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745" r:id="rId2"/>
    <p:sldId id="749" r:id="rId3"/>
    <p:sldId id="257" r:id="rId4"/>
    <p:sldId id="273" r:id="rId5"/>
    <p:sldId id="719" r:id="rId6"/>
    <p:sldId id="721" r:id="rId7"/>
    <p:sldId id="295" r:id="rId8"/>
    <p:sldId id="720" r:id="rId9"/>
    <p:sldId id="258" r:id="rId10"/>
    <p:sldId id="788" r:id="rId11"/>
    <p:sldId id="274" r:id="rId12"/>
    <p:sldId id="722" r:id="rId13"/>
    <p:sldId id="724" r:id="rId14"/>
    <p:sldId id="723" r:id="rId15"/>
    <p:sldId id="726" r:id="rId16"/>
    <p:sldId id="787" r:id="rId17"/>
    <p:sldId id="727" r:id="rId18"/>
    <p:sldId id="707" r:id="rId19"/>
    <p:sldId id="731" r:id="rId20"/>
    <p:sldId id="789" r:id="rId21"/>
    <p:sldId id="259" r:id="rId22"/>
    <p:sldId id="260" r:id="rId23"/>
    <p:sldId id="261" r:id="rId24"/>
    <p:sldId id="262" r:id="rId25"/>
    <p:sldId id="263" r:id="rId26"/>
    <p:sldId id="769" r:id="rId27"/>
    <p:sldId id="264" r:id="rId28"/>
    <p:sldId id="265" r:id="rId29"/>
    <p:sldId id="266" r:id="rId30"/>
    <p:sldId id="267" r:id="rId31"/>
    <p:sldId id="268" r:id="rId32"/>
    <p:sldId id="269" r:id="rId33"/>
    <p:sldId id="776" r:id="rId34"/>
    <p:sldId id="744" r:id="rId35"/>
    <p:sldId id="270" r:id="rId36"/>
    <p:sldId id="272" r:id="rId37"/>
    <p:sldId id="728" r:id="rId38"/>
    <p:sldId id="729" r:id="rId39"/>
    <p:sldId id="733" r:id="rId40"/>
    <p:sldId id="790" r:id="rId41"/>
    <p:sldId id="730" r:id="rId42"/>
    <p:sldId id="777" r:id="rId43"/>
    <p:sldId id="774" r:id="rId44"/>
    <p:sldId id="775" r:id="rId45"/>
    <p:sldId id="785" r:id="rId46"/>
    <p:sldId id="786" r:id="rId47"/>
    <p:sldId id="732" r:id="rId48"/>
    <p:sldId id="750" r:id="rId49"/>
    <p:sldId id="753" r:id="rId50"/>
    <p:sldId id="781" r:id="rId51"/>
    <p:sldId id="793" r:id="rId52"/>
    <p:sldId id="734" r:id="rId53"/>
    <p:sldId id="725" r:id="rId54"/>
    <p:sldId id="784" r:id="rId55"/>
    <p:sldId id="735" r:id="rId56"/>
    <p:sldId id="767" r:id="rId57"/>
    <p:sldId id="736" r:id="rId58"/>
    <p:sldId id="737" r:id="rId59"/>
    <p:sldId id="738" r:id="rId60"/>
    <p:sldId id="739" r:id="rId61"/>
    <p:sldId id="740" r:id="rId62"/>
    <p:sldId id="794" r:id="rId63"/>
    <p:sldId id="283" r:id="rId64"/>
    <p:sldId id="773" r:id="rId65"/>
    <p:sldId id="276" r:id="rId66"/>
    <p:sldId id="770" r:id="rId67"/>
    <p:sldId id="287" r:id="rId68"/>
    <p:sldId id="271" r:id="rId69"/>
    <p:sldId id="771" r:id="rId70"/>
    <p:sldId id="772" r:id="rId71"/>
    <p:sldId id="275" r:id="rId72"/>
    <p:sldId id="277" r:id="rId73"/>
    <p:sldId id="778" r:id="rId74"/>
    <p:sldId id="765" r:id="rId75"/>
    <p:sldId id="742" r:id="rId76"/>
    <p:sldId id="783" r:id="rId77"/>
    <p:sldId id="780" r:id="rId78"/>
    <p:sldId id="768" r:id="rId79"/>
    <p:sldId id="792" r:id="rId80"/>
    <p:sldId id="791" r:id="rId81"/>
    <p:sldId id="293" r:id="rId82"/>
    <p:sldId id="761" r:id="rId83"/>
    <p:sldId id="764" r:id="rId84"/>
    <p:sldId id="762" r:id="rId85"/>
    <p:sldId id="763" r:id="rId86"/>
    <p:sldId id="754"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AFD"/>
    <a:srgbClr val="FF00FF"/>
    <a:srgbClr val="4F79CA"/>
    <a:srgbClr val="FFCCFF"/>
    <a:srgbClr val="DBACB9"/>
    <a:srgbClr val="00EEC1"/>
    <a:srgbClr val="00DEB4"/>
    <a:srgbClr val="00CDC8"/>
    <a:srgbClr val="009999"/>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19F6C6-7B29-4556-9345-AA5B607B00AD}" v="189" dt="2025-06-27T00:59:05.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051" autoAdjust="0"/>
  </p:normalViewPr>
  <p:slideViewPr>
    <p:cSldViewPr snapToGrid="0">
      <p:cViewPr varScale="1">
        <p:scale>
          <a:sx n="107" d="100"/>
          <a:sy n="107" d="100"/>
        </p:scale>
        <p:origin x="2262" y="3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ald Hesse" userId="e9eff79f295c2d4a" providerId="LiveId" clId="{3F705B8C-6418-834E-9B35-8E8137C34A61}"/>
    <pc:docChg chg="undo custSel modSld">
      <pc:chgData name="Harald Hesse" userId="e9eff79f295c2d4a" providerId="LiveId" clId="{3F705B8C-6418-834E-9B35-8E8137C34A61}" dt="2025-06-25T06:46:27.716" v="8" actId="729"/>
      <pc:docMkLst>
        <pc:docMk/>
      </pc:docMkLst>
      <pc:sldChg chg="modSp">
        <pc:chgData name="Harald Hesse" userId="e9eff79f295c2d4a" providerId="LiveId" clId="{3F705B8C-6418-834E-9B35-8E8137C34A61}" dt="2025-06-25T06:01:29.313" v="7" actId="1036"/>
        <pc:sldMkLst>
          <pc:docMk/>
          <pc:sldMk cId="237391584" sldId="731"/>
        </pc:sldMkLst>
        <pc:spChg chg="mod">
          <ac:chgData name="Harald Hesse" userId="e9eff79f295c2d4a" providerId="LiveId" clId="{3F705B8C-6418-834E-9B35-8E8137C34A61}" dt="2025-06-25T06:01:29.313" v="7" actId="1036"/>
          <ac:spMkLst>
            <pc:docMk/>
            <pc:sldMk cId="237391584" sldId="731"/>
            <ac:spMk id="9" creationId="{9C70A812-E6BB-0FD2-2414-494A3707F213}"/>
          </ac:spMkLst>
        </pc:spChg>
        <pc:picChg chg="mod">
          <ac:chgData name="Harald Hesse" userId="e9eff79f295c2d4a" providerId="LiveId" clId="{3F705B8C-6418-834E-9B35-8E8137C34A61}" dt="2025-06-25T05:43:39.797" v="4" actId="1076"/>
          <ac:picMkLst>
            <pc:docMk/>
            <pc:sldMk cId="237391584" sldId="731"/>
            <ac:picMk id="4" creationId="{E68D8A6E-3B1D-10F9-3DB0-6E9280C76735}"/>
          </ac:picMkLst>
        </pc:picChg>
      </pc:sldChg>
      <pc:sldChg chg="mod modShow">
        <pc:chgData name="Harald Hesse" userId="e9eff79f295c2d4a" providerId="LiveId" clId="{3F705B8C-6418-834E-9B35-8E8137C34A61}" dt="2025-06-25T06:46:27.716" v="8" actId="729"/>
        <pc:sldMkLst>
          <pc:docMk/>
          <pc:sldMk cId="2297857716" sldId="745"/>
        </pc:sldMkLst>
      </pc:sldChg>
    </pc:docChg>
  </pc:docChgLst>
  <pc:docChgLst>
    <pc:chgData name="Harald Hesse" userId="e9eff79f295c2d4a" providerId="LiveId" clId="{4A19F6C6-7B29-4556-9345-AA5B607B00AD}"/>
    <pc:docChg chg="undo custSel addSld delSld modSld sldOrd">
      <pc:chgData name="Harald Hesse" userId="e9eff79f295c2d4a" providerId="LiveId" clId="{4A19F6C6-7B29-4556-9345-AA5B607B00AD}" dt="2025-06-27T21:32:53.543" v="848" actId="729"/>
      <pc:docMkLst>
        <pc:docMk/>
      </pc:docMkLst>
      <pc:sldChg chg="modSp mod">
        <pc:chgData name="Harald Hesse" userId="e9eff79f295c2d4a" providerId="LiveId" clId="{4A19F6C6-7B29-4556-9345-AA5B607B00AD}" dt="2025-06-25T04:22:24.005" v="93" actId="207"/>
        <pc:sldMkLst>
          <pc:docMk/>
          <pc:sldMk cId="1646280248" sldId="270"/>
        </pc:sldMkLst>
        <pc:spChg chg="mod">
          <ac:chgData name="Harald Hesse" userId="e9eff79f295c2d4a" providerId="LiveId" clId="{4A19F6C6-7B29-4556-9345-AA5B607B00AD}" dt="2025-06-25T04:22:24.005" v="93" actId="207"/>
          <ac:spMkLst>
            <pc:docMk/>
            <pc:sldMk cId="1646280248" sldId="270"/>
            <ac:spMk id="3" creationId="{6775F3F2-1306-66E0-1740-D4E90D5FC4DE}"/>
          </ac:spMkLst>
        </pc:spChg>
      </pc:sldChg>
      <pc:sldChg chg="modSp mod">
        <pc:chgData name="Harald Hesse" userId="e9eff79f295c2d4a" providerId="LiveId" clId="{4A19F6C6-7B29-4556-9345-AA5B607B00AD}" dt="2025-06-25T04:13:38.605" v="66" actId="20577"/>
        <pc:sldMkLst>
          <pc:docMk/>
          <pc:sldMk cId="3253551487" sldId="272"/>
        </pc:sldMkLst>
        <pc:spChg chg="mod">
          <ac:chgData name="Harald Hesse" userId="e9eff79f295c2d4a" providerId="LiveId" clId="{4A19F6C6-7B29-4556-9345-AA5B607B00AD}" dt="2025-06-25T04:13:38.605" v="66" actId="20577"/>
          <ac:spMkLst>
            <pc:docMk/>
            <pc:sldMk cId="3253551487" sldId="272"/>
            <ac:spMk id="3" creationId="{F6842CB2-AE45-8CBD-0430-856277DA1BBA}"/>
          </ac:spMkLst>
        </pc:spChg>
      </pc:sldChg>
      <pc:sldChg chg="modSp add mod">
        <pc:chgData name="Harald Hesse" userId="e9eff79f295c2d4a" providerId="LiveId" clId="{4A19F6C6-7B29-4556-9345-AA5B607B00AD}" dt="2025-06-27T00:59:39.382" v="847" actId="1076"/>
        <pc:sldMkLst>
          <pc:docMk/>
          <pc:sldMk cId="923428351" sldId="283"/>
        </pc:sldMkLst>
        <pc:spChg chg="mod">
          <ac:chgData name="Harald Hesse" userId="e9eff79f295c2d4a" providerId="LiveId" clId="{4A19F6C6-7B29-4556-9345-AA5B607B00AD}" dt="2025-06-27T00:59:39.382" v="847" actId="1076"/>
          <ac:spMkLst>
            <pc:docMk/>
            <pc:sldMk cId="923428351" sldId="283"/>
            <ac:spMk id="3" creationId="{35BD52A5-7B5B-7747-A1ED-F2DDA3F3A117}"/>
          </ac:spMkLst>
        </pc:spChg>
      </pc:sldChg>
      <pc:sldChg chg="ord">
        <pc:chgData name="Harald Hesse" userId="e9eff79f295c2d4a" providerId="LiveId" clId="{4A19F6C6-7B29-4556-9345-AA5B607B00AD}" dt="2025-06-25T18:48:07.839" v="130"/>
        <pc:sldMkLst>
          <pc:docMk/>
          <pc:sldMk cId="2868683457" sldId="293"/>
        </pc:sldMkLst>
      </pc:sldChg>
      <pc:sldChg chg="modNotes modNotesTx">
        <pc:chgData name="Harald Hesse" userId="e9eff79f295c2d4a" providerId="LiveId" clId="{4A19F6C6-7B29-4556-9345-AA5B607B00AD}" dt="2025-06-25T04:22:46.533" v="110" actId="20577"/>
        <pc:sldMkLst>
          <pc:docMk/>
          <pc:sldMk cId="3669083647" sldId="728"/>
        </pc:sldMkLst>
      </pc:sldChg>
      <pc:sldChg chg="modSp mod">
        <pc:chgData name="Harald Hesse" userId="e9eff79f295c2d4a" providerId="LiveId" clId="{4A19F6C6-7B29-4556-9345-AA5B607B00AD}" dt="2025-06-25T04:15:56.173" v="83" actId="14100"/>
        <pc:sldMkLst>
          <pc:docMk/>
          <pc:sldMk cId="3531145396" sldId="729"/>
        </pc:sldMkLst>
        <pc:spChg chg="mod">
          <ac:chgData name="Harald Hesse" userId="e9eff79f295c2d4a" providerId="LiveId" clId="{4A19F6C6-7B29-4556-9345-AA5B607B00AD}" dt="2025-06-25T04:14:44.005" v="81" actId="1076"/>
          <ac:spMkLst>
            <pc:docMk/>
            <pc:sldMk cId="3531145396" sldId="729"/>
            <ac:spMk id="2" creationId="{08B0A158-CFA2-31D4-10E8-FE6ED18B717C}"/>
          </ac:spMkLst>
        </pc:spChg>
        <pc:spChg chg="mod">
          <ac:chgData name="Harald Hesse" userId="e9eff79f295c2d4a" providerId="LiveId" clId="{4A19F6C6-7B29-4556-9345-AA5B607B00AD}" dt="2025-06-25T04:15:56.173" v="83" actId="14100"/>
          <ac:spMkLst>
            <pc:docMk/>
            <pc:sldMk cId="3531145396" sldId="729"/>
            <ac:spMk id="3" creationId="{D9CA831D-2864-1FC6-828C-12755EE11B0B}"/>
          </ac:spMkLst>
        </pc:spChg>
      </pc:sldChg>
      <pc:sldChg chg="modSp mod">
        <pc:chgData name="Harald Hesse" userId="e9eff79f295c2d4a" providerId="LiveId" clId="{4A19F6C6-7B29-4556-9345-AA5B607B00AD}" dt="2025-06-25T04:16:50.586" v="88"/>
        <pc:sldMkLst>
          <pc:docMk/>
          <pc:sldMk cId="3170372447" sldId="730"/>
        </pc:sldMkLst>
        <pc:spChg chg="mod">
          <ac:chgData name="Harald Hesse" userId="e9eff79f295c2d4a" providerId="LiveId" clId="{4A19F6C6-7B29-4556-9345-AA5B607B00AD}" dt="2025-06-25T04:16:50.586" v="88"/>
          <ac:spMkLst>
            <pc:docMk/>
            <pc:sldMk cId="3170372447" sldId="730"/>
            <ac:spMk id="8" creationId="{949B89BD-97E6-AB7B-0060-A8FC1136B6A0}"/>
          </ac:spMkLst>
        </pc:spChg>
      </pc:sldChg>
      <pc:sldChg chg="modSp mod">
        <pc:chgData name="Harald Hesse" userId="e9eff79f295c2d4a" providerId="LiveId" clId="{4A19F6C6-7B29-4556-9345-AA5B607B00AD}" dt="2025-06-26T22:42:31.394" v="402" actId="14826"/>
        <pc:sldMkLst>
          <pc:docMk/>
          <pc:sldMk cId="237391584" sldId="731"/>
        </pc:sldMkLst>
        <pc:picChg chg="mod">
          <ac:chgData name="Harald Hesse" userId="e9eff79f295c2d4a" providerId="LiveId" clId="{4A19F6C6-7B29-4556-9345-AA5B607B00AD}" dt="2025-06-26T22:42:31.394" v="402" actId="14826"/>
          <ac:picMkLst>
            <pc:docMk/>
            <pc:sldMk cId="237391584" sldId="731"/>
            <ac:picMk id="4" creationId="{E68D8A6E-3B1D-10F9-3DB0-6E9280C76735}"/>
          </ac:picMkLst>
        </pc:picChg>
      </pc:sldChg>
      <pc:sldChg chg="modSp mod">
        <pc:chgData name="Harald Hesse" userId="e9eff79f295c2d4a" providerId="LiveId" clId="{4A19F6C6-7B29-4556-9345-AA5B607B00AD}" dt="2025-06-25T04:23:17.554" v="112" actId="207"/>
        <pc:sldMkLst>
          <pc:docMk/>
          <pc:sldMk cId="2708288658" sldId="733"/>
        </pc:sldMkLst>
        <pc:spChg chg="mod">
          <ac:chgData name="Harald Hesse" userId="e9eff79f295c2d4a" providerId="LiveId" clId="{4A19F6C6-7B29-4556-9345-AA5B607B00AD}" dt="2025-06-25T04:23:17.554" v="112" actId="207"/>
          <ac:spMkLst>
            <pc:docMk/>
            <pc:sldMk cId="2708288658" sldId="733"/>
            <ac:spMk id="3" creationId="{4100FB40-CBA4-6A33-1189-3210175DBAF3}"/>
          </ac:spMkLst>
        </pc:spChg>
      </pc:sldChg>
      <pc:sldChg chg="modSp mod modNotesTx">
        <pc:chgData name="Harald Hesse" userId="e9eff79f295c2d4a" providerId="LiveId" clId="{4A19F6C6-7B29-4556-9345-AA5B607B00AD}" dt="2025-06-27T00:05:09.446" v="584" actId="14100"/>
        <pc:sldMkLst>
          <pc:docMk/>
          <pc:sldMk cId="3123220601" sldId="738"/>
        </pc:sldMkLst>
        <pc:spChg chg="mod">
          <ac:chgData name="Harald Hesse" userId="e9eff79f295c2d4a" providerId="LiveId" clId="{4A19F6C6-7B29-4556-9345-AA5B607B00AD}" dt="2025-06-27T00:05:09.446" v="584" actId="14100"/>
          <ac:spMkLst>
            <pc:docMk/>
            <pc:sldMk cId="3123220601" sldId="738"/>
            <ac:spMk id="3" creationId="{6F85130A-5BCA-5E85-8C4D-EAB3C350AF51}"/>
          </ac:spMkLst>
        </pc:spChg>
      </pc:sldChg>
      <pc:sldChg chg="addSp modSp mod modAnim modNotesTx">
        <pc:chgData name="Harald Hesse" userId="e9eff79f295c2d4a" providerId="LiveId" clId="{4A19F6C6-7B29-4556-9345-AA5B607B00AD}" dt="2025-06-27T00:56:56.100" v="832" actId="33524"/>
        <pc:sldMkLst>
          <pc:docMk/>
          <pc:sldMk cId="3349753829" sldId="740"/>
        </pc:sldMkLst>
        <pc:spChg chg="mod">
          <ac:chgData name="Harald Hesse" userId="e9eff79f295c2d4a" providerId="LiveId" clId="{4A19F6C6-7B29-4556-9345-AA5B607B00AD}" dt="2025-06-27T00:54:27.233" v="626" actId="404"/>
          <ac:spMkLst>
            <pc:docMk/>
            <pc:sldMk cId="3349753829" sldId="740"/>
            <ac:spMk id="3" creationId="{6754C507-B661-1F3E-61B1-ACD459F7699E}"/>
          </ac:spMkLst>
        </pc:spChg>
        <pc:picChg chg="add mod">
          <ac:chgData name="Harald Hesse" userId="e9eff79f295c2d4a" providerId="LiveId" clId="{4A19F6C6-7B29-4556-9345-AA5B607B00AD}" dt="2025-06-27T00:54:37.373" v="627" actId="1076"/>
          <ac:picMkLst>
            <pc:docMk/>
            <pc:sldMk cId="3349753829" sldId="740"/>
            <ac:picMk id="8" creationId="{3B1A6F02-9FD3-EF83-C56B-B5178C481345}"/>
          </ac:picMkLst>
        </pc:picChg>
      </pc:sldChg>
      <pc:sldChg chg="addSp modSp mod">
        <pc:chgData name="Harald Hesse" userId="e9eff79f295c2d4a" providerId="LiveId" clId="{4A19F6C6-7B29-4556-9345-AA5B607B00AD}" dt="2025-06-25T04:11:26.277" v="56" actId="14100"/>
        <pc:sldMkLst>
          <pc:docMk/>
          <pc:sldMk cId="735832919" sldId="744"/>
        </pc:sldMkLst>
        <pc:spChg chg="mod">
          <ac:chgData name="Harald Hesse" userId="e9eff79f295c2d4a" providerId="LiveId" clId="{4A19F6C6-7B29-4556-9345-AA5B607B00AD}" dt="2025-06-25T04:10:09.577" v="50" actId="27636"/>
          <ac:spMkLst>
            <pc:docMk/>
            <pc:sldMk cId="735832919" sldId="744"/>
            <ac:spMk id="3" creationId="{C3B61A19-6190-0E91-09A8-B26D0882C400}"/>
          </ac:spMkLst>
        </pc:spChg>
        <pc:picChg chg="add mod modCrop">
          <ac:chgData name="Harald Hesse" userId="e9eff79f295c2d4a" providerId="LiveId" clId="{4A19F6C6-7B29-4556-9345-AA5B607B00AD}" dt="2025-06-25T04:11:26.277" v="56" actId="14100"/>
          <ac:picMkLst>
            <pc:docMk/>
            <pc:sldMk cId="735832919" sldId="744"/>
            <ac:picMk id="6" creationId="{5B6957FE-49E6-5117-42EC-EB446D22B553}"/>
          </ac:picMkLst>
        </pc:picChg>
      </pc:sldChg>
      <pc:sldChg chg="del">
        <pc:chgData name="Harald Hesse" userId="e9eff79f295c2d4a" providerId="LiveId" clId="{4A19F6C6-7B29-4556-9345-AA5B607B00AD}" dt="2025-06-25T11:54:39.762" v="127" actId="47"/>
        <pc:sldMkLst>
          <pc:docMk/>
          <pc:sldMk cId="57931645" sldId="752"/>
        </pc:sldMkLst>
      </pc:sldChg>
      <pc:sldChg chg="mod ord modShow">
        <pc:chgData name="Harald Hesse" userId="e9eff79f295c2d4a" providerId="LiveId" clId="{4A19F6C6-7B29-4556-9345-AA5B607B00AD}" dt="2025-06-27T21:32:53.543" v="848" actId="729"/>
        <pc:sldMkLst>
          <pc:docMk/>
          <pc:sldMk cId="3008632645" sldId="754"/>
        </pc:sldMkLst>
      </pc:sldChg>
      <pc:sldChg chg="del">
        <pc:chgData name="Harald Hesse" userId="e9eff79f295c2d4a" providerId="LiveId" clId="{4A19F6C6-7B29-4556-9345-AA5B607B00AD}" dt="2025-06-25T11:55:02.252" v="128" actId="47"/>
        <pc:sldMkLst>
          <pc:docMk/>
          <pc:sldMk cId="920547844" sldId="755"/>
        </pc:sldMkLst>
      </pc:sldChg>
      <pc:sldChg chg="mod modShow">
        <pc:chgData name="Harald Hesse" userId="e9eff79f295c2d4a" providerId="LiveId" clId="{4A19F6C6-7B29-4556-9345-AA5B607B00AD}" dt="2025-06-27T21:32:53.543" v="848" actId="729"/>
        <pc:sldMkLst>
          <pc:docMk/>
          <pc:sldMk cId="2318612718" sldId="761"/>
        </pc:sldMkLst>
      </pc:sldChg>
      <pc:sldChg chg="mod modShow">
        <pc:chgData name="Harald Hesse" userId="e9eff79f295c2d4a" providerId="LiveId" clId="{4A19F6C6-7B29-4556-9345-AA5B607B00AD}" dt="2025-06-27T21:32:53.543" v="848" actId="729"/>
        <pc:sldMkLst>
          <pc:docMk/>
          <pc:sldMk cId="3270315670" sldId="762"/>
        </pc:sldMkLst>
      </pc:sldChg>
      <pc:sldChg chg="mod modShow">
        <pc:chgData name="Harald Hesse" userId="e9eff79f295c2d4a" providerId="LiveId" clId="{4A19F6C6-7B29-4556-9345-AA5B607B00AD}" dt="2025-06-27T21:32:53.543" v="848" actId="729"/>
        <pc:sldMkLst>
          <pc:docMk/>
          <pc:sldMk cId="1790073601" sldId="763"/>
        </pc:sldMkLst>
      </pc:sldChg>
      <pc:sldChg chg="mod modShow">
        <pc:chgData name="Harald Hesse" userId="e9eff79f295c2d4a" providerId="LiveId" clId="{4A19F6C6-7B29-4556-9345-AA5B607B00AD}" dt="2025-06-27T21:32:53.543" v="848" actId="729"/>
        <pc:sldMkLst>
          <pc:docMk/>
          <pc:sldMk cId="1364554450" sldId="764"/>
        </pc:sldMkLst>
      </pc:sldChg>
      <pc:sldChg chg="modNotesTx">
        <pc:chgData name="Harald Hesse" userId="e9eff79f295c2d4a" providerId="LiveId" clId="{4A19F6C6-7B29-4556-9345-AA5B607B00AD}" dt="2025-06-26T23:57:26.215" v="445" actId="20577"/>
        <pc:sldMkLst>
          <pc:docMk/>
          <pc:sldMk cId="3454360633" sldId="768"/>
        </pc:sldMkLst>
      </pc:sldChg>
      <pc:sldChg chg="addSp delSp modSp mod">
        <pc:chgData name="Harald Hesse" userId="e9eff79f295c2d4a" providerId="LiveId" clId="{4A19F6C6-7B29-4556-9345-AA5B607B00AD}" dt="2025-06-25T03:54:03.016" v="25" actId="20577"/>
        <pc:sldMkLst>
          <pc:docMk/>
          <pc:sldMk cId="1820606250" sldId="776"/>
        </pc:sldMkLst>
        <pc:spChg chg="mod">
          <ac:chgData name="Harald Hesse" userId="e9eff79f295c2d4a" providerId="LiveId" clId="{4A19F6C6-7B29-4556-9345-AA5B607B00AD}" dt="2025-06-25T03:54:03.016" v="25" actId="20577"/>
          <ac:spMkLst>
            <pc:docMk/>
            <pc:sldMk cId="1820606250" sldId="776"/>
            <ac:spMk id="3" creationId="{81C02258-3196-27B1-96D5-7C4128608F3A}"/>
          </ac:spMkLst>
        </pc:spChg>
        <pc:picChg chg="add mod">
          <ac:chgData name="Harald Hesse" userId="e9eff79f295c2d4a" providerId="LiveId" clId="{4A19F6C6-7B29-4556-9345-AA5B607B00AD}" dt="2025-06-25T03:53:45.886" v="23" actId="1076"/>
          <ac:picMkLst>
            <pc:docMk/>
            <pc:sldMk cId="1820606250" sldId="776"/>
            <ac:picMk id="7" creationId="{ED99997F-3F92-B72D-4672-7A4EC45A4CCC}"/>
          </ac:picMkLst>
        </pc:picChg>
      </pc:sldChg>
      <pc:sldChg chg="del ord">
        <pc:chgData name="Harald Hesse" userId="e9eff79f295c2d4a" providerId="LiveId" clId="{4A19F6C6-7B29-4556-9345-AA5B607B00AD}" dt="2025-06-25T19:20:07.415" v="220" actId="47"/>
        <pc:sldMkLst>
          <pc:docMk/>
          <pc:sldMk cId="1401277302" sldId="779"/>
        </pc:sldMkLst>
      </pc:sldChg>
      <pc:sldChg chg="addSp modSp mod modNotesTx">
        <pc:chgData name="Harald Hesse" userId="e9eff79f295c2d4a" providerId="LiveId" clId="{4A19F6C6-7B29-4556-9345-AA5B607B00AD}" dt="2025-06-26T23:47:16.933" v="443" actId="1076"/>
        <pc:sldMkLst>
          <pc:docMk/>
          <pc:sldMk cId="221734178" sldId="780"/>
        </pc:sldMkLst>
        <pc:picChg chg="mod">
          <ac:chgData name="Harald Hesse" userId="e9eff79f295c2d4a" providerId="LiveId" clId="{4A19F6C6-7B29-4556-9345-AA5B607B00AD}" dt="2025-06-26T23:46:16.438" v="432" actId="1076"/>
          <ac:picMkLst>
            <pc:docMk/>
            <pc:sldMk cId="221734178" sldId="780"/>
            <ac:picMk id="8" creationId="{65661D17-2602-F5F5-F849-6AF8BD1DD700}"/>
          </ac:picMkLst>
        </pc:picChg>
        <pc:picChg chg="mod">
          <ac:chgData name="Harald Hesse" userId="e9eff79f295c2d4a" providerId="LiveId" clId="{4A19F6C6-7B29-4556-9345-AA5B607B00AD}" dt="2025-06-26T23:47:06.206" v="440" actId="1076"/>
          <ac:picMkLst>
            <pc:docMk/>
            <pc:sldMk cId="221734178" sldId="780"/>
            <ac:picMk id="9" creationId="{26760229-934F-BEED-36C1-94FA75D1744D}"/>
          </ac:picMkLst>
        </pc:picChg>
        <pc:picChg chg="mod">
          <ac:chgData name="Harald Hesse" userId="e9eff79f295c2d4a" providerId="LiveId" clId="{4A19F6C6-7B29-4556-9345-AA5B607B00AD}" dt="2025-06-26T23:47:10.902" v="441" actId="1076"/>
          <ac:picMkLst>
            <pc:docMk/>
            <pc:sldMk cId="221734178" sldId="780"/>
            <ac:picMk id="10" creationId="{CD0608FB-73CD-3C52-E3D9-8B0F22B4E9CC}"/>
          </ac:picMkLst>
        </pc:picChg>
        <pc:picChg chg="add mod">
          <ac:chgData name="Harald Hesse" userId="e9eff79f295c2d4a" providerId="LiveId" clId="{4A19F6C6-7B29-4556-9345-AA5B607B00AD}" dt="2025-06-26T23:47:16.933" v="443" actId="1076"/>
          <ac:picMkLst>
            <pc:docMk/>
            <pc:sldMk cId="221734178" sldId="780"/>
            <ac:picMk id="11" creationId="{E1FF7D4D-4916-26E5-E3BA-50B9FB57603F}"/>
          </ac:picMkLst>
        </pc:picChg>
      </pc:sldChg>
      <pc:sldChg chg="ord">
        <pc:chgData name="Harald Hesse" userId="e9eff79f295c2d4a" providerId="LiveId" clId="{4A19F6C6-7B29-4556-9345-AA5B607B00AD}" dt="2025-06-25T19:24:21.578" v="223"/>
        <pc:sldMkLst>
          <pc:docMk/>
          <pc:sldMk cId="2488964969" sldId="781"/>
        </pc:sldMkLst>
      </pc:sldChg>
      <pc:sldChg chg="mod modShow">
        <pc:chgData name="Harald Hesse" userId="e9eff79f295c2d4a" providerId="LiveId" clId="{4A19F6C6-7B29-4556-9345-AA5B607B00AD}" dt="2025-06-25T19:22:02.598" v="221" actId="729"/>
        <pc:sldMkLst>
          <pc:docMk/>
          <pc:sldMk cId="3596826395" sldId="784"/>
        </pc:sldMkLst>
      </pc:sldChg>
      <pc:sldChg chg="addSp delSp modSp new mod">
        <pc:chgData name="Harald Hesse" userId="e9eff79f295c2d4a" providerId="LiveId" clId="{4A19F6C6-7B29-4556-9345-AA5B607B00AD}" dt="2025-06-25T04:24:31.203" v="124" actId="207"/>
        <pc:sldMkLst>
          <pc:docMk/>
          <pc:sldMk cId="11735670" sldId="790"/>
        </pc:sldMkLst>
        <pc:spChg chg="add mod ord">
          <ac:chgData name="Harald Hesse" userId="e9eff79f295c2d4a" providerId="LiveId" clId="{4A19F6C6-7B29-4556-9345-AA5B607B00AD}" dt="2025-06-25T04:24:31.203" v="124" actId="207"/>
          <ac:spMkLst>
            <pc:docMk/>
            <pc:sldMk cId="11735670" sldId="790"/>
            <ac:spMk id="6" creationId="{F503EA50-B8C0-2590-7A59-8543D5201802}"/>
          </ac:spMkLst>
        </pc:spChg>
        <pc:picChg chg="add mod">
          <ac:chgData name="Harald Hesse" userId="e9eff79f295c2d4a" providerId="LiveId" clId="{4A19F6C6-7B29-4556-9345-AA5B607B00AD}" dt="2025-06-25T04:24:02.923" v="121" actId="1076"/>
          <ac:picMkLst>
            <pc:docMk/>
            <pc:sldMk cId="11735670" sldId="790"/>
            <ac:picMk id="5" creationId="{5CEE98A5-37F4-EC3C-5B0A-452A74DBF9F0}"/>
          </ac:picMkLst>
        </pc:picChg>
      </pc:sldChg>
      <pc:sldChg chg="modSp new mod">
        <pc:chgData name="Harald Hesse" userId="e9eff79f295c2d4a" providerId="LiveId" clId="{4A19F6C6-7B29-4556-9345-AA5B607B00AD}" dt="2025-06-25T18:51:14.473" v="158" actId="108"/>
        <pc:sldMkLst>
          <pc:docMk/>
          <pc:sldMk cId="65016288" sldId="791"/>
        </pc:sldMkLst>
        <pc:spChg chg="mod">
          <ac:chgData name="Harald Hesse" userId="e9eff79f295c2d4a" providerId="LiveId" clId="{4A19F6C6-7B29-4556-9345-AA5B607B00AD}" dt="2025-06-25T18:48:33.632" v="151" actId="20577"/>
          <ac:spMkLst>
            <pc:docMk/>
            <pc:sldMk cId="65016288" sldId="791"/>
            <ac:spMk id="2" creationId="{AA6C0B4D-F597-7FDA-A9B6-006C3712057D}"/>
          </ac:spMkLst>
        </pc:spChg>
        <pc:spChg chg="mod">
          <ac:chgData name="Harald Hesse" userId="e9eff79f295c2d4a" providerId="LiveId" clId="{4A19F6C6-7B29-4556-9345-AA5B607B00AD}" dt="2025-06-25T18:51:14.473" v="158" actId="108"/>
          <ac:spMkLst>
            <pc:docMk/>
            <pc:sldMk cId="65016288" sldId="791"/>
            <ac:spMk id="3" creationId="{7E8ACF2E-7F57-0A5D-FCF5-ED7FA4B5A59A}"/>
          </ac:spMkLst>
        </pc:spChg>
      </pc:sldChg>
      <pc:sldChg chg="addSp delSp modSp new mod ord modAnim">
        <pc:chgData name="Harald Hesse" userId="e9eff79f295c2d4a" providerId="LiveId" clId="{4A19F6C6-7B29-4556-9345-AA5B607B00AD}" dt="2025-06-25T19:00:35.647" v="217" actId="1076"/>
        <pc:sldMkLst>
          <pc:docMk/>
          <pc:sldMk cId="1055744276" sldId="792"/>
        </pc:sldMkLst>
        <pc:spChg chg="mod">
          <ac:chgData name="Harald Hesse" userId="e9eff79f295c2d4a" providerId="LiveId" clId="{4A19F6C6-7B29-4556-9345-AA5B607B00AD}" dt="2025-06-25T18:52:04.560" v="166" actId="20577"/>
          <ac:spMkLst>
            <pc:docMk/>
            <pc:sldMk cId="1055744276" sldId="792"/>
            <ac:spMk id="2" creationId="{CDB014D2-878B-10F7-D7AC-412D95468FC6}"/>
          </ac:spMkLst>
        </pc:spChg>
        <pc:spChg chg="mod">
          <ac:chgData name="Harald Hesse" userId="e9eff79f295c2d4a" providerId="LiveId" clId="{4A19F6C6-7B29-4556-9345-AA5B607B00AD}" dt="2025-06-25T18:53:13.580" v="169"/>
          <ac:spMkLst>
            <pc:docMk/>
            <pc:sldMk cId="1055744276" sldId="792"/>
            <ac:spMk id="5" creationId="{08748429-A933-127B-1E51-A021D3C777D5}"/>
          </ac:spMkLst>
        </pc:spChg>
        <pc:spChg chg="mod">
          <ac:chgData name="Harald Hesse" userId="e9eff79f295c2d4a" providerId="LiveId" clId="{4A19F6C6-7B29-4556-9345-AA5B607B00AD}" dt="2025-06-25T18:53:13.580" v="169"/>
          <ac:spMkLst>
            <pc:docMk/>
            <pc:sldMk cId="1055744276" sldId="792"/>
            <ac:spMk id="6" creationId="{762FF6FF-54A9-1B1D-734E-7306BA40C944}"/>
          </ac:spMkLst>
        </pc:spChg>
        <pc:spChg chg="mod">
          <ac:chgData name="Harald Hesse" userId="e9eff79f295c2d4a" providerId="LiveId" clId="{4A19F6C6-7B29-4556-9345-AA5B607B00AD}" dt="2025-06-25T18:53:13.580" v="169"/>
          <ac:spMkLst>
            <pc:docMk/>
            <pc:sldMk cId="1055744276" sldId="792"/>
            <ac:spMk id="8" creationId="{27073413-F40F-4255-4152-54C6AB39A5FF}"/>
          </ac:spMkLst>
        </pc:spChg>
        <pc:spChg chg="mod">
          <ac:chgData name="Harald Hesse" userId="e9eff79f295c2d4a" providerId="LiveId" clId="{4A19F6C6-7B29-4556-9345-AA5B607B00AD}" dt="2025-06-25T18:53:13.580" v="169"/>
          <ac:spMkLst>
            <pc:docMk/>
            <pc:sldMk cId="1055744276" sldId="792"/>
            <ac:spMk id="9" creationId="{9AAF807A-6483-30DB-F7C3-A233F79EBCA6}"/>
          </ac:spMkLst>
        </pc:spChg>
        <pc:spChg chg="mod">
          <ac:chgData name="Harald Hesse" userId="e9eff79f295c2d4a" providerId="LiveId" clId="{4A19F6C6-7B29-4556-9345-AA5B607B00AD}" dt="2025-06-25T18:53:13.580" v="169"/>
          <ac:spMkLst>
            <pc:docMk/>
            <pc:sldMk cId="1055744276" sldId="792"/>
            <ac:spMk id="11" creationId="{925F513B-D670-A36F-4CD1-5CC0B99FBFB2}"/>
          </ac:spMkLst>
        </pc:spChg>
        <pc:spChg chg="mod">
          <ac:chgData name="Harald Hesse" userId="e9eff79f295c2d4a" providerId="LiveId" clId="{4A19F6C6-7B29-4556-9345-AA5B607B00AD}" dt="2025-06-25T18:59:58.264" v="211" actId="1076"/>
          <ac:spMkLst>
            <pc:docMk/>
            <pc:sldMk cId="1055744276" sldId="792"/>
            <ac:spMk id="12" creationId="{5A881C7B-45F4-9C1A-CE0B-C3554CB4B1C3}"/>
          </ac:spMkLst>
        </pc:spChg>
        <pc:grpChg chg="add mod">
          <ac:chgData name="Harald Hesse" userId="e9eff79f295c2d4a" providerId="LiveId" clId="{4A19F6C6-7B29-4556-9345-AA5B607B00AD}" dt="2025-06-25T18:53:13.580" v="169"/>
          <ac:grpSpMkLst>
            <pc:docMk/>
            <pc:sldMk cId="1055744276" sldId="792"/>
            <ac:grpSpMk id="4" creationId="{0D52207C-BAA2-3DA3-8181-7D8E4261E809}"/>
          </ac:grpSpMkLst>
        </pc:grpChg>
        <pc:grpChg chg="add mod">
          <ac:chgData name="Harald Hesse" userId="e9eff79f295c2d4a" providerId="LiveId" clId="{4A19F6C6-7B29-4556-9345-AA5B607B00AD}" dt="2025-06-25T18:53:13.580" v="169"/>
          <ac:grpSpMkLst>
            <pc:docMk/>
            <pc:sldMk cId="1055744276" sldId="792"/>
            <ac:grpSpMk id="7" creationId="{08998C04-1866-8DDF-7106-C88C876945DC}"/>
          </ac:grpSpMkLst>
        </pc:grpChg>
        <pc:grpChg chg="add mod">
          <ac:chgData name="Harald Hesse" userId="e9eff79f295c2d4a" providerId="LiveId" clId="{4A19F6C6-7B29-4556-9345-AA5B607B00AD}" dt="2025-06-25T18:59:23.568" v="207" actId="14100"/>
          <ac:grpSpMkLst>
            <pc:docMk/>
            <pc:sldMk cId="1055744276" sldId="792"/>
            <ac:grpSpMk id="10" creationId="{91E74962-42F3-9A30-17ED-04EF8171B86C}"/>
          </ac:grpSpMkLst>
        </pc:grpChg>
        <pc:picChg chg="add mod">
          <ac:chgData name="Harald Hesse" userId="e9eff79f295c2d4a" providerId="LiveId" clId="{4A19F6C6-7B29-4556-9345-AA5B607B00AD}" dt="2025-06-25T19:00:35.647" v="217" actId="1076"/>
          <ac:picMkLst>
            <pc:docMk/>
            <pc:sldMk cId="1055744276" sldId="792"/>
            <ac:picMk id="14" creationId="{7CBC99A8-A52B-876B-2698-64D899C4932D}"/>
          </ac:picMkLst>
        </pc:picChg>
        <pc:picChg chg="add mod">
          <ac:chgData name="Harald Hesse" userId="e9eff79f295c2d4a" providerId="LiveId" clId="{4A19F6C6-7B29-4556-9345-AA5B607B00AD}" dt="2025-06-25T19:00:30.607" v="216" actId="1076"/>
          <ac:picMkLst>
            <pc:docMk/>
            <pc:sldMk cId="1055744276" sldId="792"/>
            <ac:picMk id="15" creationId="{BF6B5C58-ECC5-C7B5-C107-CEF777642654}"/>
          </ac:picMkLst>
        </pc:picChg>
      </pc:sldChg>
      <pc:sldChg chg="addSp delSp modSp new mod setBg">
        <pc:chgData name="Harald Hesse" userId="e9eff79f295c2d4a" providerId="LiveId" clId="{4A19F6C6-7B29-4556-9345-AA5B607B00AD}" dt="2025-06-25T19:28:13.406" v="347" actId="20577"/>
        <pc:sldMkLst>
          <pc:docMk/>
          <pc:sldMk cId="1059321605" sldId="793"/>
        </pc:sldMkLst>
        <pc:spChg chg="mod">
          <ac:chgData name="Harald Hesse" userId="e9eff79f295c2d4a" providerId="LiveId" clId="{4A19F6C6-7B29-4556-9345-AA5B607B00AD}" dt="2025-06-25T19:28:13.406" v="347" actId="20577"/>
          <ac:spMkLst>
            <pc:docMk/>
            <pc:sldMk cId="1059321605" sldId="793"/>
            <ac:spMk id="2" creationId="{66D1D2FB-7034-58A0-9529-ECA20FCADF7B}"/>
          </ac:spMkLst>
        </pc:spChg>
        <pc:spChg chg="add mod">
          <ac:chgData name="Harald Hesse" userId="e9eff79f295c2d4a" providerId="LiveId" clId="{4A19F6C6-7B29-4556-9345-AA5B607B00AD}" dt="2025-06-25T19:27:58.486" v="336" actId="14100"/>
          <ac:spMkLst>
            <pc:docMk/>
            <pc:sldMk cId="1059321605" sldId="793"/>
            <ac:spMk id="8" creationId="{0F4696CE-D97D-F3B0-E421-281EBDA6796A}"/>
          </ac:spMkLst>
        </pc:spChg>
        <pc:spChg chg="add">
          <ac:chgData name="Harald Hesse" userId="e9eff79f295c2d4a" providerId="LiveId" clId="{4A19F6C6-7B29-4556-9345-AA5B607B00AD}" dt="2025-06-25T19:25:56.219" v="234" actId="26606"/>
          <ac:spMkLst>
            <pc:docMk/>
            <pc:sldMk cId="1059321605" sldId="793"/>
            <ac:spMk id="11" creationId="{5396781C-32A1-4FDA-A83B-A7FF8C1B1E99}"/>
          </ac:spMkLst>
        </pc:spChg>
        <pc:grpChg chg="add">
          <ac:chgData name="Harald Hesse" userId="e9eff79f295c2d4a" providerId="LiveId" clId="{4A19F6C6-7B29-4556-9345-AA5B607B00AD}" dt="2025-06-25T19:25:56.219" v="234" actId="26606"/>
          <ac:grpSpMkLst>
            <pc:docMk/>
            <pc:sldMk cId="1059321605" sldId="793"/>
            <ac:grpSpMk id="13" creationId="{54A1C8FD-E5B7-4BEC-A74A-A55FB8EA7CFE}"/>
          </ac:grpSpMkLst>
        </pc:grpChg>
        <pc:picChg chg="add mod">
          <ac:chgData name="Harald Hesse" userId="e9eff79f295c2d4a" providerId="LiveId" clId="{4A19F6C6-7B29-4556-9345-AA5B607B00AD}" dt="2025-06-25T19:25:56.219" v="234" actId="26606"/>
          <ac:picMkLst>
            <pc:docMk/>
            <pc:sldMk cId="1059321605" sldId="793"/>
            <ac:picMk id="4" creationId="{5ACBCF02-583F-BE20-2280-E398D7FA412E}"/>
          </ac:picMkLst>
        </pc:picChg>
      </pc:sldChg>
      <pc:sldChg chg="modSp new mod ord">
        <pc:chgData name="Harald Hesse" userId="e9eff79f295c2d4a" providerId="LiveId" clId="{4A19F6C6-7B29-4556-9345-AA5B607B00AD}" dt="2025-06-27T00:57:47.761" v="842"/>
        <pc:sldMkLst>
          <pc:docMk/>
          <pc:sldMk cId="109643709" sldId="794"/>
        </pc:sldMkLst>
        <pc:spChg chg="mod">
          <ac:chgData name="Harald Hesse" userId="e9eff79f295c2d4a" providerId="LiveId" clId="{4A19F6C6-7B29-4556-9345-AA5B607B00AD}" dt="2025-06-27T00:57:35.593" v="839" actId="27636"/>
          <ac:spMkLst>
            <pc:docMk/>
            <pc:sldMk cId="109643709" sldId="794"/>
            <ac:spMk id="2" creationId="{CA29D37B-57D2-086D-0461-BED9B07614C8}"/>
          </ac:spMkLst>
        </pc:spChg>
        <pc:spChg chg="mod">
          <ac:chgData name="Harald Hesse" userId="e9eff79f295c2d4a" providerId="LiveId" clId="{4A19F6C6-7B29-4556-9345-AA5B607B00AD}" dt="2025-06-27T00:57:40.862" v="840" actId="14100"/>
          <ac:spMkLst>
            <pc:docMk/>
            <pc:sldMk cId="109643709" sldId="794"/>
            <ac:spMk id="3" creationId="{8B06DDAD-DF1D-31C2-B90B-C8121B97E31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9E35B4-18D5-4FC7-939D-948519C8EA2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D1F6DDDA-AD5D-472D-94FF-C544DCC6BD45}">
      <dgm:prSet custT="1"/>
      <dgm:spPr>
        <a:solidFill>
          <a:srgbClr val="C00000"/>
        </a:solidFill>
      </dgm:spPr>
      <dgm:t>
        <a:bodyPr/>
        <a:lstStyle/>
        <a:p>
          <a:r>
            <a:rPr lang="en-US" sz="2800" b="1"/>
            <a:t>Tension Headaches</a:t>
          </a:r>
          <a:r>
            <a:rPr lang="en-US" sz="2800"/>
            <a:t>: These are headaches caused by stress or anxiety, leading to muscle tension in the head and neck.</a:t>
          </a:r>
        </a:p>
      </dgm:t>
    </dgm:pt>
    <dgm:pt modelId="{C314ED33-D1A9-4025-A264-538F65600A88}" type="parTrans" cxnId="{31783F0D-847D-49FC-81C0-72761C18EF80}">
      <dgm:prSet/>
      <dgm:spPr/>
      <dgm:t>
        <a:bodyPr/>
        <a:lstStyle/>
        <a:p>
          <a:endParaRPr lang="en-US" sz="2400"/>
        </a:p>
      </dgm:t>
    </dgm:pt>
    <dgm:pt modelId="{EC76CFAB-6AD0-4487-80A1-1F2C477CE95F}" type="sibTrans" cxnId="{31783F0D-847D-49FC-81C0-72761C18EF80}">
      <dgm:prSet/>
      <dgm:spPr/>
      <dgm:t>
        <a:bodyPr/>
        <a:lstStyle/>
        <a:p>
          <a:endParaRPr lang="en-US" sz="2400"/>
        </a:p>
      </dgm:t>
    </dgm:pt>
    <dgm:pt modelId="{E322FCA4-6775-4533-9351-F72FAE6DB49C}">
      <dgm:prSet custT="1"/>
      <dgm:spPr>
        <a:solidFill>
          <a:srgbClr val="A67A36"/>
        </a:solidFill>
      </dgm:spPr>
      <dgm:t>
        <a:bodyPr/>
        <a:lstStyle/>
        <a:p>
          <a:r>
            <a:rPr lang="en-US" sz="2800" b="1"/>
            <a:t>Irritable Bowel Syndrome (IBS)</a:t>
          </a:r>
          <a:r>
            <a:rPr lang="en-US" sz="2800"/>
            <a:t>: A gastrointestinal disorder influenced by stress and anxiety, causing symptoms like abdominal pain, bloating, and changes in bowel habits.</a:t>
          </a:r>
        </a:p>
      </dgm:t>
    </dgm:pt>
    <dgm:pt modelId="{E71B1474-28ED-469E-BD0D-F54277030A2E}" type="parTrans" cxnId="{B04BB7E9-1EE0-42CA-BEEC-E63866990EA7}">
      <dgm:prSet/>
      <dgm:spPr/>
      <dgm:t>
        <a:bodyPr/>
        <a:lstStyle/>
        <a:p>
          <a:endParaRPr lang="en-US" sz="2400"/>
        </a:p>
      </dgm:t>
    </dgm:pt>
    <dgm:pt modelId="{8C9F14CA-9EA7-4620-B8F5-5A52F1C8F206}" type="sibTrans" cxnId="{B04BB7E9-1EE0-42CA-BEEC-E63866990EA7}">
      <dgm:prSet/>
      <dgm:spPr/>
      <dgm:t>
        <a:bodyPr/>
        <a:lstStyle/>
        <a:p>
          <a:endParaRPr lang="en-US" sz="2400"/>
        </a:p>
      </dgm:t>
    </dgm:pt>
    <dgm:pt modelId="{A9D0460A-FBDF-444B-B2FE-52926E1CED46}">
      <dgm:prSet custT="1"/>
      <dgm:spPr>
        <a:solidFill>
          <a:srgbClr val="0070C0"/>
        </a:solidFill>
      </dgm:spPr>
      <dgm:t>
        <a:bodyPr/>
        <a:lstStyle/>
        <a:p>
          <a:r>
            <a:rPr lang="en-US" sz="2800" b="1"/>
            <a:t>Chronic Fatigue Syndrome</a:t>
          </a:r>
          <a:r>
            <a:rPr lang="en-US" sz="2800"/>
            <a:t>: A condition characterized by extreme fatigue that is not improved by rest and may be exacerbated by mental stress.</a:t>
          </a:r>
        </a:p>
      </dgm:t>
    </dgm:pt>
    <dgm:pt modelId="{55A81BE1-9A7E-46B3-862B-F93CAC49B010}" type="parTrans" cxnId="{2A5DBC2E-A2E4-4D7C-9CC0-633962D67962}">
      <dgm:prSet/>
      <dgm:spPr/>
      <dgm:t>
        <a:bodyPr/>
        <a:lstStyle/>
        <a:p>
          <a:endParaRPr lang="en-US" sz="2400"/>
        </a:p>
      </dgm:t>
    </dgm:pt>
    <dgm:pt modelId="{3763AA4E-EF22-4400-BAE3-0188F6B768F8}" type="sibTrans" cxnId="{2A5DBC2E-A2E4-4D7C-9CC0-633962D67962}">
      <dgm:prSet/>
      <dgm:spPr/>
      <dgm:t>
        <a:bodyPr/>
        <a:lstStyle/>
        <a:p>
          <a:endParaRPr lang="en-US" sz="2400"/>
        </a:p>
      </dgm:t>
    </dgm:pt>
    <dgm:pt modelId="{1F00CA41-5165-46C8-8140-CEA96322AF63}">
      <dgm:prSet custT="1"/>
      <dgm:spPr>
        <a:solidFill>
          <a:srgbClr val="FF9B00"/>
        </a:solidFill>
      </dgm:spPr>
      <dgm:t>
        <a:bodyPr/>
        <a:lstStyle/>
        <a:p>
          <a:r>
            <a:rPr lang="en-US" sz="2800" b="1">
              <a:solidFill>
                <a:schemeClr val="tx1"/>
              </a:solidFill>
            </a:rPr>
            <a:t>Hypertension</a:t>
          </a:r>
          <a:r>
            <a:rPr lang="en-US" sz="2800">
              <a:solidFill>
                <a:schemeClr val="tx1"/>
              </a:solidFill>
            </a:rPr>
            <a:t>: High blood pressure that can be influenced by stress and anxiety, potentially leading to serious health issues.</a:t>
          </a:r>
        </a:p>
      </dgm:t>
    </dgm:pt>
    <dgm:pt modelId="{7EE99C34-AF5E-48FE-87A8-736FC3821AE1}" type="parTrans" cxnId="{D6D88499-620C-42B4-9FBB-B9ACAE19C886}">
      <dgm:prSet/>
      <dgm:spPr/>
      <dgm:t>
        <a:bodyPr/>
        <a:lstStyle/>
        <a:p>
          <a:endParaRPr lang="en-US" sz="2400"/>
        </a:p>
      </dgm:t>
    </dgm:pt>
    <dgm:pt modelId="{DB41E912-A794-4EC4-8F25-5D434C73A625}" type="sibTrans" cxnId="{D6D88499-620C-42B4-9FBB-B9ACAE19C886}">
      <dgm:prSet/>
      <dgm:spPr/>
      <dgm:t>
        <a:bodyPr/>
        <a:lstStyle/>
        <a:p>
          <a:endParaRPr lang="en-US" sz="2400"/>
        </a:p>
      </dgm:t>
    </dgm:pt>
    <dgm:pt modelId="{8E4B9CCA-9DC0-4A00-86BF-BD3C68635EF6}" type="pres">
      <dgm:prSet presAssocID="{BD9E35B4-18D5-4FC7-939D-948519C8EA2F}" presName="linear" presStyleCnt="0">
        <dgm:presLayoutVars>
          <dgm:animLvl val="lvl"/>
          <dgm:resizeHandles val="exact"/>
        </dgm:presLayoutVars>
      </dgm:prSet>
      <dgm:spPr/>
    </dgm:pt>
    <dgm:pt modelId="{4272EAEE-92E4-4B09-867A-FBCB4F357A4A}" type="pres">
      <dgm:prSet presAssocID="{D1F6DDDA-AD5D-472D-94FF-C544DCC6BD45}" presName="parentText" presStyleLbl="node1" presStyleIdx="0" presStyleCnt="4" custScaleY="105168">
        <dgm:presLayoutVars>
          <dgm:chMax val="0"/>
          <dgm:bulletEnabled val="1"/>
        </dgm:presLayoutVars>
      </dgm:prSet>
      <dgm:spPr/>
    </dgm:pt>
    <dgm:pt modelId="{35A55ACA-6847-4493-B325-4D31EDAD11F4}" type="pres">
      <dgm:prSet presAssocID="{EC76CFAB-6AD0-4487-80A1-1F2C477CE95F}" presName="spacer" presStyleCnt="0"/>
      <dgm:spPr/>
    </dgm:pt>
    <dgm:pt modelId="{1AF66079-F481-4747-980F-056FEEC5E205}" type="pres">
      <dgm:prSet presAssocID="{E322FCA4-6775-4533-9351-F72FAE6DB49C}" presName="parentText" presStyleLbl="node1" presStyleIdx="1" presStyleCnt="4" custScaleY="105168">
        <dgm:presLayoutVars>
          <dgm:chMax val="0"/>
          <dgm:bulletEnabled val="1"/>
        </dgm:presLayoutVars>
      </dgm:prSet>
      <dgm:spPr/>
    </dgm:pt>
    <dgm:pt modelId="{C2B3D0D2-CEAF-426D-B280-9E83C9E258DA}" type="pres">
      <dgm:prSet presAssocID="{8C9F14CA-9EA7-4620-B8F5-5A52F1C8F206}" presName="spacer" presStyleCnt="0"/>
      <dgm:spPr/>
    </dgm:pt>
    <dgm:pt modelId="{6A59B66F-A1DE-4F49-8964-885C53D7C7C8}" type="pres">
      <dgm:prSet presAssocID="{A9D0460A-FBDF-444B-B2FE-52926E1CED46}" presName="parentText" presStyleLbl="node1" presStyleIdx="2" presStyleCnt="4" custScaleY="105168">
        <dgm:presLayoutVars>
          <dgm:chMax val="0"/>
          <dgm:bulletEnabled val="1"/>
        </dgm:presLayoutVars>
      </dgm:prSet>
      <dgm:spPr/>
    </dgm:pt>
    <dgm:pt modelId="{2D2184F1-F905-41F9-B2BC-73F1BA803441}" type="pres">
      <dgm:prSet presAssocID="{3763AA4E-EF22-4400-BAE3-0188F6B768F8}" presName="spacer" presStyleCnt="0"/>
      <dgm:spPr/>
    </dgm:pt>
    <dgm:pt modelId="{A44F68AB-54EB-4ED6-8684-DEFA56384240}" type="pres">
      <dgm:prSet presAssocID="{1F00CA41-5165-46C8-8140-CEA96322AF63}" presName="parentText" presStyleLbl="node1" presStyleIdx="3" presStyleCnt="4" custScaleY="105168">
        <dgm:presLayoutVars>
          <dgm:chMax val="0"/>
          <dgm:bulletEnabled val="1"/>
        </dgm:presLayoutVars>
      </dgm:prSet>
      <dgm:spPr/>
    </dgm:pt>
  </dgm:ptLst>
  <dgm:cxnLst>
    <dgm:cxn modelId="{31783F0D-847D-49FC-81C0-72761C18EF80}" srcId="{BD9E35B4-18D5-4FC7-939D-948519C8EA2F}" destId="{D1F6DDDA-AD5D-472D-94FF-C544DCC6BD45}" srcOrd="0" destOrd="0" parTransId="{C314ED33-D1A9-4025-A264-538F65600A88}" sibTransId="{EC76CFAB-6AD0-4487-80A1-1F2C477CE95F}"/>
    <dgm:cxn modelId="{94F43810-75F9-4666-9396-6F8E0CE69B27}" type="presOf" srcId="{1F00CA41-5165-46C8-8140-CEA96322AF63}" destId="{A44F68AB-54EB-4ED6-8684-DEFA56384240}" srcOrd="0" destOrd="0" presId="urn:microsoft.com/office/officeart/2005/8/layout/vList2"/>
    <dgm:cxn modelId="{2A5DBC2E-A2E4-4D7C-9CC0-633962D67962}" srcId="{BD9E35B4-18D5-4FC7-939D-948519C8EA2F}" destId="{A9D0460A-FBDF-444B-B2FE-52926E1CED46}" srcOrd="2" destOrd="0" parTransId="{55A81BE1-9A7E-46B3-862B-F93CAC49B010}" sibTransId="{3763AA4E-EF22-4400-BAE3-0188F6B768F8}"/>
    <dgm:cxn modelId="{9706A446-3675-42E7-91EF-0F64CC8C695D}" type="presOf" srcId="{A9D0460A-FBDF-444B-B2FE-52926E1CED46}" destId="{6A59B66F-A1DE-4F49-8964-885C53D7C7C8}" srcOrd="0" destOrd="0" presId="urn:microsoft.com/office/officeart/2005/8/layout/vList2"/>
    <dgm:cxn modelId="{0BD7BF7A-D28E-482A-B13A-BE86723EF3DD}" type="presOf" srcId="{D1F6DDDA-AD5D-472D-94FF-C544DCC6BD45}" destId="{4272EAEE-92E4-4B09-867A-FBCB4F357A4A}" srcOrd="0" destOrd="0" presId="urn:microsoft.com/office/officeart/2005/8/layout/vList2"/>
    <dgm:cxn modelId="{D6D88499-620C-42B4-9FBB-B9ACAE19C886}" srcId="{BD9E35B4-18D5-4FC7-939D-948519C8EA2F}" destId="{1F00CA41-5165-46C8-8140-CEA96322AF63}" srcOrd="3" destOrd="0" parTransId="{7EE99C34-AF5E-48FE-87A8-736FC3821AE1}" sibTransId="{DB41E912-A794-4EC4-8F25-5D434C73A625}"/>
    <dgm:cxn modelId="{B04BB7E9-1EE0-42CA-BEEC-E63866990EA7}" srcId="{BD9E35B4-18D5-4FC7-939D-948519C8EA2F}" destId="{E322FCA4-6775-4533-9351-F72FAE6DB49C}" srcOrd="1" destOrd="0" parTransId="{E71B1474-28ED-469E-BD0D-F54277030A2E}" sibTransId="{8C9F14CA-9EA7-4620-B8F5-5A52F1C8F206}"/>
    <dgm:cxn modelId="{56F543F8-2539-42FA-9BE7-6CCF07C56DBE}" type="presOf" srcId="{BD9E35B4-18D5-4FC7-939D-948519C8EA2F}" destId="{8E4B9CCA-9DC0-4A00-86BF-BD3C68635EF6}" srcOrd="0" destOrd="0" presId="urn:microsoft.com/office/officeart/2005/8/layout/vList2"/>
    <dgm:cxn modelId="{49D20EFC-3D1A-46BA-A3C2-5401EA68B533}" type="presOf" srcId="{E322FCA4-6775-4533-9351-F72FAE6DB49C}" destId="{1AF66079-F481-4747-980F-056FEEC5E205}" srcOrd="0" destOrd="0" presId="urn:microsoft.com/office/officeart/2005/8/layout/vList2"/>
    <dgm:cxn modelId="{939E7FF6-F440-4978-91E9-B8D900EA8AA5}" type="presParOf" srcId="{8E4B9CCA-9DC0-4A00-86BF-BD3C68635EF6}" destId="{4272EAEE-92E4-4B09-867A-FBCB4F357A4A}" srcOrd="0" destOrd="0" presId="urn:microsoft.com/office/officeart/2005/8/layout/vList2"/>
    <dgm:cxn modelId="{B931BB20-6750-4CE0-A796-9FD0FABCA420}" type="presParOf" srcId="{8E4B9CCA-9DC0-4A00-86BF-BD3C68635EF6}" destId="{35A55ACA-6847-4493-B325-4D31EDAD11F4}" srcOrd="1" destOrd="0" presId="urn:microsoft.com/office/officeart/2005/8/layout/vList2"/>
    <dgm:cxn modelId="{07609789-3569-4873-A98C-08FA5F1D21CC}" type="presParOf" srcId="{8E4B9CCA-9DC0-4A00-86BF-BD3C68635EF6}" destId="{1AF66079-F481-4747-980F-056FEEC5E205}" srcOrd="2" destOrd="0" presId="urn:microsoft.com/office/officeart/2005/8/layout/vList2"/>
    <dgm:cxn modelId="{77F46C2A-6DF6-408E-A119-634888952FC6}" type="presParOf" srcId="{8E4B9CCA-9DC0-4A00-86BF-BD3C68635EF6}" destId="{C2B3D0D2-CEAF-426D-B280-9E83C9E258DA}" srcOrd="3" destOrd="0" presId="urn:microsoft.com/office/officeart/2005/8/layout/vList2"/>
    <dgm:cxn modelId="{1961855B-3A10-406C-9199-3526BCB417A5}" type="presParOf" srcId="{8E4B9CCA-9DC0-4A00-86BF-BD3C68635EF6}" destId="{6A59B66F-A1DE-4F49-8964-885C53D7C7C8}" srcOrd="4" destOrd="0" presId="urn:microsoft.com/office/officeart/2005/8/layout/vList2"/>
    <dgm:cxn modelId="{C24E6987-DD36-41C5-A85D-97CB30827279}" type="presParOf" srcId="{8E4B9CCA-9DC0-4A00-86BF-BD3C68635EF6}" destId="{2D2184F1-F905-41F9-B2BC-73F1BA803441}" srcOrd="5" destOrd="0" presId="urn:microsoft.com/office/officeart/2005/8/layout/vList2"/>
    <dgm:cxn modelId="{15CA59C6-257D-4F21-A0A8-CB4003F8DDC4}" type="presParOf" srcId="{8E4B9CCA-9DC0-4A00-86BF-BD3C68635EF6}" destId="{A44F68AB-54EB-4ED6-8684-DEFA5638424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2EAEE-92E4-4B09-867A-FBCB4F357A4A}">
      <dsp:nvSpPr>
        <dsp:cNvPr id="0" name=""/>
        <dsp:cNvSpPr/>
      </dsp:nvSpPr>
      <dsp:spPr>
        <a:xfrm>
          <a:off x="0" y="443431"/>
          <a:ext cx="9471698" cy="1354072"/>
        </a:xfrm>
        <a:prstGeom prst="roundRect">
          <a:avLst/>
        </a:prstGeom>
        <a:solidFill>
          <a:srgbClr val="C0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Tension Headaches</a:t>
          </a:r>
          <a:r>
            <a:rPr lang="en-US" sz="2800" kern="1200"/>
            <a:t>: These are headaches caused by stress or anxiety, leading to muscle tension in the head and neck.</a:t>
          </a:r>
        </a:p>
      </dsp:txBody>
      <dsp:txXfrm>
        <a:off x="66100" y="509531"/>
        <a:ext cx="9339498" cy="1221872"/>
      </dsp:txXfrm>
    </dsp:sp>
    <dsp:sp modelId="{1AF66079-F481-4747-980F-056FEEC5E205}">
      <dsp:nvSpPr>
        <dsp:cNvPr id="0" name=""/>
        <dsp:cNvSpPr/>
      </dsp:nvSpPr>
      <dsp:spPr>
        <a:xfrm>
          <a:off x="0" y="1811467"/>
          <a:ext cx="9471698" cy="1354072"/>
        </a:xfrm>
        <a:prstGeom prst="roundRect">
          <a:avLst/>
        </a:prstGeom>
        <a:solidFill>
          <a:srgbClr val="A67A3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Irritable Bowel Syndrome (IBS)</a:t>
          </a:r>
          <a:r>
            <a:rPr lang="en-US" sz="2800" kern="1200"/>
            <a:t>: A gastrointestinal disorder influenced by stress and anxiety, causing symptoms like abdominal pain, bloating, and changes in bowel habits.</a:t>
          </a:r>
        </a:p>
      </dsp:txBody>
      <dsp:txXfrm>
        <a:off x="66100" y="1877567"/>
        <a:ext cx="9339498" cy="1221872"/>
      </dsp:txXfrm>
    </dsp:sp>
    <dsp:sp modelId="{6A59B66F-A1DE-4F49-8964-885C53D7C7C8}">
      <dsp:nvSpPr>
        <dsp:cNvPr id="0" name=""/>
        <dsp:cNvSpPr/>
      </dsp:nvSpPr>
      <dsp:spPr>
        <a:xfrm>
          <a:off x="0" y="3179504"/>
          <a:ext cx="9471698" cy="1354072"/>
        </a:xfrm>
        <a:prstGeom prst="roundRect">
          <a:avLst/>
        </a:prstGeom>
        <a:solidFill>
          <a:srgbClr val="0070C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Chronic Fatigue Syndrome</a:t>
          </a:r>
          <a:r>
            <a:rPr lang="en-US" sz="2800" kern="1200"/>
            <a:t>: A condition characterized by extreme fatigue that is not improved by rest and may be exacerbated by mental stress.</a:t>
          </a:r>
        </a:p>
      </dsp:txBody>
      <dsp:txXfrm>
        <a:off x="66100" y="3245604"/>
        <a:ext cx="9339498" cy="1221872"/>
      </dsp:txXfrm>
    </dsp:sp>
    <dsp:sp modelId="{A44F68AB-54EB-4ED6-8684-DEFA56384240}">
      <dsp:nvSpPr>
        <dsp:cNvPr id="0" name=""/>
        <dsp:cNvSpPr/>
      </dsp:nvSpPr>
      <dsp:spPr>
        <a:xfrm>
          <a:off x="0" y="4547540"/>
          <a:ext cx="9471698" cy="1354072"/>
        </a:xfrm>
        <a:prstGeom prst="roundRect">
          <a:avLst/>
        </a:prstGeom>
        <a:solidFill>
          <a:srgbClr val="FF9B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solidFill>
                <a:schemeClr val="tx1"/>
              </a:solidFill>
            </a:rPr>
            <a:t>Hypertension</a:t>
          </a:r>
          <a:r>
            <a:rPr lang="en-US" sz="2800" kern="1200">
              <a:solidFill>
                <a:schemeClr val="tx1"/>
              </a:solidFill>
            </a:rPr>
            <a:t>: High blood pressure that can be influenced by stress and anxiety, potentially leading to serious health issues.</a:t>
          </a:r>
        </a:p>
      </dsp:txBody>
      <dsp:txXfrm>
        <a:off x="66100" y="4613640"/>
        <a:ext cx="9339498" cy="12218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5FFDCDA-F10E-18A9-BAC5-F0C0102F86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2BA370C-2D2A-563C-9E2C-B2238615262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66374-A666-4B29-882D-56445F86D33B}" type="datetimeFigureOut">
              <a:rPr lang="en-GB" smtClean="0"/>
              <a:t>28/06/2025</a:t>
            </a:fld>
            <a:endParaRPr lang="en-GB"/>
          </a:p>
        </p:txBody>
      </p:sp>
      <p:sp>
        <p:nvSpPr>
          <p:cNvPr id="4" name="Slide Image Placeholder 3">
            <a:extLst>
              <a:ext uri="{FF2B5EF4-FFF2-40B4-BE49-F238E27FC236}">
                <a16:creationId xmlns:a16="http://schemas.microsoft.com/office/drawing/2014/main" id="{F2856FB0-4415-4816-CD48-8BE090BFCD3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a:extLst>
              <a:ext uri="{FF2B5EF4-FFF2-40B4-BE49-F238E27FC236}">
                <a16:creationId xmlns:a16="http://schemas.microsoft.com/office/drawing/2014/main" id="{0FF22581-C8E8-1A9E-BE1D-404991B3828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ACC06DCE-E29A-3648-6568-040421C0BBC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a:extLst>
              <a:ext uri="{FF2B5EF4-FFF2-40B4-BE49-F238E27FC236}">
                <a16:creationId xmlns:a16="http://schemas.microsoft.com/office/drawing/2014/main" id="{3CD88C76-6904-9CEB-8A36-4B7E723BFB6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FC1A-9611-45F8-8C47-A11ED93368E5}"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mayoclinic.org/diseases-conditions/schizoaffective-disorder/symptoms-causes/syc-20354504"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Pastors have a success rate about 10% per session</a:t>
            </a:r>
          </a:p>
          <a:p>
            <a:r>
              <a:rPr lang="en-PH"/>
              <a:t>Psychologist have less than 0.1% success</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3</a:t>
            </a:fld>
            <a:endParaRPr lang="en-GB"/>
          </a:p>
        </p:txBody>
      </p:sp>
    </p:spTree>
    <p:extLst>
      <p:ext uri="{BB962C8B-B14F-4D97-AF65-F5344CB8AC3E}">
        <p14:creationId xmlns:p14="http://schemas.microsoft.com/office/powerpoint/2010/main" val="2890236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E6C2E41-700C-9DE1-C5CC-C5097A061ADD}"/>
              </a:ext>
            </a:extLst>
          </p:cNvPr>
          <p:cNvSpPr>
            <a:spLocks noGrp="1"/>
          </p:cNvSpPr>
          <p:nvPr>
            <p:ph type="body" idx="1"/>
          </p:nvPr>
        </p:nvSpPr>
        <p:spPr/>
        <p:txBody>
          <a:bodyPr/>
          <a:lstStyle/>
          <a:p>
            <a:r>
              <a:rPr lang="en-PH"/>
              <a:t>The Holy spirit is the down payment for our total final redemption</a:t>
            </a:r>
          </a:p>
          <a:p>
            <a:r>
              <a:rPr lang="en-PH"/>
              <a:t>The deposit</a:t>
            </a:r>
          </a:p>
          <a:p>
            <a:r>
              <a:rPr lang="en-PH"/>
              <a:t>The earnest</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The Body functions</a:t>
            </a:r>
          </a:p>
          <a:p>
            <a:r>
              <a:rPr lang="en-PH"/>
              <a:t>The Spirit</a:t>
            </a:r>
          </a:p>
          <a:p>
            <a:r>
              <a:rPr lang="en-PH"/>
              <a:t>The holy spirit talks lead, so he can see, hear.</a:t>
            </a:r>
          </a:p>
          <a:p>
            <a:r>
              <a:rPr lang="en-PH"/>
              <a:t>The Souls has eyes </a:t>
            </a:r>
          </a:p>
          <a:p>
            <a:r>
              <a:rPr lang="en-PH"/>
              <a:t>Luke 16:23 And in hell he lift up his eyes, being in torments, and </a:t>
            </a:r>
            <a:r>
              <a:rPr lang="en-PH" err="1"/>
              <a:t>seeth</a:t>
            </a:r>
            <a:r>
              <a:rPr lang="en-PH"/>
              <a:t> Abraham afar off, and Lazarus in his bosom.</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a:t>
            </a:fld>
            <a:endParaRPr lang="en-GB"/>
          </a:p>
        </p:txBody>
      </p:sp>
    </p:spTree>
    <p:extLst>
      <p:ext uri="{BB962C8B-B14F-4D97-AF65-F5344CB8AC3E}">
        <p14:creationId xmlns:p14="http://schemas.microsoft.com/office/powerpoint/2010/main" val="2224165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The holy spirit talks leads, so he can see, hear.</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7</a:t>
            </a:fld>
            <a:endParaRPr lang="en-GB"/>
          </a:p>
        </p:txBody>
      </p:sp>
    </p:spTree>
    <p:extLst>
      <p:ext uri="{BB962C8B-B14F-4D97-AF65-F5344CB8AC3E}">
        <p14:creationId xmlns:p14="http://schemas.microsoft.com/office/powerpoint/2010/main" val="1997275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The soul has the same functions as the body </a:t>
            </a:r>
            <a:r>
              <a:rPr lang="en-PH" err="1"/>
              <a:t>Lk</a:t>
            </a:r>
            <a:r>
              <a:rPr lang="en-PH"/>
              <a:t> 16:23ff</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8</a:t>
            </a:fld>
            <a:endParaRPr lang="en-GB"/>
          </a:p>
        </p:txBody>
      </p:sp>
    </p:spTree>
    <p:extLst>
      <p:ext uri="{BB962C8B-B14F-4D97-AF65-F5344CB8AC3E}">
        <p14:creationId xmlns:p14="http://schemas.microsoft.com/office/powerpoint/2010/main" val="3937452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3 elements we have not searched for the difficulty to examine them</a:t>
            </a:r>
          </a:p>
          <a:p>
            <a:endParaRPr lang="en-PH"/>
          </a:p>
          <a:p>
            <a:r>
              <a:rPr lang="en-PH"/>
              <a:t>Light is to fast</a:t>
            </a:r>
          </a:p>
          <a:p>
            <a:r>
              <a:rPr lang="en-PH"/>
              <a:t>Fire is to hot</a:t>
            </a:r>
          </a:p>
          <a:p>
            <a:r>
              <a:rPr lang="en-PH"/>
              <a:t>Plasma not easy</a:t>
            </a:r>
          </a:p>
          <a:p>
            <a:endParaRPr lang="en-PH"/>
          </a:p>
          <a:p>
            <a:r>
              <a:rPr lang="en-PH"/>
              <a:t>It seems through the heart is the entry point for the spirits outside of us</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17</a:t>
            </a:fld>
            <a:endParaRPr lang="en-GB"/>
          </a:p>
        </p:txBody>
      </p:sp>
    </p:spTree>
    <p:extLst>
      <p:ext uri="{BB962C8B-B14F-4D97-AF65-F5344CB8AC3E}">
        <p14:creationId xmlns:p14="http://schemas.microsoft.com/office/powerpoint/2010/main" val="273124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19</a:t>
            </a:fld>
            <a:endParaRPr lang="en-GB"/>
          </a:p>
        </p:txBody>
      </p:sp>
    </p:spTree>
    <p:extLst>
      <p:ext uri="{BB962C8B-B14F-4D97-AF65-F5344CB8AC3E}">
        <p14:creationId xmlns:p14="http://schemas.microsoft.com/office/powerpoint/2010/main" val="622605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 Vitz, Paul C.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Psychology as Religion: The Cult of Self-Worship</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[^2]: Frankl, Viktor E.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Man’s Search for Meaning</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23</a:t>
            </a:fld>
            <a:endParaRPr lang="en-GB"/>
          </a:p>
        </p:txBody>
      </p:sp>
    </p:spTree>
    <p:extLst>
      <p:ext uri="{BB962C8B-B14F-4D97-AF65-F5344CB8AC3E}">
        <p14:creationId xmlns:p14="http://schemas.microsoft.com/office/powerpoint/2010/main" val="1660604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[^3]: </a:t>
            </a:r>
            <a:r>
              <a:rPr lang="en-GB" sz="1800" kern="0" err="1">
                <a:effectLst/>
                <a:latin typeface="Times New Roman" panose="02020603050405020304" pitchFamily="18" charset="0"/>
                <a:ea typeface="Times New Roman" panose="02020603050405020304" pitchFamily="18" charset="0"/>
                <a:cs typeface="Arial" panose="020B0604020202020204" pitchFamily="34" charset="0"/>
              </a:rPr>
              <a:t>Sarason</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Seymour B.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The </a:t>
            </a:r>
            <a:r>
              <a:rPr lang="en-GB" sz="1800" i="1" kern="0" err="1">
                <a:effectLst/>
                <a:latin typeface="Times New Roman" panose="02020603050405020304" pitchFamily="18" charset="0"/>
                <a:ea typeface="Times New Roman" panose="02020603050405020304" pitchFamily="18" charset="0"/>
                <a:cs typeface="Arial" panose="020B0604020202020204" pitchFamily="34" charset="0"/>
              </a:rPr>
              <a:t>Skeptic</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 and the Teacher</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[^4]: Skinner, B.F.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Beyond Freedom and Dignity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24</a:t>
            </a:fld>
            <a:endParaRPr lang="en-GB"/>
          </a:p>
        </p:txBody>
      </p:sp>
    </p:spTree>
    <p:extLst>
      <p:ext uri="{BB962C8B-B14F-4D97-AF65-F5344CB8AC3E}">
        <p14:creationId xmlns:p14="http://schemas.microsoft.com/office/powerpoint/2010/main" val="3097743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[^5]: Ethical challenges in contemporary psychology, Journal of Moral Education, 2022.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r>
              <a:rPr lang="en-GB" sz="1800" kern="0">
                <a:effectLst/>
                <a:latin typeface="Times New Roman" panose="02020603050405020304" pitchFamily="18" charset="0"/>
                <a:ea typeface="Times New Roman" panose="02020603050405020304" pitchFamily="18" charset="0"/>
              </a:rPr>
              <a:t>[^6]: Quote from </a:t>
            </a:r>
            <a:r>
              <a:rPr lang="en-GB" sz="1800" i="1" kern="0">
                <a:effectLst/>
                <a:latin typeface="Times New Roman" panose="02020603050405020304" pitchFamily="18" charset="0"/>
                <a:ea typeface="Times New Roman" panose="02020603050405020304" pitchFamily="18" charset="0"/>
              </a:rPr>
              <a:t>Psychology and Ethics in a Postmodern World</a:t>
            </a:r>
          </a:p>
          <a:p>
            <a:endParaRPr lang="en-GB" sz="1800" i="1" kern="0">
              <a:effectLst/>
              <a:latin typeface="Times New Roman" panose="02020603050405020304" pitchFamily="18" charset="0"/>
            </a:endParaRPr>
          </a:p>
          <a:p>
            <a:r>
              <a:rPr lang="en-US" sz="1200"/>
              <a:t>Relativism stands against faithfulness</a:t>
            </a:r>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25</a:t>
            </a:fld>
            <a:endParaRPr lang="en-GB"/>
          </a:p>
        </p:txBody>
      </p:sp>
    </p:spTree>
    <p:extLst>
      <p:ext uri="{BB962C8B-B14F-4D97-AF65-F5344CB8AC3E}">
        <p14:creationId xmlns:p14="http://schemas.microsoft.com/office/powerpoint/2010/main" val="3641728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0C15-70C0-728F-87D4-B8D9975A1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273CD-02B1-2D43-32AF-14A32BD645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BD5E3-9864-F944-CE0E-23A648DA2E0C}"/>
              </a:ext>
            </a:extLst>
          </p:cNvPr>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[^7]: Jung, Carl G.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Modern Man in Search of a Soul</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[^8]: Case studies on Jungian therapy,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The Journal of Analytical Psychology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a:extLst>
              <a:ext uri="{FF2B5EF4-FFF2-40B4-BE49-F238E27FC236}">
                <a16:creationId xmlns:a16="http://schemas.microsoft.com/office/drawing/2014/main" id="{884F18F3-9FEB-D8E5-B575-49E32D3E7E7F}"/>
              </a:ext>
            </a:extLst>
          </p:cNvPr>
          <p:cNvSpPr>
            <a:spLocks noGrp="1"/>
          </p:cNvSpPr>
          <p:nvPr>
            <p:ph type="sldNum" sz="quarter" idx="5"/>
          </p:nvPr>
        </p:nvSpPr>
        <p:spPr/>
        <p:txBody>
          <a:bodyPr/>
          <a:lstStyle/>
          <a:p>
            <a:fld id="{776814C7-16A6-479A-90EE-8E3E06CF8571}" type="slidenum">
              <a:rPr lang="en-GB" smtClean="0"/>
              <a:t>26</a:t>
            </a:fld>
            <a:endParaRPr lang="en-GB"/>
          </a:p>
        </p:txBody>
      </p:sp>
    </p:spTree>
    <p:extLst>
      <p:ext uri="{BB962C8B-B14F-4D97-AF65-F5344CB8AC3E}">
        <p14:creationId xmlns:p14="http://schemas.microsoft.com/office/powerpoint/2010/main" val="4013353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[^7]: Jung, Carl G.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Modern Man in Search of a Soul</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[^8]: Case studies on Jungian therapy,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The Journal of Analytical Psychology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27</a:t>
            </a:fld>
            <a:endParaRPr lang="en-GB"/>
          </a:p>
        </p:txBody>
      </p:sp>
    </p:spTree>
    <p:extLst>
      <p:ext uri="{BB962C8B-B14F-4D97-AF65-F5344CB8AC3E}">
        <p14:creationId xmlns:p14="http://schemas.microsoft.com/office/powerpoint/2010/main" val="3589133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[^9]: Frankl, Viktor E. on existential crises,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Logotherapy and Existential Analysis</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[^10]: Research on depression trends,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World Psychiatry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28</a:t>
            </a:fld>
            <a:endParaRPr lang="en-GB"/>
          </a:p>
        </p:txBody>
      </p:sp>
    </p:spTree>
    <p:extLst>
      <p:ext uri="{BB962C8B-B14F-4D97-AF65-F5344CB8AC3E}">
        <p14:creationId xmlns:p14="http://schemas.microsoft.com/office/powerpoint/2010/main" val="3321777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[^11]: Lack of spiritual sensitivity in secular therapy,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Spiritual Dimensions of Therapy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[^12]: Cross-cultural psychology and therapeutic practices, 2021 studies.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29</a:t>
            </a:fld>
            <a:endParaRPr lang="en-GB"/>
          </a:p>
        </p:txBody>
      </p:sp>
    </p:spTree>
    <p:extLst>
      <p:ext uri="{BB962C8B-B14F-4D97-AF65-F5344CB8AC3E}">
        <p14:creationId xmlns:p14="http://schemas.microsoft.com/office/powerpoint/2010/main" val="147430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[^13]: Ethical relativism in modern psychology,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Psychology Today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[^14]: </a:t>
            </a:r>
            <a:r>
              <a:rPr lang="en-GB" sz="1800" kern="0" err="1">
                <a:effectLst/>
                <a:latin typeface="Times New Roman" panose="02020603050405020304" pitchFamily="18" charset="0"/>
                <a:ea typeface="Times New Roman" panose="02020603050405020304" pitchFamily="18" charset="0"/>
                <a:cs typeface="Arial" panose="020B0604020202020204" pitchFamily="34" charset="0"/>
              </a:rPr>
              <a:t>MacIntyre</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Alasdair.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After Virtue</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30</a:t>
            </a:fld>
            <a:endParaRPr lang="en-GB"/>
          </a:p>
        </p:txBody>
      </p:sp>
    </p:spTree>
    <p:extLst>
      <p:ext uri="{BB962C8B-B14F-4D97-AF65-F5344CB8AC3E}">
        <p14:creationId xmlns:p14="http://schemas.microsoft.com/office/powerpoint/2010/main" val="1131407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[^15]: Effects of ignoring subjective experiences in therapy,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Narrative and Psychotherapy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GB" sz="1800" kern="0">
                <a:effectLst/>
                <a:latin typeface="Times New Roman" panose="02020603050405020304" pitchFamily="18" charset="0"/>
                <a:ea typeface="Times New Roman" panose="02020603050405020304" pitchFamily="18" charset="0"/>
                <a:cs typeface="Arial" panose="020B0604020202020204" pitchFamily="34" charset="0"/>
              </a:rPr>
              <a:t>[^16]: Narrative approaches in healing, </a:t>
            </a:r>
            <a:r>
              <a:rPr lang="en-GB" sz="1800" i="1" kern="0">
                <a:effectLst/>
                <a:latin typeface="Times New Roman" panose="02020603050405020304" pitchFamily="18" charset="0"/>
                <a:ea typeface="Times New Roman" panose="02020603050405020304" pitchFamily="18" charset="0"/>
                <a:cs typeface="Arial" panose="020B0604020202020204" pitchFamily="34" charset="0"/>
              </a:rPr>
              <a:t>The Routledge Companion to Narrative Therapy</a:t>
            </a:r>
            <a:r>
              <a:rPr lang="en-GB" sz="1800" kern="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776814C7-16A6-479A-90EE-8E3E06CF8571}" type="slidenum">
              <a:rPr lang="en-GB" smtClean="0"/>
              <a:t>31</a:t>
            </a:fld>
            <a:endParaRPr lang="en-GB"/>
          </a:p>
        </p:txBody>
      </p:sp>
    </p:spTree>
    <p:extLst>
      <p:ext uri="{BB962C8B-B14F-4D97-AF65-F5344CB8AC3E}">
        <p14:creationId xmlns:p14="http://schemas.microsoft.com/office/powerpoint/2010/main" val="3025216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David Absalom</a:t>
            </a:r>
          </a:p>
        </p:txBody>
      </p:sp>
      <p:sp>
        <p:nvSpPr>
          <p:cNvPr id="4" name="Slide Number Placeholder 3"/>
          <p:cNvSpPr>
            <a:spLocks noGrp="1"/>
          </p:cNvSpPr>
          <p:nvPr>
            <p:ph type="sldNum" sz="quarter" idx="5"/>
          </p:nvPr>
        </p:nvSpPr>
        <p:spPr/>
        <p:txBody>
          <a:bodyPr/>
          <a:lstStyle/>
          <a:p>
            <a:fld id="{893BFC1A-9611-45F8-8C47-A11ED93368E5}" type="slidenum">
              <a:rPr lang="en-GB" smtClean="0"/>
              <a:t>35</a:t>
            </a:fld>
            <a:endParaRPr lang="en-GB"/>
          </a:p>
        </p:txBody>
      </p:sp>
    </p:spTree>
    <p:extLst>
      <p:ext uri="{BB962C8B-B14F-4D97-AF65-F5344CB8AC3E}">
        <p14:creationId xmlns:p14="http://schemas.microsoft.com/office/powerpoint/2010/main" val="351521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36</a:t>
            </a:fld>
            <a:endParaRPr lang="en-GB"/>
          </a:p>
        </p:txBody>
      </p:sp>
    </p:spTree>
    <p:extLst>
      <p:ext uri="{BB962C8B-B14F-4D97-AF65-F5344CB8AC3E}">
        <p14:creationId xmlns:p14="http://schemas.microsoft.com/office/powerpoint/2010/main" val="2403378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05CA4-2758-5ADF-0C71-EED38576DF0D}"/>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44DAFE2D-5C69-594D-B550-F5B7ADC9786E}"/>
              </a:ext>
            </a:extLst>
          </p:cNvPr>
          <p:cNvSpPr>
            <a:spLocks noGrp="1"/>
          </p:cNvSpPr>
          <p:nvPr>
            <p:ph type="body" idx="1"/>
          </p:nvPr>
        </p:nvSpPr>
        <p:spPr/>
        <p:txBody>
          <a:bodyPr/>
          <a:lstStyle/>
          <a:p>
            <a:r>
              <a:rPr lang="en-US"/>
              <a:t>Don’t loose it</a:t>
            </a:r>
            <a:endParaRPr lang="en-PH"/>
          </a:p>
        </p:txBody>
      </p:sp>
    </p:spTree>
    <p:extLst>
      <p:ext uri="{BB962C8B-B14F-4D97-AF65-F5344CB8AC3E}">
        <p14:creationId xmlns:p14="http://schemas.microsoft.com/office/powerpoint/2010/main" val="3008362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a:t>Although a lot of flaws but David was a healthy and cheerful man</a:t>
            </a:r>
          </a:p>
          <a:p>
            <a:r>
              <a:rPr lang="en-PH"/>
              <a:t>Observing</a:t>
            </a:r>
          </a:p>
          <a:p>
            <a:r>
              <a:rPr lang="en-PH"/>
              <a:t>Forgiving</a:t>
            </a:r>
          </a:p>
          <a:p>
            <a:r>
              <a:rPr lang="en-PH"/>
              <a:t>John 3:20</a:t>
            </a:r>
          </a:p>
          <a:p>
            <a:r>
              <a:rPr lang="en-US" baseline="30000"/>
              <a:t>20</a:t>
            </a:r>
            <a:r>
              <a:rPr lang="en-US"/>
              <a:t> For everyone that does evil hates the light, neither comes to the light, lest his deeds should be reproved. John 3:20</a:t>
            </a:r>
          </a:p>
          <a:p>
            <a:r>
              <a:rPr lang="en-US"/>
              <a:t>A PSALM OF DAVID, MASCHIL.</a:t>
            </a:r>
            <a:br>
              <a:rPr lang="en-US"/>
            </a:br>
            <a:r>
              <a:rPr lang="en-US"/>
              <a:t>​</a:t>
            </a:r>
            <a:r>
              <a:rPr lang="en-US" baseline="30000"/>
              <a:t>1</a:t>
            </a:r>
            <a:r>
              <a:rPr lang="en-US"/>
              <a:t> Blessed is he whose transgression is forgiven, whose sin is covered. Psalms 32:1</a:t>
            </a:r>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38</a:t>
            </a:fld>
            <a:endParaRPr lang="en-GB"/>
          </a:p>
        </p:txBody>
      </p:sp>
    </p:spTree>
    <p:extLst>
      <p:ext uri="{BB962C8B-B14F-4D97-AF65-F5344CB8AC3E}">
        <p14:creationId xmlns:p14="http://schemas.microsoft.com/office/powerpoint/2010/main" val="3729924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l-GR" sz="1200" kern="1200">
                <a:solidFill>
                  <a:schemeClr val="tx1"/>
                </a:solidFill>
                <a:latin typeface="+mn-lt"/>
                <a:ea typeface="+mn-ea"/>
                <a:cs typeface="+mn-cs"/>
              </a:rPr>
              <a:t>Μαλακος</a:t>
            </a:r>
            <a:r>
              <a:rPr lang="en-US" sz="1200" kern="1200">
                <a:solidFill>
                  <a:schemeClr val="tx1"/>
                </a:solidFill>
                <a:latin typeface="+mn-lt"/>
                <a:ea typeface="+mn-ea"/>
                <a:cs typeface="+mn-cs"/>
              </a:rPr>
              <a:t> = </a:t>
            </a:r>
            <a:r>
              <a:rPr lang="en-US" sz="1200" b="0" i="0" kern="1200">
                <a:solidFill>
                  <a:schemeClr val="tx1"/>
                </a:solidFill>
                <a:effectLst/>
                <a:latin typeface="+mn-lt"/>
                <a:ea typeface="+mn-ea"/>
                <a:cs typeface="+mn-cs"/>
              </a:rPr>
              <a:t>malleable, soft, mild, smooth, squashy, mellow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1 Corinthians 6:9-10</a:t>
            </a:r>
            <a:endParaRPr lang="en-US" sz="1200" b="0" i="0" kern="1200">
              <a:solidFill>
                <a:schemeClr val="tx1"/>
              </a:solidFill>
              <a:effectLst/>
              <a:latin typeface="+mn-lt"/>
              <a:ea typeface="+mn-ea"/>
              <a:cs typeface="+mn-cs"/>
            </a:endParaRPr>
          </a:p>
          <a:p>
            <a:pPr rtl="0"/>
            <a:r>
              <a:rPr lang="en-US"/>
              <a:t>Know ye not that the unrighteous shall not inherit the kingdom of God? Be not deceived: neither fornicators, nor idolaters, nor adulterers, nor effeminate, nor abusers of themselves with mankind, </a:t>
            </a:r>
            <a:r>
              <a:rPr lang="en-US" baseline="30000"/>
              <a:t>10</a:t>
            </a:r>
            <a:r>
              <a:rPr lang="en-US"/>
              <a:t> Nor thieves, nor covetous, nor drunkards, nor revilers, nor extortioners, shall inherit the kingdom of God. </a:t>
            </a:r>
          </a:p>
          <a:p>
            <a:r>
              <a:rPr lang="en-US"/>
              <a:t>1 Corinthians 5:9-11</a:t>
            </a:r>
          </a:p>
          <a:p>
            <a:r>
              <a:rPr lang="en-US" baseline="30000"/>
              <a:t>9</a:t>
            </a:r>
            <a:r>
              <a:rPr lang="en-US"/>
              <a:t> I wrote unto you in an epistle not to company with fornicators: </a:t>
            </a:r>
            <a:r>
              <a:rPr lang="en-US" baseline="30000"/>
              <a:t>10</a:t>
            </a:r>
            <a:r>
              <a:rPr lang="en-US"/>
              <a:t> Yet not altogether with the fornicators of this world, or with the covetous, or extortioners, or with idolaters; for then must ye needs go out of the world. </a:t>
            </a:r>
            <a:r>
              <a:rPr lang="en-US" baseline="30000"/>
              <a:t>11</a:t>
            </a:r>
            <a:r>
              <a:rPr lang="en-US"/>
              <a:t> But now I have written unto you not to keep company, if any man that is called a brother be a fornicator, or covetous, or an idolater, or a railer, or a drunkard, or an extortioner; with such an one no not to eat. </a:t>
            </a:r>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41</a:t>
            </a:fld>
            <a:endParaRPr lang="en-GB"/>
          </a:p>
        </p:txBody>
      </p:sp>
    </p:spTree>
    <p:extLst>
      <p:ext uri="{BB962C8B-B14F-4D97-AF65-F5344CB8AC3E}">
        <p14:creationId xmlns:p14="http://schemas.microsoft.com/office/powerpoint/2010/main" val="1310511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do not love Jesus more than others you can’t be a follower of Yeshua you still follow others</a:t>
            </a:r>
          </a:p>
          <a:p>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42</a:t>
            </a:fld>
            <a:endParaRPr lang="en-GB"/>
          </a:p>
        </p:txBody>
      </p:sp>
    </p:spTree>
    <p:extLst>
      <p:ext uri="{BB962C8B-B14F-4D97-AF65-F5344CB8AC3E}">
        <p14:creationId xmlns:p14="http://schemas.microsoft.com/office/powerpoint/2010/main" val="1986335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a:br>
            <a:r>
              <a:rPr lang="en-US" sz="1200" b="1">
                <a:solidFill>
                  <a:srgbClr val="00B0F0"/>
                </a:solidFill>
              </a:rPr>
              <a:t>hyperthyroidism = </a:t>
            </a:r>
            <a:r>
              <a:rPr lang="en-US" sz="1200" b="0" i="0" kern="1200">
                <a:solidFill>
                  <a:schemeClr val="tx1"/>
                </a:solidFill>
                <a:effectLst/>
                <a:latin typeface="+mn-lt"/>
                <a:ea typeface="+mn-ea"/>
                <a:cs typeface="+mn-cs"/>
              </a:rPr>
              <a:t>overactivity of the thyroid gland, resulting in a rapid heartbeat and an increased rate of metabolism.</a:t>
            </a:r>
          </a:p>
          <a:p>
            <a:br>
              <a:rPr lang="en-PH" sz="1200" b="0" i="0" kern="1200">
                <a:solidFill>
                  <a:schemeClr val="tx1"/>
                </a:solidFill>
                <a:effectLst/>
                <a:latin typeface="+mn-lt"/>
                <a:ea typeface="+mn-ea"/>
                <a:cs typeface="+mn-cs"/>
              </a:rPr>
            </a:br>
            <a:r>
              <a:rPr lang="en-US" sz="1200" b="1">
                <a:solidFill>
                  <a:srgbClr val="FF0000"/>
                </a:solidFill>
              </a:rPr>
              <a:t>irritability ---</a:t>
            </a:r>
            <a:r>
              <a:rPr lang="en-US" sz="1200">
                <a:solidFill>
                  <a:srgbClr val="FF0000"/>
                </a:solidFill>
              </a:rPr>
              <a:t> </a:t>
            </a:r>
            <a:r>
              <a:rPr lang="en-PH" sz="1200" b="0" i="0" kern="1200">
                <a:solidFill>
                  <a:schemeClr val="tx1"/>
                </a:solidFill>
                <a:effectLst/>
                <a:latin typeface="+mn-lt"/>
                <a:ea typeface="+mn-ea"/>
                <a:cs typeface="+mn-cs"/>
              </a:rPr>
              <a:t>the quality or state of being irritable. Symptoms include insomnia and irritability</a:t>
            </a:r>
          </a:p>
          <a:p>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43</a:t>
            </a:fld>
            <a:endParaRPr lang="en-GB"/>
          </a:p>
        </p:txBody>
      </p:sp>
    </p:spTree>
    <p:extLst>
      <p:ext uri="{BB962C8B-B14F-4D97-AF65-F5344CB8AC3E}">
        <p14:creationId xmlns:p14="http://schemas.microsoft.com/office/powerpoint/2010/main" val="3698692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Psycho-somatic illnesses Somatic illnesses are real physical symptoms that are caused or exacerbated by mental factors like stress or anxiety. Some </a:t>
            </a:r>
            <a:r>
              <a:rPr lang="en-US" sz="1200" b="0" i="0" kern="1200" err="1">
                <a:solidFill>
                  <a:schemeClr val="tx1"/>
                </a:solidFill>
                <a:effectLst/>
                <a:latin typeface="+mn-lt"/>
                <a:ea typeface="+mn-ea"/>
                <a:cs typeface="+mn-cs"/>
              </a:rPr>
              <a:t>exa</a:t>
            </a:r>
            <a:r>
              <a:rPr lang="en-US" sz="1200" b="0" i="0" kern="1200">
                <a:solidFill>
                  <a:schemeClr val="tx1"/>
                </a:solidFill>
                <a:effectLst/>
                <a:latin typeface="+mn-lt"/>
                <a:ea typeface="+mn-ea"/>
                <a:cs typeface="+mn-cs"/>
              </a:rPr>
              <a:t>..."</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44</a:t>
            </a:fld>
            <a:endParaRPr lang="en-GB"/>
          </a:p>
        </p:txBody>
      </p:sp>
    </p:spTree>
    <p:extLst>
      <p:ext uri="{BB962C8B-B14F-4D97-AF65-F5344CB8AC3E}">
        <p14:creationId xmlns:p14="http://schemas.microsoft.com/office/powerpoint/2010/main" val="3292747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5420-4A5B-10FD-0C7F-1F092F942D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80219-CB80-8D7F-1F6E-049BF141F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35EC4-BF8D-976B-0840-4745814C15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0F8637-DCF0-6E39-162A-2A9BDCB52FFD}"/>
              </a:ext>
            </a:extLst>
          </p:cNvPr>
          <p:cNvSpPr>
            <a:spLocks noGrp="1"/>
          </p:cNvSpPr>
          <p:nvPr>
            <p:ph type="sldNum" sz="quarter" idx="5"/>
          </p:nvPr>
        </p:nvSpPr>
        <p:spPr/>
        <p:txBody>
          <a:bodyPr/>
          <a:lstStyle/>
          <a:p>
            <a:fld id="{893BFC1A-9611-45F8-8C47-A11ED93368E5}" type="slidenum">
              <a:rPr lang="en-GB" smtClean="0"/>
              <a:t>49</a:t>
            </a:fld>
            <a:endParaRPr lang="en-GB"/>
          </a:p>
        </p:txBody>
      </p:sp>
    </p:spTree>
    <p:extLst>
      <p:ext uri="{BB962C8B-B14F-4D97-AF65-F5344CB8AC3E}">
        <p14:creationId xmlns:p14="http://schemas.microsoft.com/office/powerpoint/2010/main" val="2106785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50</a:t>
            </a:fld>
            <a:endParaRPr lang="en-GB"/>
          </a:p>
        </p:txBody>
      </p:sp>
    </p:spTree>
    <p:extLst>
      <p:ext uri="{BB962C8B-B14F-4D97-AF65-F5344CB8AC3E}">
        <p14:creationId xmlns:p14="http://schemas.microsoft.com/office/powerpoint/2010/main" val="1674088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A panic disorder and a phobia are both types of anxiety disorders, but they have distinct characteristics and triggers.</a:t>
            </a:r>
          </a:p>
          <a:p>
            <a:r>
              <a:rPr lang="en-US" sz="1200" b="0" i="0" kern="1200">
                <a:solidFill>
                  <a:schemeClr val="tx1"/>
                </a:solidFill>
                <a:effectLst/>
                <a:latin typeface="+mn-lt"/>
                <a:ea typeface="+mn-ea"/>
                <a:cs typeface="+mn-cs"/>
              </a:rPr>
              <a:t>A panic disorder is characterized by recurrent and unexpected panic attacks. These are sudden periods of intense fear or discomfort that peak within minutes and can include symptoms like heart palpitations, sweating, trembling, shortness of breath, and a feeling of impending doom. People with panic disorder often worry about when the next attack will occur and may avoid places or situations where previous attacks have happened </a:t>
            </a:r>
            <a:r>
              <a:rPr lang="en-US" sz="1200" b="1" i="0" u="none" strike="noStrike" kern="1200">
                <a:solidFill>
                  <a:schemeClr val="tx1"/>
                </a:solidFill>
                <a:effectLst/>
                <a:latin typeface="+mn-lt"/>
                <a:ea typeface="+mn-ea"/>
                <a:cs typeface="+mn-cs"/>
              </a:rPr>
              <a:t>1</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On the other hand, a phobia is an intense, irrational fear of a specific object, situation, or activity that is generally not harmful. Common phobias include fear of heights (acrophobia), fear of flying (aviophobia), and fear of certain animals (like spiders or snakes). The fear experienced in phobias is usually out of proportion to the actual danger posed by the feared object or situation, and individuals with phobias often go to great lengths to avoid their triggers </a:t>
            </a:r>
            <a:r>
              <a:rPr lang="en-US" sz="1200" b="1" i="0" u="none" strike="noStrike" kern="1200">
                <a:solidFill>
                  <a:schemeClr val="tx1"/>
                </a:solidFill>
                <a:effectLst/>
                <a:latin typeface="+mn-lt"/>
                <a:ea typeface="+mn-ea"/>
                <a:cs typeface="+mn-cs"/>
              </a:rPr>
              <a:t>1</a:t>
            </a:r>
            <a:r>
              <a:rPr lang="en-US" sz="1200" b="0" i="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52</a:t>
            </a:fld>
            <a:endParaRPr lang="en-GB"/>
          </a:p>
        </p:txBody>
      </p:sp>
    </p:spTree>
    <p:extLst>
      <p:ext uri="{BB962C8B-B14F-4D97-AF65-F5344CB8AC3E}">
        <p14:creationId xmlns:p14="http://schemas.microsoft.com/office/powerpoint/2010/main" val="3064259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53</a:t>
            </a:fld>
            <a:endParaRPr lang="en-GB"/>
          </a:p>
        </p:txBody>
      </p:sp>
    </p:spTree>
    <p:extLst>
      <p:ext uri="{BB962C8B-B14F-4D97-AF65-F5344CB8AC3E}">
        <p14:creationId xmlns:p14="http://schemas.microsoft.com/office/powerpoint/2010/main" val="2605214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55</a:t>
            </a:fld>
            <a:endParaRPr lang="en-GB"/>
          </a:p>
        </p:txBody>
      </p:sp>
    </p:spTree>
    <p:extLst>
      <p:ext uri="{BB962C8B-B14F-4D97-AF65-F5344CB8AC3E}">
        <p14:creationId xmlns:p14="http://schemas.microsoft.com/office/powerpoint/2010/main" val="1753471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Bipolar disorder is a mood disorder characterized by extreme mood swings that include emotional highs (mania or hypomania) and lows (depression). These mood swings can affect sleep, energy, activity, judgment, behavior, and the ability to think clearly.</a:t>
            </a:r>
          </a:p>
          <a:p>
            <a:r>
              <a:rPr lang="en-US" sz="1200" b="0" i="0" kern="1200">
                <a:solidFill>
                  <a:schemeClr val="tx1"/>
                </a:solidFill>
                <a:effectLst/>
                <a:latin typeface="+mn-lt"/>
                <a:ea typeface="+mn-ea"/>
                <a:cs typeface="+mn-cs"/>
              </a:rPr>
              <a:t>During manic episodes, individuals may feel euphoric, full of energy, or unusually irritable. They might engage in risky behaviors, have racing thoughts, and experience a decreased need for sleep. Hypomania is a milder form of mania that doesn't cause as severe disruptions in daily life.</a:t>
            </a:r>
          </a:p>
          <a:p>
            <a:r>
              <a:rPr lang="en-US" sz="1200" b="0" i="0" kern="1200">
                <a:solidFill>
                  <a:schemeClr val="tx1"/>
                </a:solidFill>
                <a:effectLst/>
                <a:latin typeface="+mn-lt"/>
                <a:ea typeface="+mn-ea"/>
                <a:cs typeface="+mn-cs"/>
              </a:rPr>
              <a:t>During depressive episodes, individuals may feel sad, hopeless, or lose interest in most activities. They might experience fatigue, changes in sleep patterns, and difficulty concentrating.</a:t>
            </a:r>
          </a:p>
          <a:p>
            <a:r>
              <a:rPr lang="en-US" sz="1200" b="0" i="0" kern="1200">
                <a:solidFill>
                  <a:schemeClr val="tx1"/>
                </a:solidFill>
                <a:effectLst/>
                <a:latin typeface="+mn-lt"/>
                <a:ea typeface="+mn-ea"/>
                <a:cs typeface="+mn-cs"/>
              </a:rPr>
              <a:t>Bipolar disorder is typically managed with a combination of medication and psychotherapy to help stabilize mood swings and improve overall functioning </a:t>
            </a:r>
            <a:r>
              <a:rPr lang="en-US" sz="1200" b="1" i="0" u="none" strike="noStrike" kern="1200">
                <a:solidFill>
                  <a:schemeClr val="tx1"/>
                </a:solidFill>
                <a:effectLst/>
                <a:latin typeface="+mn-lt"/>
                <a:ea typeface="+mn-ea"/>
                <a:cs typeface="+mn-cs"/>
              </a:rPr>
              <a:t>1</a:t>
            </a:r>
            <a:r>
              <a:rPr lang="en-US" sz="1200" b="0" i="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56</a:t>
            </a:fld>
            <a:endParaRPr lang="en-GB"/>
          </a:p>
        </p:txBody>
      </p:sp>
    </p:spTree>
    <p:extLst>
      <p:ext uri="{BB962C8B-B14F-4D97-AF65-F5344CB8AC3E}">
        <p14:creationId xmlns:p14="http://schemas.microsoft.com/office/powerpoint/2010/main" val="4272556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Obsessions</a:t>
            </a:r>
            <a:r>
              <a:rPr lang="en-US"/>
              <a:t> Intrusive thoughts, urges, or images that cause anxiety. Common themes include fear of contamination, doubts, or a need for symmetry</a:t>
            </a:r>
          </a:p>
          <a:p>
            <a:r>
              <a:rPr lang="en-US" b="1"/>
              <a:t>Compulsions</a:t>
            </a:r>
            <a:r>
              <a:rPr lang="en-US"/>
              <a:t> Repetitive actions or mental rituals performed to reduce anxiety caused by obsessions. Examples include excessive handwashing, checking locks repeatedly, or arranging items in a specific order</a:t>
            </a:r>
          </a:p>
          <a:p>
            <a:endParaRPr lang="en-US"/>
          </a:p>
          <a:p>
            <a:r>
              <a:rPr lang="en-US" sz="1200" b="0" i="0" kern="1200">
                <a:solidFill>
                  <a:schemeClr val="tx1"/>
                </a:solidFill>
                <a:effectLst/>
                <a:latin typeface="+mn-lt"/>
                <a:ea typeface="+mn-ea"/>
                <a:cs typeface="+mn-cs"/>
              </a:rPr>
              <a:t>Obsessive-Compulsive Disorder (OCD) is a mental health condition characterized by persistent, unwanted thoughts (obsessions) and repetitive behaviors or mental acts (compulsions) that an individual feels driven to perform. These obsessions and compulsions can significantly interfere with daily life and cause distress.</a:t>
            </a:r>
          </a:p>
          <a:p>
            <a:r>
              <a:rPr lang="en-US" sz="1200" b="1" i="0" kern="1200">
                <a:solidFill>
                  <a:schemeClr val="tx1"/>
                </a:solidFill>
                <a:effectLst/>
                <a:latin typeface="+mn-lt"/>
                <a:ea typeface="+mn-ea"/>
                <a:cs typeface="+mn-cs"/>
              </a:rPr>
              <a:t>Obsessions</a:t>
            </a:r>
            <a:r>
              <a:rPr lang="en-US" sz="1200" b="0" i="0" kern="1200">
                <a:solidFill>
                  <a:schemeClr val="tx1"/>
                </a:solidFill>
                <a:effectLst/>
                <a:latin typeface="+mn-lt"/>
                <a:ea typeface="+mn-ea"/>
                <a:cs typeface="+mn-cs"/>
              </a:rPr>
              <a:t> are intrusive and distressing thoughts, images, or urges that repeatedly enter the mind. Common obsessions include fears of contamination, fears of harming oneself or others, and fears of making mistakes.</a:t>
            </a:r>
          </a:p>
          <a:p>
            <a:r>
              <a:rPr lang="en-US" sz="1200" b="1" i="0" kern="1200">
                <a:solidFill>
                  <a:schemeClr val="tx1"/>
                </a:solidFill>
                <a:effectLst/>
                <a:latin typeface="+mn-lt"/>
                <a:ea typeface="+mn-ea"/>
                <a:cs typeface="+mn-cs"/>
              </a:rPr>
              <a:t>Compulsions</a:t>
            </a:r>
            <a:r>
              <a:rPr lang="en-US" sz="1200" b="0" i="0" kern="1200">
                <a:solidFill>
                  <a:schemeClr val="tx1"/>
                </a:solidFill>
                <a:effectLst/>
                <a:latin typeface="+mn-lt"/>
                <a:ea typeface="+mn-ea"/>
                <a:cs typeface="+mn-cs"/>
              </a:rPr>
              <a:t> are behaviors or mental acts that an individual performs in response to the obsessions, often to reduce the anxiety or distress caused by them. Common compulsions include excessive cleaning, checking, counting, and repeating actions.</a:t>
            </a:r>
          </a:p>
          <a:p>
            <a:r>
              <a:rPr lang="en-US" sz="1200" b="0" i="0" kern="1200">
                <a:solidFill>
                  <a:schemeClr val="tx1"/>
                </a:solidFill>
                <a:effectLst/>
                <a:latin typeface="+mn-lt"/>
                <a:ea typeface="+mn-ea"/>
                <a:cs typeface="+mn-cs"/>
              </a:rPr>
              <a:t>The exact cause of OCD isn't fully understood, but it may involve changes in brain chemistry or functioning, genetic predisposition, and environmental factors such as infections or stressful life events</a:t>
            </a:r>
          </a:p>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57</a:t>
            </a:fld>
            <a:endParaRPr lang="en-GB"/>
          </a:p>
        </p:txBody>
      </p:sp>
    </p:spTree>
    <p:extLst>
      <p:ext uri="{BB962C8B-B14F-4D97-AF65-F5344CB8AC3E}">
        <p14:creationId xmlns:p14="http://schemas.microsoft.com/office/powerpoint/2010/main" val="296122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58</a:t>
            </a:fld>
            <a:endParaRPr lang="en-GB"/>
          </a:p>
        </p:txBody>
      </p:sp>
    </p:spTree>
    <p:extLst>
      <p:ext uri="{BB962C8B-B14F-4D97-AF65-F5344CB8AC3E}">
        <p14:creationId xmlns:p14="http://schemas.microsoft.com/office/powerpoint/2010/main" val="1402827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Somatic Symptom Disorder (SSD) is a mental health condition where a person experiences </a:t>
            </a:r>
            <a:r>
              <a:rPr lang="en-US" b="1" dirty="0"/>
              <a:t>intense focus and distress over physical symptoms</a:t>
            </a:r>
            <a:r>
              <a:rPr lang="en-US" dirty="0"/>
              <a:t>—</a:t>
            </a:r>
          </a:p>
          <a:p>
            <a:r>
              <a:rPr lang="en-US" dirty="0"/>
              <a:t>like pain, fatigue, or shortness of breath—even if those symptoms have no clear medical explanation or are relatively mild </a:t>
            </a:r>
            <a:r>
              <a:rPr lang="en-US" dirty="0">
                <a:effectLst/>
              </a:rPr>
              <a:t>2</a:t>
            </a:r>
            <a:r>
              <a:rPr lang="en-US" dirty="0"/>
              <a:t>.</a:t>
            </a:r>
          </a:p>
          <a:p>
            <a:r>
              <a:rPr lang="en-US" dirty="0"/>
              <a:t>What sets SSD apart is not just the presence of physical discomfort, but the </a:t>
            </a:r>
            <a:r>
              <a:rPr lang="en-US" b="1" dirty="0"/>
              <a:t>excessive </a:t>
            </a:r>
            <a:r>
              <a:rPr lang="en-US" b="1" i="1" dirty="0">
                <a:solidFill>
                  <a:srgbClr val="FF0000"/>
                </a:solidFill>
              </a:rPr>
              <a:t>thoughts</a:t>
            </a:r>
            <a:r>
              <a:rPr lang="en-US" b="1" dirty="0"/>
              <a:t>, feelings, and behaviors</a:t>
            </a:r>
            <a:r>
              <a:rPr lang="en-US" dirty="0"/>
              <a:t> that come with it. </a:t>
            </a:r>
          </a:p>
          <a:p>
            <a:r>
              <a:rPr lang="en-US" dirty="0"/>
              <a:t>For example, someone might constantly worry about being seriously ill, frequently visit doctors, or feel that medical care hasn’t been adequate—</a:t>
            </a:r>
          </a:p>
          <a:p>
            <a:r>
              <a:rPr lang="en-US" dirty="0"/>
              <a:t>even when tests show nothing alarming. </a:t>
            </a:r>
            <a:r>
              <a:rPr lang="en-US" b="1" dirty="0"/>
              <a:t>Actually, they must admit “no physical diagnosis” still ill They can’t earn money if they ignore this.</a:t>
            </a:r>
          </a:p>
          <a:p>
            <a:r>
              <a:rPr lang="en-US" dirty="0"/>
              <a:t>It’s important to note that the symptoms are real to the person experiencing them. The distress can significantly interfere with daily life, relationships, and overall well-being 2.</a:t>
            </a:r>
          </a:p>
          <a:p>
            <a:endParaRPr lang="en-PH" dirty="0"/>
          </a:p>
          <a:p>
            <a:r>
              <a:rPr lang="en-PH" dirty="0"/>
              <a:t>1 https://www.mayoclinic.org/diseases-conditions/somatic-symptom-disorder/symptoms-causes/syc-20377776 </a:t>
            </a:r>
          </a:p>
          <a:p>
            <a:r>
              <a:rPr lang="en-PH" dirty="0"/>
              <a:t>2 https://my.clevelandclinic.org/health/diseases/17976-somatic-symptom-disorder-in-adults</a:t>
            </a:r>
          </a:p>
          <a:p>
            <a:r>
              <a:rPr lang="en-PH" dirty="0"/>
              <a:t>3 https://www.psychiatry.org/patients-families/somatic-symptom-disorder/what-is-somatic-symptom-disorder</a:t>
            </a:r>
          </a:p>
        </p:txBody>
      </p:sp>
      <p:sp>
        <p:nvSpPr>
          <p:cNvPr id="4" name="Slide Number Placeholder 3"/>
          <p:cNvSpPr>
            <a:spLocks noGrp="1"/>
          </p:cNvSpPr>
          <p:nvPr>
            <p:ph type="sldNum" sz="quarter" idx="5"/>
          </p:nvPr>
        </p:nvSpPr>
        <p:spPr/>
        <p:txBody>
          <a:bodyPr/>
          <a:lstStyle/>
          <a:p>
            <a:fld id="{893BFC1A-9611-45F8-8C47-A11ED93368E5}" type="slidenum">
              <a:rPr lang="en-GB" smtClean="0"/>
              <a:t>59</a:t>
            </a:fld>
            <a:endParaRPr lang="en-GB"/>
          </a:p>
        </p:txBody>
      </p:sp>
    </p:spTree>
    <p:extLst>
      <p:ext uri="{BB962C8B-B14F-4D97-AF65-F5344CB8AC3E}">
        <p14:creationId xmlns:p14="http://schemas.microsoft.com/office/powerpoint/2010/main" val="3730138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Honor you father and your mother</a:t>
            </a:r>
          </a:p>
          <a:p>
            <a:r>
              <a:rPr lang="en-PH" dirty="0"/>
              <a:t>Growing up with caring parents is a pleasure for the development of the whole body</a:t>
            </a:r>
          </a:p>
          <a:p>
            <a:r>
              <a:rPr lang="en-PH" dirty="0"/>
              <a:t>When it goes wrong in carelessness many illnesses can follow, we will explore some</a:t>
            </a:r>
          </a:p>
        </p:txBody>
      </p:sp>
      <p:sp>
        <p:nvSpPr>
          <p:cNvPr id="4" name="Slide Number Placeholder 3"/>
          <p:cNvSpPr>
            <a:spLocks noGrp="1"/>
          </p:cNvSpPr>
          <p:nvPr>
            <p:ph type="sldNum" sz="quarter" idx="5"/>
          </p:nvPr>
        </p:nvSpPr>
        <p:spPr/>
        <p:txBody>
          <a:bodyPr/>
          <a:lstStyle/>
          <a:p>
            <a:fld id="{893BFC1A-9611-45F8-8C47-A11ED93368E5}" type="slidenum">
              <a:rPr lang="en-GB" smtClean="0"/>
              <a:t>61</a:t>
            </a:fld>
            <a:endParaRPr lang="en-GB"/>
          </a:p>
        </p:txBody>
      </p:sp>
    </p:spTree>
    <p:extLst>
      <p:ext uri="{BB962C8B-B14F-4D97-AF65-F5344CB8AC3E}">
        <p14:creationId xmlns:p14="http://schemas.microsoft.com/office/powerpoint/2010/main" val="1505312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893BFC1A-9611-45F8-8C47-A11ED93368E5}" type="slidenum">
              <a:rPr lang="en-GB" smtClean="0"/>
              <a:t>62</a:t>
            </a:fld>
            <a:endParaRPr lang="en-GB"/>
          </a:p>
        </p:txBody>
      </p:sp>
    </p:spTree>
    <p:extLst>
      <p:ext uri="{BB962C8B-B14F-4D97-AF65-F5344CB8AC3E}">
        <p14:creationId xmlns:p14="http://schemas.microsoft.com/office/powerpoint/2010/main" val="2423343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effectLst/>
                <a:latin typeface="Aptos" panose="020B0004020202020204" pitchFamily="34" charset="0"/>
                <a:ea typeface="Aptos" panose="020B0004020202020204" pitchFamily="34" charset="0"/>
                <a:cs typeface="Arial" panose="020B0604020202020204" pitchFamily="34" charset="0"/>
              </a:rPr>
              <a:t>Increased Anxiety and Depression</a:t>
            </a:r>
            <a:r>
              <a:rPr lang="en-US" sz="1800">
                <a:effectLst/>
                <a:latin typeface="Aptos" panose="020B0004020202020204" pitchFamily="34" charset="0"/>
                <a:ea typeface="Aptos" panose="020B0004020202020204" pitchFamily="34" charset="0"/>
                <a:cs typeface="Arial" panose="020B0604020202020204" pitchFamily="34" charset="0"/>
              </a:rPr>
              <a:t>: </a:t>
            </a:r>
            <a:endParaRPr lang="en-US"/>
          </a:p>
        </p:txBody>
      </p:sp>
      <p:sp>
        <p:nvSpPr>
          <p:cNvPr id="4" name="Slide Number Placeholder 3"/>
          <p:cNvSpPr>
            <a:spLocks noGrp="1"/>
          </p:cNvSpPr>
          <p:nvPr>
            <p:ph type="sldNum" sz="quarter" idx="5"/>
          </p:nvPr>
        </p:nvSpPr>
        <p:spPr/>
        <p:txBody>
          <a:bodyPr/>
          <a:lstStyle/>
          <a:p>
            <a:fld id="{8538E1F6-288F-4ADB-B274-1BCD59D457DE}" type="slidenum">
              <a:rPr lang="en-US" smtClean="0"/>
              <a:t>64</a:t>
            </a:fld>
            <a:endParaRPr lang="en-US"/>
          </a:p>
        </p:txBody>
      </p:sp>
    </p:spTree>
    <p:extLst>
      <p:ext uri="{BB962C8B-B14F-4D97-AF65-F5344CB8AC3E}">
        <p14:creationId xmlns:p14="http://schemas.microsoft.com/office/powerpoint/2010/main" val="1226070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E1F6-288F-4ADB-B274-1BCD59D457DE}" type="slidenum">
              <a:rPr lang="en-US" smtClean="0"/>
              <a:t>65</a:t>
            </a:fld>
            <a:endParaRPr lang="en-US"/>
          </a:p>
        </p:txBody>
      </p:sp>
    </p:spTree>
    <p:extLst>
      <p:ext uri="{BB962C8B-B14F-4D97-AF65-F5344CB8AC3E}">
        <p14:creationId xmlns:p14="http://schemas.microsoft.com/office/powerpoint/2010/main" val="22663751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Delayed Cognitive Development</a:t>
            </a:r>
            <a:r>
              <a:rPr lang="en-US" sz="1200"/>
              <a:t>: </a:t>
            </a:r>
          </a:p>
        </p:txBody>
      </p:sp>
      <p:sp>
        <p:nvSpPr>
          <p:cNvPr id="4" name="Slide Number Placeholder 3"/>
          <p:cNvSpPr>
            <a:spLocks noGrp="1"/>
          </p:cNvSpPr>
          <p:nvPr>
            <p:ph type="sldNum" sz="quarter" idx="5"/>
          </p:nvPr>
        </p:nvSpPr>
        <p:spPr/>
        <p:txBody>
          <a:bodyPr/>
          <a:lstStyle/>
          <a:p>
            <a:fld id="{8538E1F6-288F-4ADB-B274-1BCD59D457DE}" type="slidenum">
              <a:rPr lang="en-US" smtClean="0"/>
              <a:t>66</a:t>
            </a:fld>
            <a:endParaRPr lang="en-US"/>
          </a:p>
        </p:txBody>
      </p:sp>
    </p:spTree>
    <p:extLst>
      <p:ext uri="{BB962C8B-B14F-4D97-AF65-F5344CB8AC3E}">
        <p14:creationId xmlns:p14="http://schemas.microsoft.com/office/powerpoint/2010/main" val="12370264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6A28F-1AB9-F4A2-1B12-B78ACCC14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39AD0-0AD5-4F1B-DD31-75C277B534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A5767-7EE6-77B7-CBAC-D36402FA52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Reduced Brain Size</a:t>
            </a:r>
            <a:r>
              <a:rPr lang="en-US" sz="1200"/>
              <a:t>: </a:t>
            </a:r>
          </a:p>
          <a:p>
            <a:endParaRPr lang="en-US"/>
          </a:p>
        </p:txBody>
      </p:sp>
      <p:sp>
        <p:nvSpPr>
          <p:cNvPr id="4" name="Slide Number Placeholder 3">
            <a:extLst>
              <a:ext uri="{FF2B5EF4-FFF2-40B4-BE49-F238E27FC236}">
                <a16:creationId xmlns:a16="http://schemas.microsoft.com/office/drawing/2014/main" id="{911E06FC-A1EE-E399-ACA4-EF2692F69542}"/>
              </a:ext>
            </a:extLst>
          </p:cNvPr>
          <p:cNvSpPr>
            <a:spLocks noGrp="1"/>
          </p:cNvSpPr>
          <p:nvPr>
            <p:ph type="sldNum" sz="quarter" idx="5"/>
          </p:nvPr>
        </p:nvSpPr>
        <p:spPr/>
        <p:txBody>
          <a:bodyPr/>
          <a:lstStyle/>
          <a:p>
            <a:fld id="{8538E1F6-288F-4ADB-B274-1BCD59D457DE}" type="slidenum">
              <a:rPr lang="en-US" smtClean="0"/>
              <a:t>67</a:t>
            </a:fld>
            <a:endParaRPr lang="en-US"/>
          </a:p>
        </p:txBody>
      </p:sp>
    </p:spTree>
    <p:extLst>
      <p:ext uri="{BB962C8B-B14F-4D97-AF65-F5344CB8AC3E}">
        <p14:creationId xmlns:p14="http://schemas.microsoft.com/office/powerpoint/2010/main" val="39512241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rPr>
              <a:t>Neurotransmitter Production</a:t>
            </a:r>
            <a:r>
              <a:rPr lang="en-US" sz="1200">
                <a:solidFill>
                  <a:schemeClr val="bg1"/>
                </a:solidFill>
              </a:rPr>
              <a:t>: </a:t>
            </a:r>
          </a:p>
        </p:txBody>
      </p:sp>
      <p:sp>
        <p:nvSpPr>
          <p:cNvPr id="4" name="Slide Number Placeholder 3"/>
          <p:cNvSpPr>
            <a:spLocks noGrp="1"/>
          </p:cNvSpPr>
          <p:nvPr>
            <p:ph type="sldNum" sz="quarter" idx="5"/>
          </p:nvPr>
        </p:nvSpPr>
        <p:spPr/>
        <p:txBody>
          <a:bodyPr/>
          <a:lstStyle/>
          <a:p>
            <a:fld id="{8538E1F6-288F-4ADB-B274-1BCD59D457DE}" type="slidenum">
              <a:rPr lang="en-US" smtClean="0"/>
              <a:t>68</a:t>
            </a:fld>
            <a:endParaRPr lang="en-US"/>
          </a:p>
        </p:txBody>
      </p:sp>
    </p:spTree>
    <p:extLst>
      <p:ext uri="{BB962C8B-B14F-4D97-AF65-F5344CB8AC3E}">
        <p14:creationId xmlns:p14="http://schemas.microsoft.com/office/powerpoint/2010/main" val="10482456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Cognitive Impairments</a:t>
            </a:r>
            <a:r>
              <a:rPr lang="en-US" sz="1200"/>
              <a:t>:</a:t>
            </a:r>
          </a:p>
        </p:txBody>
      </p:sp>
      <p:sp>
        <p:nvSpPr>
          <p:cNvPr id="4" name="Slide Number Placeholder 3"/>
          <p:cNvSpPr>
            <a:spLocks noGrp="1"/>
          </p:cNvSpPr>
          <p:nvPr>
            <p:ph type="sldNum" sz="quarter" idx="5"/>
          </p:nvPr>
        </p:nvSpPr>
        <p:spPr/>
        <p:txBody>
          <a:bodyPr/>
          <a:lstStyle/>
          <a:p>
            <a:fld id="{8538E1F6-288F-4ADB-B274-1BCD59D457DE}" type="slidenum">
              <a:rPr lang="en-US" smtClean="0"/>
              <a:t>69</a:t>
            </a:fld>
            <a:endParaRPr lang="en-US"/>
          </a:p>
        </p:txBody>
      </p:sp>
    </p:spTree>
    <p:extLst>
      <p:ext uri="{BB962C8B-B14F-4D97-AF65-F5344CB8AC3E}">
        <p14:creationId xmlns:p14="http://schemas.microsoft.com/office/powerpoint/2010/main" val="12946927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effectLst/>
                <a:latin typeface="Aptos" panose="020B0004020202020204" pitchFamily="34" charset="0"/>
                <a:ea typeface="Aptos" panose="020B0004020202020204" pitchFamily="34" charset="0"/>
                <a:cs typeface="Arial" panose="020B0604020202020204" pitchFamily="34" charset="0"/>
              </a:rPr>
              <a:t>Behavioral Problems</a:t>
            </a:r>
            <a:r>
              <a:rPr lang="en-US" sz="1800">
                <a:effectLst/>
                <a:latin typeface="Aptos" panose="020B0004020202020204" pitchFamily="34" charset="0"/>
                <a:ea typeface="Aptos" panose="020B0004020202020204" pitchFamily="34" charset="0"/>
                <a:cs typeface="Arial" panose="020B0604020202020204" pitchFamily="34" charset="0"/>
              </a:rPr>
              <a:t>: </a:t>
            </a:r>
            <a:endParaRPr lang="en-US"/>
          </a:p>
        </p:txBody>
      </p:sp>
      <p:sp>
        <p:nvSpPr>
          <p:cNvPr id="4" name="Slide Number Placeholder 3"/>
          <p:cNvSpPr>
            <a:spLocks noGrp="1"/>
          </p:cNvSpPr>
          <p:nvPr>
            <p:ph type="sldNum" sz="quarter" idx="5"/>
          </p:nvPr>
        </p:nvSpPr>
        <p:spPr/>
        <p:txBody>
          <a:bodyPr/>
          <a:lstStyle/>
          <a:p>
            <a:fld id="{8538E1F6-288F-4ADB-B274-1BCD59D457DE}" type="slidenum">
              <a:rPr lang="en-US" smtClean="0"/>
              <a:t>70</a:t>
            </a:fld>
            <a:endParaRPr lang="en-US"/>
          </a:p>
        </p:txBody>
      </p:sp>
    </p:spTree>
    <p:extLst>
      <p:ext uri="{BB962C8B-B14F-4D97-AF65-F5344CB8AC3E}">
        <p14:creationId xmlns:p14="http://schemas.microsoft.com/office/powerpoint/2010/main" val="3499269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effectLst/>
                <a:latin typeface="Aptos" panose="020B0004020202020204" pitchFamily="34" charset="0"/>
                <a:ea typeface="Aptos" panose="020B0004020202020204" pitchFamily="34" charset="0"/>
                <a:cs typeface="Arial" panose="020B0604020202020204" pitchFamily="34" charset="0"/>
              </a:rPr>
              <a:t>Low Self-Esteem</a:t>
            </a:r>
            <a:r>
              <a:rPr lang="en-US" sz="1800">
                <a:effectLst/>
                <a:latin typeface="Aptos" panose="020B0004020202020204" pitchFamily="34" charset="0"/>
                <a:ea typeface="Aptos" panose="020B0004020202020204" pitchFamily="34" charset="0"/>
                <a:cs typeface="Arial" panose="020B0604020202020204" pitchFamily="34" charset="0"/>
              </a:rPr>
              <a:t>: </a:t>
            </a:r>
            <a:endParaRPr lang="en-US"/>
          </a:p>
        </p:txBody>
      </p:sp>
      <p:sp>
        <p:nvSpPr>
          <p:cNvPr id="4" name="Slide Number Placeholder 3"/>
          <p:cNvSpPr>
            <a:spLocks noGrp="1"/>
          </p:cNvSpPr>
          <p:nvPr>
            <p:ph type="sldNum" sz="quarter" idx="5"/>
          </p:nvPr>
        </p:nvSpPr>
        <p:spPr/>
        <p:txBody>
          <a:bodyPr/>
          <a:lstStyle/>
          <a:p>
            <a:fld id="{8538E1F6-288F-4ADB-B274-1BCD59D457DE}" type="slidenum">
              <a:rPr lang="en-US" smtClean="0"/>
              <a:t>71</a:t>
            </a:fld>
            <a:endParaRPr lang="en-US"/>
          </a:p>
        </p:txBody>
      </p:sp>
    </p:spTree>
    <p:extLst>
      <p:ext uri="{BB962C8B-B14F-4D97-AF65-F5344CB8AC3E}">
        <p14:creationId xmlns:p14="http://schemas.microsoft.com/office/powerpoint/2010/main" val="22488538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E1F6-288F-4ADB-B274-1BCD59D457DE}" type="slidenum">
              <a:rPr lang="en-US" smtClean="0"/>
              <a:t>72</a:t>
            </a:fld>
            <a:endParaRPr lang="en-US"/>
          </a:p>
        </p:txBody>
      </p:sp>
    </p:spTree>
    <p:extLst>
      <p:ext uri="{BB962C8B-B14F-4D97-AF65-F5344CB8AC3E}">
        <p14:creationId xmlns:p14="http://schemas.microsoft.com/office/powerpoint/2010/main" val="13590958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Schizoaffective Disorder is a complex mental health condition that combines symptoms of schizophrenia and mood disorders. Individuals with this disorder experience psychotic symptoms such as hallucinations and delusions, alongside mood disorder symptoms like depression, mania, or hypomania.</a:t>
            </a:r>
          </a:p>
          <a:p>
            <a:r>
              <a:rPr lang="en-US" sz="1200" b="0" i="0" kern="1200">
                <a:solidFill>
                  <a:schemeClr val="tx1"/>
                </a:solidFill>
                <a:effectLst/>
                <a:latin typeface="+mn-lt"/>
                <a:ea typeface="+mn-ea"/>
                <a:cs typeface="+mn-cs"/>
              </a:rPr>
              <a:t>There are two types of Schizoaffective Disorder:</a:t>
            </a:r>
          </a:p>
          <a:p>
            <a:r>
              <a:rPr lang="en-US" sz="1200" b="1" i="0" kern="1200">
                <a:solidFill>
                  <a:schemeClr val="tx1"/>
                </a:solidFill>
                <a:effectLst/>
                <a:latin typeface="+mn-lt"/>
                <a:ea typeface="+mn-ea"/>
                <a:cs typeface="+mn-cs"/>
              </a:rPr>
              <a:t>Bipolar Type</a:t>
            </a:r>
            <a:r>
              <a:rPr lang="en-US" sz="1200" b="0" i="0" kern="1200">
                <a:solidFill>
                  <a:schemeClr val="tx1"/>
                </a:solidFill>
                <a:effectLst/>
                <a:latin typeface="+mn-lt"/>
                <a:ea typeface="+mn-ea"/>
                <a:cs typeface="+mn-cs"/>
              </a:rPr>
              <a:t>: This includes episodes of mania or hypomania, and sometimes major depression.</a:t>
            </a:r>
          </a:p>
          <a:p>
            <a:r>
              <a:rPr lang="en-US" sz="1200" b="1" i="0" kern="1200">
                <a:solidFill>
                  <a:schemeClr val="tx1"/>
                </a:solidFill>
                <a:effectLst/>
                <a:latin typeface="+mn-lt"/>
                <a:ea typeface="+mn-ea"/>
                <a:cs typeface="+mn-cs"/>
              </a:rPr>
              <a:t>Depressive Type</a:t>
            </a:r>
            <a:r>
              <a:rPr lang="en-US" sz="1200" b="0" i="0" kern="1200">
                <a:solidFill>
                  <a:schemeClr val="tx1"/>
                </a:solidFill>
                <a:effectLst/>
                <a:latin typeface="+mn-lt"/>
                <a:ea typeface="+mn-ea"/>
                <a:cs typeface="+mn-cs"/>
              </a:rPr>
              <a:t>: This includes only major depressive episodes.</a:t>
            </a:r>
          </a:p>
          <a:p>
            <a:r>
              <a:rPr lang="en-US" sz="1200" b="0" i="0" kern="1200">
                <a:solidFill>
                  <a:schemeClr val="tx1"/>
                </a:solidFill>
                <a:effectLst/>
                <a:latin typeface="+mn-lt"/>
                <a:ea typeface="+mn-ea"/>
                <a:cs typeface="+mn-cs"/>
              </a:rPr>
              <a:t>Symptoms can vary from person to person and may include:</a:t>
            </a:r>
          </a:p>
          <a:p>
            <a:r>
              <a:rPr lang="en-US" sz="1200" b="1" i="0" kern="1200">
                <a:solidFill>
                  <a:schemeClr val="tx1"/>
                </a:solidFill>
                <a:effectLst/>
                <a:latin typeface="+mn-lt"/>
                <a:ea typeface="+mn-ea"/>
                <a:cs typeface="+mn-cs"/>
              </a:rPr>
              <a:t>Delusions</a:t>
            </a:r>
            <a:r>
              <a:rPr lang="en-US" sz="1200" b="0" i="0" kern="1200">
                <a:solidFill>
                  <a:schemeClr val="tx1"/>
                </a:solidFill>
                <a:effectLst/>
                <a:latin typeface="+mn-lt"/>
                <a:ea typeface="+mn-ea"/>
                <a:cs typeface="+mn-cs"/>
              </a:rPr>
              <a:t>: False, fixed beliefs despite evidence to the contrary</a:t>
            </a:r>
          </a:p>
          <a:p>
            <a:r>
              <a:rPr lang="en-US" sz="1200" b="1" i="0" kern="1200">
                <a:solidFill>
                  <a:schemeClr val="tx1"/>
                </a:solidFill>
                <a:effectLst/>
                <a:latin typeface="+mn-lt"/>
                <a:ea typeface="+mn-ea"/>
                <a:cs typeface="+mn-cs"/>
              </a:rPr>
              <a:t>Hallucinations</a:t>
            </a:r>
            <a:r>
              <a:rPr lang="en-US" sz="1200" b="0" i="0" kern="1200">
                <a:solidFill>
                  <a:schemeClr val="tx1"/>
                </a:solidFill>
                <a:effectLst/>
                <a:latin typeface="+mn-lt"/>
                <a:ea typeface="+mn-ea"/>
                <a:cs typeface="+mn-cs"/>
              </a:rPr>
              <a:t>: Seeing or hearing things that others do not.</a:t>
            </a:r>
          </a:p>
          <a:p>
            <a:r>
              <a:rPr lang="en-US" sz="1200" b="1" i="0" kern="1200">
                <a:solidFill>
                  <a:schemeClr val="tx1"/>
                </a:solidFill>
                <a:effectLst/>
                <a:latin typeface="+mn-lt"/>
                <a:ea typeface="+mn-ea"/>
                <a:cs typeface="+mn-cs"/>
              </a:rPr>
              <a:t>Disorganized Thinking and Speech</a:t>
            </a:r>
            <a:r>
              <a:rPr lang="en-US" sz="1200" b="0" i="0" kern="1200">
                <a:solidFill>
                  <a:schemeClr val="tx1"/>
                </a:solidFill>
                <a:effectLst/>
                <a:latin typeface="+mn-lt"/>
                <a:ea typeface="+mn-ea"/>
                <a:cs typeface="+mn-cs"/>
              </a:rPr>
              <a:t>: Bizarre or unusual behavior.</a:t>
            </a:r>
          </a:p>
          <a:p>
            <a:r>
              <a:rPr lang="en-US" sz="1200" b="1" i="0" kern="1200">
                <a:solidFill>
                  <a:schemeClr val="tx1"/>
                </a:solidFill>
                <a:effectLst/>
                <a:latin typeface="+mn-lt"/>
                <a:ea typeface="+mn-ea"/>
                <a:cs typeface="+mn-cs"/>
              </a:rPr>
              <a:t>Mood Symptoms</a:t>
            </a:r>
            <a:r>
              <a:rPr lang="en-US" sz="1200" b="0" i="0" kern="1200">
                <a:solidFill>
                  <a:schemeClr val="tx1"/>
                </a:solidFill>
                <a:effectLst/>
                <a:latin typeface="+mn-lt"/>
                <a:ea typeface="+mn-ea"/>
                <a:cs typeface="+mn-cs"/>
              </a:rPr>
              <a:t>: Periods of manic mood with increased energy and less need for sleep, or depressive symptoms such as feeling empty, sad, or worthless.</a:t>
            </a:r>
          </a:p>
          <a:p>
            <a:r>
              <a:rPr lang="en-US" sz="1200" b="0" i="0" kern="1200">
                <a:solidFill>
                  <a:schemeClr val="tx1"/>
                </a:solidFill>
                <a:effectLst/>
                <a:latin typeface="+mn-lt"/>
                <a:ea typeface="+mn-ea"/>
                <a:cs typeface="+mn-cs"/>
              </a:rPr>
              <a:t>Schizoaffective Disorder can significantly impact a person's ability to function in daily life, including work, school, and social settings. Treatment often involves a combination of therapy and medications to manage symptoms and improve quality of life </a:t>
            </a:r>
          </a:p>
          <a:p>
            <a:r>
              <a:rPr lang="en-PH" sz="1200" b="0" i="0" kern="1200">
                <a:solidFill>
                  <a:schemeClr val="tx1"/>
                </a:solidFill>
                <a:effectLst/>
                <a:latin typeface="+mn-lt"/>
                <a:ea typeface="+mn-ea"/>
                <a:cs typeface="+mn-cs"/>
                <a:hlinkClick r:id="rId3"/>
              </a:rPr>
              <a:t>"Schizoaffective di..."</a:t>
            </a:r>
            <a:endParaRPr lang="en-US" sz="1200" b="0" i="0" kern="1200">
              <a:solidFill>
                <a:schemeClr val="tx1"/>
              </a:solidFill>
              <a:effectLst/>
              <a:latin typeface="+mn-lt"/>
              <a:ea typeface="+mn-ea"/>
              <a:cs typeface="+mn-cs"/>
            </a:endParaRPr>
          </a:p>
          <a:p>
            <a:endParaRPr lang="en-PH"/>
          </a:p>
        </p:txBody>
      </p:sp>
      <p:sp>
        <p:nvSpPr>
          <p:cNvPr id="4" name="Slide Number Placeholder 3"/>
          <p:cNvSpPr>
            <a:spLocks noGrp="1"/>
          </p:cNvSpPr>
          <p:nvPr>
            <p:ph type="sldNum" sz="quarter" idx="5"/>
          </p:nvPr>
        </p:nvSpPr>
        <p:spPr/>
        <p:txBody>
          <a:bodyPr/>
          <a:lstStyle/>
          <a:p>
            <a:fld id="{893BFC1A-9611-45F8-8C47-A11ED93368E5}" type="slidenum">
              <a:rPr lang="en-GB" smtClean="0"/>
              <a:t>73</a:t>
            </a:fld>
            <a:endParaRPr lang="en-GB"/>
          </a:p>
        </p:txBody>
      </p:sp>
    </p:spTree>
    <p:extLst>
      <p:ext uri="{BB962C8B-B14F-4D97-AF65-F5344CB8AC3E}">
        <p14:creationId xmlns:p14="http://schemas.microsoft.com/office/powerpoint/2010/main" val="37130184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200" b="1" i="0" kern="1200">
                <a:solidFill>
                  <a:schemeClr val="tx1"/>
                </a:solidFill>
                <a:effectLst/>
                <a:latin typeface="+mn-lt"/>
                <a:ea typeface="+mn-ea"/>
                <a:cs typeface="+mn-cs"/>
              </a:rPr>
              <a:t>Paranoid Personality Disorder (PPD)</a:t>
            </a:r>
            <a:r>
              <a:rPr lang="en-PH" sz="1200" b="0" i="0" kern="1200">
                <a:solidFill>
                  <a:schemeClr val="tx1"/>
                </a:solidFill>
                <a:effectLst/>
                <a:latin typeface="+mn-lt"/>
                <a:ea typeface="+mn-ea"/>
                <a:cs typeface="+mn-cs"/>
              </a:rPr>
              <a:t> and </a:t>
            </a:r>
            <a:r>
              <a:rPr lang="en-PH" sz="1200" b="1" i="0" kern="1200">
                <a:solidFill>
                  <a:schemeClr val="tx1"/>
                </a:solidFill>
                <a:effectLst/>
                <a:latin typeface="+mn-lt"/>
                <a:ea typeface="+mn-ea"/>
                <a:cs typeface="+mn-cs"/>
              </a:rPr>
              <a:t>Delusional Disorder</a:t>
            </a:r>
            <a:r>
              <a:rPr lang="en-PH" sz="1200" b="0" i="0" kern="1200">
                <a:solidFill>
                  <a:schemeClr val="tx1"/>
                </a:solidFill>
                <a:effectLst/>
                <a:latin typeface="+mn-lt"/>
                <a:ea typeface="+mn-ea"/>
                <a:cs typeface="+mn-cs"/>
              </a:rPr>
              <a:t>.</a:t>
            </a:r>
            <a:br>
              <a:rPr lang="en-PH"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Paranoia is a mental health condition characterized by intense and irrational </a:t>
            </a:r>
            <a:r>
              <a:rPr lang="en-PH" sz="1200" b="0" i="0" kern="1200">
                <a:solidFill>
                  <a:schemeClr val="tx1"/>
                </a:solidFill>
                <a:effectLst/>
                <a:latin typeface="+mn-lt"/>
                <a:ea typeface="+mn-ea"/>
                <a:cs typeface="+mn-cs"/>
              </a:rPr>
              <a:t>long-term </a:t>
            </a:r>
            <a:r>
              <a:rPr lang="en-US" sz="1200" b="0" i="0" kern="1200">
                <a:solidFill>
                  <a:schemeClr val="tx1"/>
                </a:solidFill>
                <a:effectLst/>
                <a:latin typeface="+mn-lt"/>
                <a:ea typeface="+mn-ea"/>
                <a:cs typeface="+mn-cs"/>
              </a:rPr>
              <a:t>mistrust or suspicion of others. </a:t>
            </a:r>
          </a:p>
          <a:p>
            <a:r>
              <a:rPr lang="en-US" sz="1200" b="0" i="0" kern="1200">
                <a:solidFill>
                  <a:schemeClr val="tx1"/>
                </a:solidFill>
                <a:effectLst/>
                <a:latin typeface="+mn-lt"/>
                <a:ea typeface="+mn-ea"/>
                <a:cs typeface="+mn-cs"/>
              </a:rPr>
              <a:t>Individuals with paranoia often believe that others are out to harm, deceive, or exploit them, </a:t>
            </a:r>
          </a:p>
          <a:p>
            <a:r>
              <a:rPr lang="en-US" sz="1200" b="0" i="0" kern="1200">
                <a:solidFill>
                  <a:schemeClr val="tx1"/>
                </a:solidFill>
                <a:effectLst/>
                <a:latin typeface="+mn-lt"/>
                <a:ea typeface="+mn-ea"/>
                <a:cs typeface="+mn-cs"/>
              </a:rPr>
              <a:t>even when there is no evidence to support these beliefs. This can lead to significant distress and impairment in daily functioning.</a:t>
            </a:r>
          </a:p>
          <a:p>
            <a:r>
              <a:rPr lang="en-US" sz="1200" b="0" i="0" kern="1200">
                <a:solidFill>
                  <a:schemeClr val="tx1"/>
                </a:solidFill>
                <a:effectLst/>
                <a:latin typeface="+mn-lt"/>
                <a:ea typeface="+mn-ea"/>
                <a:cs typeface="+mn-cs"/>
              </a:rPr>
              <a:t>Paranoia can manifest in various ways, including:</a:t>
            </a:r>
          </a:p>
          <a:p>
            <a:r>
              <a:rPr lang="en-US" sz="1200" b="1" i="0" kern="1200">
                <a:solidFill>
                  <a:schemeClr val="tx1"/>
                </a:solidFill>
                <a:effectLst/>
                <a:latin typeface="+mn-lt"/>
                <a:ea typeface="+mn-ea"/>
                <a:cs typeface="+mn-cs"/>
              </a:rPr>
              <a:t>Delusions of persecution</a:t>
            </a:r>
            <a:r>
              <a:rPr lang="en-US" sz="1200" b="0" i="0" kern="1200">
                <a:solidFill>
                  <a:schemeClr val="tx1"/>
                </a:solidFill>
                <a:effectLst/>
                <a:latin typeface="+mn-lt"/>
                <a:ea typeface="+mn-ea"/>
                <a:cs typeface="+mn-cs"/>
              </a:rPr>
              <a:t>: Believing that others are plotting against them or trying to harm them.</a:t>
            </a:r>
          </a:p>
          <a:p>
            <a:r>
              <a:rPr lang="en-US" sz="1200" b="1" i="0" kern="1200">
                <a:solidFill>
                  <a:schemeClr val="tx1"/>
                </a:solidFill>
                <a:effectLst/>
                <a:latin typeface="+mn-lt"/>
                <a:ea typeface="+mn-ea"/>
                <a:cs typeface="+mn-cs"/>
              </a:rPr>
              <a:t>Delusions of reference</a:t>
            </a:r>
            <a:r>
              <a:rPr lang="en-US" sz="1200" b="0" i="0" kern="1200">
                <a:solidFill>
                  <a:schemeClr val="tx1"/>
                </a:solidFill>
                <a:effectLst/>
                <a:latin typeface="+mn-lt"/>
                <a:ea typeface="+mn-ea"/>
                <a:cs typeface="+mn-cs"/>
              </a:rPr>
              <a:t>: Interpreting benign events or comments as having personal significance or being directed at them.</a:t>
            </a:r>
          </a:p>
          <a:p>
            <a:r>
              <a:rPr lang="en-US" sz="1200" b="1" i="0" kern="1200">
                <a:solidFill>
                  <a:schemeClr val="tx1"/>
                </a:solidFill>
                <a:effectLst/>
                <a:latin typeface="+mn-lt"/>
                <a:ea typeface="+mn-ea"/>
                <a:cs typeface="+mn-cs"/>
              </a:rPr>
              <a:t>Hypervigilance</a:t>
            </a:r>
            <a:r>
              <a:rPr lang="en-US" sz="1200" b="0" i="0" kern="1200">
                <a:solidFill>
                  <a:schemeClr val="tx1"/>
                </a:solidFill>
                <a:effectLst/>
                <a:latin typeface="+mn-lt"/>
                <a:ea typeface="+mn-ea"/>
                <a:cs typeface="+mn-cs"/>
              </a:rPr>
              <a:t>: Constantly being on guard and scanning the environment for potential threats.</a:t>
            </a:r>
          </a:p>
          <a:p>
            <a:r>
              <a:rPr lang="en-US" sz="1200" b="0" i="0" kern="1200">
                <a:solidFill>
                  <a:schemeClr val="tx1"/>
                </a:solidFill>
                <a:effectLst/>
                <a:latin typeface="+mn-lt"/>
                <a:ea typeface="+mn-ea"/>
                <a:cs typeface="+mn-cs"/>
              </a:rPr>
              <a:t>Paranoia can be a symptom of several mental health disorders, including paranoid personality disorder, schizophrenia, </a:t>
            </a:r>
          </a:p>
          <a:p>
            <a:r>
              <a:rPr lang="en-US" sz="1200" b="0" i="0" kern="1200">
                <a:solidFill>
                  <a:schemeClr val="tx1"/>
                </a:solidFill>
                <a:effectLst/>
                <a:latin typeface="+mn-lt"/>
                <a:ea typeface="+mn-ea"/>
                <a:cs typeface="+mn-cs"/>
              </a:rPr>
              <a:t>and delusional disorder. Treatment typically involves psychotherapy and, in some cases, medication to help </a:t>
            </a:r>
          </a:p>
          <a:p>
            <a:r>
              <a:rPr lang="en-US" sz="1200" b="0" i="0" kern="1200">
                <a:solidFill>
                  <a:schemeClr val="tx1"/>
                </a:solidFill>
                <a:effectLst/>
                <a:latin typeface="+mn-lt"/>
                <a:ea typeface="+mn-ea"/>
                <a:cs typeface="+mn-cs"/>
              </a:rPr>
              <a:t>manage symptoms and , in some cases, medication to help </a:t>
            </a:r>
            <a:r>
              <a:rPr lang="en-US" sz="1200" b="1" i="0" kern="1200">
                <a:solidFill>
                  <a:schemeClr val="tx1"/>
                </a:solidFill>
                <a:effectLst/>
                <a:latin typeface="+mn-lt"/>
                <a:ea typeface="+mn-ea"/>
                <a:cs typeface="+mn-cs"/>
              </a:rPr>
              <a:t>manage symptoms </a:t>
            </a:r>
            <a:r>
              <a:rPr lang="en-US" sz="1200" b="0" i="0" kern="1200">
                <a:solidFill>
                  <a:schemeClr val="tx1"/>
                </a:solidFill>
                <a:effectLst/>
                <a:latin typeface="+mn-lt"/>
                <a:ea typeface="+mn-ea"/>
                <a:cs typeface="+mn-cs"/>
              </a:rPr>
              <a:t>and improve overall functioning</a:t>
            </a:r>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74</a:t>
            </a:fld>
            <a:endParaRPr lang="en-GB"/>
          </a:p>
        </p:txBody>
      </p:sp>
    </p:spTree>
    <p:extLst>
      <p:ext uri="{BB962C8B-B14F-4D97-AF65-F5344CB8AC3E}">
        <p14:creationId xmlns:p14="http://schemas.microsoft.com/office/powerpoint/2010/main" val="1605976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45516-1A9A-EC72-443F-59F530FDA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C2432-8873-DEB3-23F0-B753CAD44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8496C8-BEE0-1665-ED4D-CAFBB54DA6A6}"/>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A1D2A69E-7221-3EBE-6388-8465B376EDC1}"/>
              </a:ext>
            </a:extLst>
          </p:cNvPr>
          <p:cNvSpPr>
            <a:spLocks noGrp="1"/>
          </p:cNvSpPr>
          <p:nvPr>
            <p:ph type="sldNum" sz="quarter" idx="5"/>
          </p:nvPr>
        </p:nvSpPr>
        <p:spPr/>
        <p:txBody>
          <a:bodyPr/>
          <a:lstStyle/>
          <a:p>
            <a:fld id="{893BFC1A-9611-45F8-8C47-A11ED93368E5}" type="slidenum">
              <a:rPr lang="en-GB" smtClean="0"/>
              <a:t>76</a:t>
            </a:fld>
            <a:endParaRPr lang="en-GB"/>
          </a:p>
        </p:txBody>
      </p:sp>
    </p:spTree>
    <p:extLst>
      <p:ext uri="{BB962C8B-B14F-4D97-AF65-F5344CB8AC3E}">
        <p14:creationId xmlns:p14="http://schemas.microsoft.com/office/powerpoint/2010/main" val="33954705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Judgement</a:t>
            </a:r>
          </a:p>
          <a:p>
            <a:pPr rtl="0"/>
            <a:r>
              <a:rPr lang="en-US" sz="1200" kern="1200" dirty="0">
                <a:solidFill>
                  <a:schemeClr val="tx1"/>
                </a:solidFill>
                <a:latin typeface="+mn-lt"/>
                <a:ea typeface="+mn-ea"/>
                <a:cs typeface="+mn-cs"/>
              </a:rPr>
              <a:t>Proverbs 31:4  not for kings, O Lemuel,  not for kings to drink wine; nor for prince's strong drink:</a:t>
            </a:r>
          </a:p>
          <a:p>
            <a:pPr rtl="0"/>
            <a:r>
              <a:rPr lang="en-US" sz="1200" kern="1200" dirty="0">
                <a:solidFill>
                  <a:schemeClr val="tx1"/>
                </a:solidFill>
                <a:latin typeface="+mn-lt"/>
                <a:ea typeface="+mn-ea"/>
                <a:cs typeface="+mn-cs"/>
              </a:rPr>
              <a:t>5 Lest they drink, and forget the law, and pervert the judgment of any of the afflicted.</a:t>
            </a:r>
          </a:p>
          <a:p>
            <a:pPr rtl="0"/>
            <a:r>
              <a:rPr lang="en-US" sz="1200" kern="1200" dirty="0">
                <a:solidFill>
                  <a:schemeClr val="tx1"/>
                </a:solidFill>
                <a:latin typeface="+mn-lt"/>
                <a:ea typeface="+mn-ea"/>
                <a:cs typeface="+mn-cs"/>
              </a:rPr>
              <a:t>6 Give strong drink unto him that is ready to perish, and wine unto those that be of heavy hearts.</a:t>
            </a:r>
          </a:p>
          <a:p>
            <a:pPr rtl="0"/>
            <a:r>
              <a:rPr lang="en-US" sz="1200" kern="1200" dirty="0">
                <a:solidFill>
                  <a:schemeClr val="tx1"/>
                </a:solidFill>
                <a:latin typeface="+mn-lt"/>
                <a:ea typeface="+mn-ea"/>
                <a:cs typeface="+mn-cs"/>
              </a:rPr>
              <a:t>7 Let him drink, and forget his poverty, and remember his misery no more.</a:t>
            </a:r>
            <a:endParaRPr lang="en-PH" dirty="0"/>
          </a:p>
        </p:txBody>
      </p:sp>
      <p:sp>
        <p:nvSpPr>
          <p:cNvPr id="4" name="Slide Number Placeholder 3"/>
          <p:cNvSpPr>
            <a:spLocks noGrp="1"/>
          </p:cNvSpPr>
          <p:nvPr>
            <p:ph type="sldNum" sz="quarter" idx="5"/>
          </p:nvPr>
        </p:nvSpPr>
        <p:spPr/>
        <p:txBody>
          <a:bodyPr/>
          <a:lstStyle/>
          <a:p>
            <a:fld id="{893BFC1A-9611-45F8-8C47-A11ED93368E5}" type="slidenum">
              <a:rPr lang="en-GB" smtClean="0"/>
              <a:t>77</a:t>
            </a:fld>
            <a:endParaRPr lang="en-GB"/>
          </a:p>
        </p:txBody>
      </p:sp>
    </p:spTree>
    <p:extLst>
      <p:ext uri="{BB962C8B-B14F-4D97-AF65-F5344CB8AC3E}">
        <p14:creationId xmlns:p14="http://schemas.microsoft.com/office/powerpoint/2010/main" val="30328724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Insomnia is a common sleep disorder that makes it difficult for individuals to fall asleep, stay asleep, or both. People with insomnia often experience dissatisfaction with their sleep and may feel tired or have low energy during the day. Insomnia can be acute (short-term) or chronic (long-term), and it can significantly impact daily functioning and overall quality of life.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Insomnia is typically categorized under </a:t>
            </a:r>
            <a:r>
              <a:rPr lang="en-US" sz="1200" b="1" i="0" kern="1200" dirty="0">
                <a:solidFill>
                  <a:schemeClr val="tx1"/>
                </a:solidFill>
                <a:effectLst/>
                <a:latin typeface="+mn-lt"/>
                <a:ea typeface="+mn-ea"/>
                <a:cs typeface="+mn-cs"/>
              </a:rPr>
              <a:t>sleep disorders</a:t>
            </a:r>
            <a:r>
              <a:rPr lang="en-US" sz="1200" b="0" i="0" kern="1200" dirty="0">
                <a:solidFill>
                  <a:schemeClr val="tx1"/>
                </a:solidFill>
                <a:effectLst/>
                <a:latin typeface="+mn-lt"/>
                <a:ea typeface="+mn-ea"/>
                <a:cs typeface="+mn-cs"/>
              </a:rPr>
              <a:t>. It is a condition where individuals have difficulty falling asleep, staying asleep, or getting restful sleep, which can lead to daytime fatigue and other health issues. In your presentation, insomnia is not explicitly mentioned, but it can be associated with various mental health conditions such as </a:t>
            </a:r>
            <a:r>
              <a:rPr lang="en-US" sz="1200" b="0" i="0" kern="1200" dirty="0" err="1">
                <a:solidFill>
                  <a:schemeClr val="tx1"/>
                </a:solidFill>
                <a:effectLst/>
                <a:latin typeface="+mn-lt"/>
                <a:ea typeface="+mn-ea"/>
                <a:cs typeface="+mn-cs"/>
              </a:rPr>
              <a:t>anxi.ety</a:t>
            </a:r>
            <a:r>
              <a:rPr lang="en-US" sz="1200" b="0" i="0" kern="1200" dirty="0">
                <a:solidFill>
                  <a:schemeClr val="tx1"/>
                </a:solidFill>
                <a:effectLst/>
                <a:latin typeface="+mn-lt"/>
                <a:ea typeface="+mn-ea"/>
                <a:cs typeface="+mn-cs"/>
              </a:rPr>
              <a:t> disorders, mood disorders, and somatic symptom disorders.</a:t>
            </a:r>
          </a:p>
          <a:p>
            <a:endParaRPr lang="en-US" sz="1200" b="0" i="0" kern="1200" dirty="0">
              <a:solidFill>
                <a:schemeClr val="tx1"/>
              </a:solidFill>
              <a:effectLst/>
              <a:latin typeface="+mn-lt"/>
              <a:ea typeface="+mn-ea"/>
              <a:cs typeface="+mn-cs"/>
            </a:endParaRPr>
          </a:p>
          <a:p>
            <a:r>
              <a:rPr lang="en-US" dirty="0"/>
              <a:t>While insomnia is primarily classified as a </a:t>
            </a:r>
            <a:r>
              <a:rPr lang="en-US" b="1" dirty="0"/>
              <a:t>sleep-wake disorder</a:t>
            </a:r>
            <a:r>
              <a:rPr lang="en-US" dirty="0"/>
              <a:t>, it often overlaps with other categories depending on its cause or context:</a:t>
            </a:r>
          </a:p>
          <a:p>
            <a:r>
              <a:rPr lang="en-US" b="1" dirty="0"/>
              <a:t>Psychiatric Disorders</a:t>
            </a:r>
            <a:r>
              <a:rPr lang="en-US" dirty="0"/>
              <a:t>: Insomnia frequently coexists with conditions like anxiety, depression, PTSD, and substance use disorders. In these cases, it's considered </a:t>
            </a:r>
            <a:r>
              <a:rPr lang="en-US" i="1" dirty="0"/>
              <a:t>comorbid insomnia</a:t>
            </a:r>
            <a:r>
              <a:rPr lang="en-US" dirty="0"/>
              <a:t>—not just a symptom, but a condition that interacts with the mental health issue.</a:t>
            </a:r>
          </a:p>
          <a:p>
            <a:r>
              <a:rPr lang="en-US" b="1" dirty="0">
                <a:effectLst/>
              </a:rPr>
              <a:t>Neurological or Medical Conditions</a:t>
            </a:r>
            <a:r>
              <a:rPr lang="en-US" dirty="0">
                <a:effectLst/>
              </a:rPr>
              <a:t>: Chronic pain, hyperthyroidism, Parkinson’s disease, and even asthma can contribute to insomnia. When linked to these, it’s often categorized under </a:t>
            </a:r>
            <a:r>
              <a:rPr lang="en-US" i="1" dirty="0">
                <a:effectLst/>
              </a:rPr>
              <a:t>secondary insomnia</a:t>
            </a:r>
            <a:r>
              <a:rPr lang="en-US" dirty="0">
                <a:effectLst/>
              </a:rPr>
              <a:t>.</a:t>
            </a:r>
          </a:p>
          <a:p>
            <a:r>
              <a:rPr lang="en-US" b="1" dirty="0">
                <a:effectLst/>
              </a:rPr>
              <a:t>Behavioral and Lifestyle Factors</a:t>
            </a:r>
            <a:r>
              <a:rPr lang="en-US" dirty="0">
                <a:effectLst/>
              </a:rPr>
              <a:t>: Stress, irregular sleep schedules, or excessive screen time can lead to what’s sometimes called </a:t>
            </a:r>
            <a:r>
              <a:rPr lang="en-US" i="1" dirty="0">
                <a:effectLst/>
              </a:rPr>
              <a:t>behavioral insomnia</a:t>
            </a:r>
            <a:r>
              <a:rPr lang="en-US" dirty="0">
                <a:effectLst/>
              </a:rPr>
              <a:t>, especially in children.</a:t>
            </a:r>
          </a:p>
          <a:p>
            <a:r>
              <a:rPr lang="en-US" dirty="0"/>
              <a:t>So while insomnia is rooted in sleep dysfunction, it’s often a </a:t>
            </a:r>
            <a:r>
              <a:rPr lang="en-US" b="1" dirty="0"/>
              <a:t>multidimensional issue</a:t>
            </a:r>
            <a:r>
              <a:rPr lang="en-US" dirty="0"/>
              <a:t>—tied to mental health, physical health, and lifestyle. </a:t>
            </a:r>
          </a:p>
          <a:p>
            <a:endParaRPr lang="en-US" dirty="0"/>
          </a:p>
        </p:txBody>
      </p:sp>
      <p:sp>
        <p:nvSpPr>
          <p:cNvPr id="4" name="Slide Number Placeholder 3"/>
          <p:cNvSpPr>
            <a:spLocks noGrp="1"/>
          </p:cNvSpPr>
          <p:nvPr>
            <p:ph type="sldNum" sz="quarter" idx="5"/>
          </p:nvPr>
        </p:nvSpPr>
        <p:spPr/>
        <p:txBody>
          <a:bodyPr/>
          <a:lstStyle/>
          <a:p>
            <a:fld id="{893BFC1A-9611-45F8-8C47-A11ED93368E5}" type="slidenum">
              <a:rPr lang="en-GB" smtClean="0"/>
              <a:t>78</a:t>
            </a:fld>
            <a:endParaRPr lang="en-GB"/>
          </a:p>
        </p:txBody>
      </p:sp>
    </p:spTree>
    <p:extLst>
      <p:ext uri="{BB962C8B-B14F-4D97-AF65-F5344CB8AC3E}">
        <p14:creationId xmlns:p14="http://schemas.microsoft.com/office/powerpoint/2010/main" val="16026534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a:solidFill>
                  <a:schemeClr val="tx1"/>
                </a:solidFill>
                <a:latin typeface="+mn-lt"/>
                <a:ea typeface="+mn-ea"/>
                <a:cs typeface="+mn-cs"/>
              </a:rPr>
              <a:t>Ephesians 5:9 (For the fruit of the Spirit  in all goodness and righteousness and truth;)</a:t>
            </a:r>
          </a:p>
          <a:p>
            <a:pPr rtl="0"/>
            <a:r>
              <a:rPr lang="en-US" sz="1200" kern="1200" dirty="0">
                <a:solidFill>
                  <a:schemeClr val="tx1"/>
                </a:solidFill>
                <a:latin typeface="+mn-lt"/>
                <a:ea typeface="+mn-ea"/>
                <a:cs typeface="+mn-cs"/>
              </a:rPr>
              <a:t>10 Proving what is acceptable unto the Lord.</a:t>
            </a:r>
          </a:p>
          <a:p>
            <a:pPr rtl="0"/>
            <a:r>
              <a:rPr lang="en-US" sz="1200" kern="1200" dirty="0">
                <a:solidFill>
                  <a:schemeClr val="tx1"/>
                </a:solidFill>
                <a:latin typeface="+mn-lt"/>
                <a:ea typeface="+mn-ea"/>
                <a:cs typeface="+mn-cs"/>
              </a:rPr>
              <a:t>11 And have no fellowship with the unfruitful works of darkness, but rather reprove .</a:t>
            </a:r>
            <a:endParaRPr lang="en-PH" dirty="0"/>
          </a:p>
        </p:txBody>
      </p:sp>
      <p:sp>
        <p:nvSpPr>
          <p:cNvPr id="4" name="Slide Number Placeholder 3"/>
          <p:cNvSpPr>
            <a:spLocks noGrp="1"/>
          </p:cNvSpPr>
          <p:nvPr>
            <p:ph type="sldNum" sz="quarter" idx="5"/>
          </p:nvPr>
        </p:nvSpPr>
        <p:spPr/>
        <p:txBody>
          <a:bodyPr/>
          <a:lstStyle/>
          <a:p>
            <a:fld id="{893BFC1A-9611-45F8-8C47-A11ED93368E5}" type="slidenum">
              <a:rPr lang="en-GB" smtClean="0"/>
              <a:t>80</a:t>
            </a:fld>
            <a:endParaRPr lang="en-GB"/>
          </a:p>
        </p:txBody>
      </p:sp>
    </p:spTree>
    <p:extLst>
      <p:ext uri="{BB962C8B-B14F-4D97-AF65-F5344CB8AC3E}">
        <p14:creationId xmlns:p14="http://schemas.microsoft.com/office/powerpoint/2010/main" val="30937163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3BFC1A-9611-45F8-8C47-A11ED93368E5}" type="slidenum">
              <a:rPr lang="en-GB" smtClean="0"/>
              <a:t>83</a:t>
            </a:fld>
            <a:endParaRPr lang="en-GB"/>
          </a:p>
        </p:txBody>
      </p:sp>
    </p:spTree>
    <p:extLst>
      <p:ext uri="{BB962C8B-B14F-4D97-AF65-F5344CB8AC3E}">
        <p14:creationId xmlns:p14="http://schemas.microsoft.com/office/powerpoint/2010/main" val="129344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1FFFE-41CD-87BF-AB43-EF8FAD34F52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7695B58-47D9-2417-6DA4-F238167F43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35A7A4B-C306-4FF5-33A8-BF619F6D0021}"/>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5" name="Footer Placeholder 4">
            <a:extLst>
              <a:ext uri="{FF2B5EF4-FFF2-40B4-BE49-F238E27FC236}">
                <a16:creationId xmlns:a16="http://schemas.microsoft.com/office/drawing/2014/main" id="{8C6AE8AA-4F10-328C-3199-AFE0794004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DEEF5E-5714-C9D9-7DA0-39AA52710EAE}"/>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595607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5397-2AFA-6C0A-C3C6-623B694931B7}"/>
              </a:ext>
            </a:extLst>
          </p:cNvPr>
          <p:cNvSpPr>
            <a:spLocks noGrp="1"/>
          </p:cNvSpPr>
          <p:nvPr>
            <p:ph type="title"/>
          </p:nvPr>
        </p:nvSpPr>
        <p:spPr>
          <a:xfrm>
            <a:off x="0" y="136525"/>
            <a:ext cx="12192000" cy="1092507"/>
          </a:xfrm>
        </p:spPr>
        <p:txBody>
          <a:bodyPr>
            <a:normAutofit/>
          </a:bodyPr>
          <a:lstStyle>
            <a:lvl1pPr algn="ctr">
              <a:defRPr sz="5400" b="1">
                <a:effectLst>
                  <a:outerShdw blurRad="38100" dist="38100" dir="2700000" algn="tl">
                    <a:srgbClr val="000000">
                      <a:alpha val="43137"/>
                    </a:srgbClr>
                  </a:outerShdw>
                </a:effectLst>
                <a:latin typeface="+mn-lt"/>
              </a:defRPr>
            </a:lvl1pPr>
          </a:lstStyle>
          <a:p>
            <a:r>
              <a:rPr lang="en-GB"/>
              <a:t>Click to edit Master title style</a:t>
            </a:r>
          </a:p>
        </p:txBody>
      </p:sp>
      <p:sp>
        <p:nvSpPr>
          <p:cNvPr id="3" name="Content Placeholder 2">
            <a:extLst>
              <a:ext uri="{FF2B5EF4-FFF2-40B4-BE49-F238E27FC236}">
                <a16:creationId xmlns:a16="http://schemas.microsoft.com/office/drawing/2014/main" id="{194B1459-F644-9612-DBB4-7EDFEFFA5C2E}"/>
              </a:ext>
            </a:extLst>
          </p:cNvPr>
          <p:cNvSpPr>
            <a:spLocks noGrp="1"/>
          </p:cNvSpPr>
          <p:nvPr>
            <p:ph idx="1"/>
          </p:nvPr>
        </p:nvSpPr>
        <p:spPr>
          <a:xfrm>
            <a:off x="419100" y="1442167"/>
            <a:ext cx="11353800" cy="4771820"/>
          </a:xfrm>
        </p:spPr>
        <p:txBody>
          <a:bodyPr>
            <a:normAutofit/>
          </a:bodyPr>
          <a:lstStyle>
            <a:lvl1pPr>
              <a:defRPr sz="4400" b="1"/>
            </a:lvl1pPr>
            <a:lvl2pPr>
              <a:defRPr sz="4000" b="1"/>
            </a:lvl2pPr>
            <a:lvl3pPr>
              <a:defRPr sz="3600" b="1"/>
            </a:lvl3pPr>
            <a:lvl4pPr>
              <a:defRPr sz="3200" b="1"/>
            </a:lvl4pPr>
            <a:lvl5pPr>
              <a:defRPr sz="32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4440FA7-D85D-4771-FCA5-8CFEA89ECD6A}"/>
              </a:ext>
            </a:extLst>
          </p:cNvPr>
          <p:cNvSpPr>
            <a:spLocks noGrp="1"/>
          </p:cNvSpPr>
          <p:nvPr>
            <p:ph type="dt" sz="half" idx="10"/>
          </p:nvPr>
        </p:nvSpPr>
        <p:spPr>
          <a:xfrm>
            <a:off x="419100" y="6372225"/>
            <a:ext cx="2743200" cy="365125"/>
          </a:xfrm>
        </p:spPr>
        <p:txBody>
          <a:bodyPr/>
          <a:lstStyle/>
          <a:p>
            <a:fld id="{CDE6D330-D310-42AB-AA47-60807AA215EB}" type="datetimeFigureOut">
              <a:rPr lang="en-GB" smtClean="0"/>
              <a:t>28/06/2025</a:t>
            </a:fld>
            <a:endParaRPr lang="en-GB"/>
          </a:p>
        </p:txBody>
      </p:sp>
      <p:sp>
        <p:nvSpPr>
          <p:cNvPr id="5" name="Footer Placeholder 4">
            <a:extLst>
              <a:ext uri="{FF2B5EF4-FFF2-40B4-BE49-F238E27FC236}">
                <a16:creationId xmlns:a16="http://schemas.microsoft.com/office/drawing/2014/main" id="{6CA43DE3-215E-B79D-21DE-75FD062282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362D79-272E-1210-ECF9-F1AA68DB761C}"/>
              </a:ext>
            </a:extLst>
          </p:cNvPr>
          <p:cNvSpPr>
            <a:spLocks noGrp="1"/>
          </p:cNvSpPr>
          <p:nvPr>
            <p:ph type="sldNum" sz="quarter" idx="12"/>
          </p:nvPr>
        </p:nvSpPr>
        <p:spPr>
          <a:xfrm>
            <a:off x="9029700" y="6356349"/>
            <a:ext cx="2743200" cy="365125"/>
          </a:xfrm>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114222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6BB61-3B35-614E-BACD-382DFA3C82F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BD808F4-95DA-1CA9-EBFF-C03C954853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7AD9D20-C60F-6AF1-693F-177D03447C1C}"/>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5" name="Footer Placeholder 4">
            <a:extLst>
              <a:ext uri="{FF2B5EF4-FFF2-40B4-BE49-F238E27FC236}">
                <a16:creationId xmlns:a16="http://schemas.microsoft.com/office/drawing/2014/main" id="{56EE8666-373B-6C30-270C-AF992AB180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4FA0B4-0AB8-A2B3-E3C9-CE4777AE729B}"/>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89138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CF4C2-D91F-45F4-9C3B-623F53875C8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0CD3F8-9EF6-1B6F-E260-C6E35F9A9CE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6C65C8D-1884-7847-162F-DF8F5BE166C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30DCF34-EAEE-4FAE-7147-17DCBF1AD5F0}"/>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6" name="Footer Placeholder 5">
            <a:extLst>
              <a:ext uri="{FF2B5EF4-FFF2-40B4-BE49-F238E27FC236}">
                <a16:creationId xmlns:a16="http://schemas.microsoft.com/office/drawing/2014/main" id="{E297C0B2-8FE8-2951-91AF-A43A51187E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FD5B9F-37A1-D347-8B2A-F352B2191BAE}"/>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4289535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92DC-3966-71E9-AE50-44B777D4BA7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7247DD6B-7425-614F-A387-5EE1E3D1EA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C150DC2-B502-02B4-39C4-A90D9438C5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8034B61-7C9A-FA82-262D-EDED4C5311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9A95D2B-7DA5-E9B2-8FB6-4FFC3757DD3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2432B26-2805-E526-40F5-4ABAD448B56D}"/>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8" name="Footer Placeholder 7">
            <a:extLst>
              <a:ext uri="{FF2B5EF4-FFF2-40B4-BE49-F238E27FC236}">
                <a16:creationId xmlns:a16="http://schemas.microsoft.com/office/drawing/2014/main" id="{652904BD-EF1E-713D-391C-725B116A8BF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544C5D-7AA9-BA9D-D3E0-DA604AB387F4}"/>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1945816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6D08-611E-4EA7-62A8-D61BB1AD31A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413A2BC-DAE5-7553-2DCB-17F1D53F27DD}"/>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4" name="Footer Placeholder 3">
            <a:extLst>
              <a:ext uri="{FF2B5EF4-FFF2-40B4-BE49-F238E27FC236}">
                <a16:creationId xmlns:a16="http://schemas.microsoft.com/office/drawing/2014/main" id="{45457137-5548-264A-0ADD-6913500E8DE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7865E4-CF26-4017-602A-25DFF5877A5E}"/>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112490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FCCFC4-E635-69D0-9B68-3E082CEDE729}"/>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3" name="Footer Placeholder 2">
            <a:extLst>
              <a:ext uri="{FF2B5EF4-FFF2-40B4-BE49-F238E27FC236}">
                <a16:creationId xmlns:a16="http://schemas.microsoft.com/office/drawing/2014/main" id="{76333565-2608-6552-87FB-731154688D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02EA21E-1F2B-72AE-51DE-E1FCF2CB16B8}"/>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2137308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3BB7-0D05-AA8A-2306-AF9F8DBB002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F8A89D0-0C5D-5426-9873-A6F3027429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D6BA3F3-A950-FE36-A36E-F249997F95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A1AF7F7-FD3E-4FA6-7737-FB74CBB53E35}"/>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6" name="Footer Placeholder 5">
            <a:extLst>
              <a:ext uri="{FF2B5EF4-FFF2-40B4-BE49-F238E27FC236}">
                <a16:creationId xmlns:a16="http://schemas.microsoft.com/office/drawing/2014/main" id="{11AE9A2F-54E5-5032-7BB6-923F5E592E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2B9CF7-846B-C7BB-3A32-C7EFAFA78AD8}"/>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3872589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52445-DF70-834E-2E5E-068129B7329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F421320-0F55-C520-5A5B-54E4631B3A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76DAEC0-ECE6-D71A-BE52-51B160119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441B116-3491-73AF-2A42-8BCC0CD6B671}"/>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6" name="Footer Placeholder 5">
            <a:extLst>
              <a:ext uri="{FF2B5EF4-FFF2-40B4-BE49-F238E27FC236}">
                <a16:creationId xmlns:a16="http://schemas.microsoft.com/office/drawing/2014/main" id="{4BF99E65-77EE-0E48-DEF5-88E644BCB4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D62296-C44F-AB59-4B17-88BEFE1EC252}"/>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3206449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4E4E-1BEB-B9F6-8E41-16B55AC45A7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F625DA-A70C-95A3-F640-B386A8D0127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72CB95-1C44-9151-9C88-BE70D8425CA4}"/>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5" name="Footer Placeholder 4">
            <a:extLst>
              <a:ext uri="{FF2B5EF4-FFF2-40B4-BE49-F238E27FC236}">
                <a16:creationId xmlns:a16="http://schemas.microsoft.com/office/drawing/2014/main" id="{D6CC2AB4-6A46-86C9-301C-A91543CAB3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CCC623-6F45-C873-CB7D-B6C1D52AD54C}"/>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1673082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D0A90D-7E89-E7F2-4CFE-7F4E95DE78C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650E74B-4CC1-D67E-450A-EAFE1E35970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9ED8F59-4BD7-2FA0-5A10-C02CF421A2ED}"/>
              </a:ext>
            </a:extLst>
          </p:cNvPr>
          <p:cNvSpPr>
            <a:spLocks noGrp="1"/>
          </p:cNvSpPr>
          <p:nvPr>
            <p:ph type="dt" sz="half" idx="10"/>
          </p:nvPr>
        </p:nvSpPr>
        <p:spPr/>
        <p:txBody>
          <a:bodyPr/>
          <a:lstStyle/>
          <a:p>
            <a:fld id="{CDE6D330-D310-42AB-AA47-60807AA215EB}" type="datetimeFigureOut">
              <a:rPr lang="en-GB" smtClean="0"/>
              <a:t>28/06/2025</a:t>
            </a:fld>
            <a:endParaRPr lang="en-GB"/>
          </a:p>
        </p:txBody>
      </p:sp>
      <p:sp>
        <p:nvSpPr>
          <p:cNvPr id="5" name="Footer Placeholder 4">
            <a:extLst>
              <a:ext uri="{FF2B5EF4-FFF2-40B4-BE49-F238E27FC236}">
                <a16:creationId xmlns:a16="http://schemas.microsoft.com/office/drawing/2014/main" id="{54E5B228-3634-40FA-7DA1-A82C2D6A50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8936D0-500F-724F-F6BF-972494160623}"/>
              </a:ext>
            </a:extLst>
          </p:cNvPr>
          <p:cNvSpPr>
            <a:spLocks noGrp="1"/>
          </p:cNvSpPr>
          <p:nvPr>
            <p:ph type="sldNum" sz="quarter" idx="12"/>
          </p:nvPr>
        </p:nvSpPr>
        <p:spPr/>
        <p:txBody>
          <a:bodyPr/>
          <a:lstStyle/>
          <a:p>
            <a:fld id="{344052E1-63BB-4231-AD0D-E472D02C5E6B}" type="slidenum">
              <a:rPr lang="en-GB" smtClean="0"/>
              <a:t>‹#›</a:t>
            </a:fld>
            <a:endParaRPr lang="en-GB"/>
          </a:p>
        </p:txBody>
      </p:sp>
    </p:spTree>
    <p:extLst>
      <p:ext uri="{BB962C8B-B14F-4D97-AF65-F5344CB8AC3E}">
        <p14:creationId xmlns:p14="http://schemas.microsoft.com/office/powerpoint/2010/main" val="2353450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693" y="34636"/>
            <a:ext cx="11504612" cy="1280890"/>
          </a:xfrm>
        </p:spPr>
        <p:txBody>
          <a:bodyPr>
            <a:normAutofit/>
          </a:bodyPr>
          <a:lstStyle>
            <a:lvl1pPr algn="ctr">
              <a:defRPr sz="4800"/>
            </a:lvl1pPr>
          </a:lstStyle>
          <a:p>
            <a:r>
              <a:rPr lang="en-GB"/>
              <a:t>Click to edit Master title style</a:t>
            </a:r>
            <a:endParaRPr lang="en-US"/>
          </a:p>
        </p:txBody>
      </p:sp>
      <p:sp>
        <p:nvSpPr>
          <p:cNvPr id="4" name="Date Placeholder 3"/>
          <p:cNvSpPr>
            <a:spLocks noGrp="1"/>
          </p:cNvSpPr>
          <p:nvPr>
            <p:ph type="dt" sz="half" idx="10"/>
          </p:nvPr>
        </p:nvSpPr>
        <p:spPr>
          <a:xfrm>
            <a:off x="7653799" y="6248400"/>
            <a:ext cx="3352252" cy="365125"/>
          </a:xfrm>
        </p:spPr>
        <p:txBody>
          <a:bodyPr/>
          <a:lstStyle/>
          <a:p>
            <a:fld id="{52647F38-B617-4D2F-AE0A-013F0C4D2C57}" type="datetimeFigureOut">
              <a:rPr lang="en-US" smtClean="0"/>
              <a:t>6/28/2025</a:t>
            </a:fld>
            <a:endParaRPr lang="en-US"/>
          </a:p>
        </p:txBody>
      </p:sp>
      <p:sp>
        <p:nvSpPr>
          <p:cNvPr id="5" name="Footer Placeholder 4"/>
          <p:cNvSpPr>
            <a:spLocks noGrp="1"/>
          </p:cNvSpPr>
          <p:nvPr>
            <p:ph type="ftr" sz="quarter" idx="11"/>
          </p:nvPr>
        </p:nvSpPr>
        <p:spPr>
          <a:xfrm>
            <a:off x="343693" y="6248400"/>
            <a:ext cx="7209717" cy="365125"/>
          </a:xfrm>
        </p:spPr>
        <p:txBody>
          <a:bodyPr/>
          <a:lstStyle/>
          <a:p>
            <a:endParaRPr lang="en-US"/>
          </a:p>
        </p:txBody>
      </p:sp>
      <p:sp>
        <p:nvSpPr>
          <p:cNvPr id="6" name="Slide Number Placeholder 5"/>
          <p:cNvSpPr>
            <a:spLocks noGrp="1"/>
          </p:cNvSpPr>
          <p:nvPr>
            <p:ph type="sldNum" sz="quarter" idx="12"/>
          </p:nvPr>
        </p:nvSpPr>
        <p:spPr>
          <a:xfrm>
            <a:off x="11068539" y="6248400"/>
            <a:ext cx="779767" cy="365125"/>
          </a:xfrm>
        </p:spPr>
        <p:txBody>
          <a:bodyPr/>
          <a:lstStyle/>
          <a:p>
            <a:fld id="{E97799C9-84D9-46D2-A11E-BCF8A720529D}" type="slidenum">
              <a:rPr lang="en-US" smtClean="0"/>
              <a:t>‹#›</a:t>
            </a:fld>
            <a:endParaRPr lang="en-US"/>
          </a:p>
        </p:txBody>
      </p:sp>
      <p:sp>
        <p:nvSpPr>
          <p:cNvPr id="9" name="Text Placeholder 2">
            <a:extLst>
              <a:ext uri="{FF2B5EF4-FFF2-40B4-BE49-F238E27FC236}">
                <a16:creationId xmlns:a16="http://schemas.microsoft.com/office/drawing/2014/main" id="{C1C15770-C7BC-4A49-460F-32F7FE7B3274}"/>
              </a:ext>
            </a:extLst>
          </p:cNvPr>
          <p:cNvSpPr>
            <a:spLocks noGrp="1"/>
          </p:cNvSpPr>
          <p:nvPr>
            <p:ph idx="1"/>
          </p:nvPr>
        </p:nvSpPr>
        <p:spPr>
          <a:xfrm>
            <a:off x="343693" y="1453128"/>
            <a:ext cx="11504611" cy="4795272"/>
          </a:xfrm>
          <a:prstGeom prst="rect">
            <a:avLst/>
          </a:prstGeom>
        </p:spPr>
        <p:txBody>
          <a:bodyPr vert="horz" lIns="91440" tIns="45720" rIns="91440" bIns="45720" rtlCol="0">
            <a:noAutofit/>
          </a:bodyPr>
          <a:lstStyle>
            <a:lvl1pPr>
              <a:defRPr sz="4400"/>
            </a:lvl1pPr>
            <a:lvl2pPr>
              <a:defRPr sz="4000"/>
            </a:lvl2pPr>
            <a:lvl3pPr>
              <a:defRPr sz="3600"/>
            </a:lvl3pPr>
            <a:lvl4pPr>
              <a:defRPr sz="3200"/>
            </a:lvl4pPr>
            <a:lvl5pPr>
              <a:defRPr sz="3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47816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5F99AC-8EAB-1B91-5050-06E33DF715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12362A4-D016-3B09-49A8-34367E5A27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41AA01C-DFBA-2C88-D176-A560A19E77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6D330-D310-42AB-AA47-60807AA215EB}" type="datetimeFigureOut">
              <a:rPr lang="en-GB" smtClean="0"/>
              <a:t>28/06/2025</a:t>
            </a:fld>
            <a:endParaRPr lang="en-GB"/>
          </a:p>
        </p:txBody>
      </p:sp>
      <p:sp>
        <p:nvSpPr>
          <p:cNvPr id="5" name="Footer Placeholder 4">
            <a:extLst>
              <a:ext uri="{FF2B5EF4-FFF2-40B4-BE49-F238E27FC236}">
                <a16:creationId xmlns:a16="http://schemas.microsoft.com/office/drawing/2014/main" id="{82F7E062-46C8-CFB6-AA8C-77552D2821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0C948F9-E012-6469-FA20-0309975A01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4052E1-63BB-4231-AD0D-E472D02C5E6B}" type="slidenum">
              <a:rPr lang="en-GB" smtClean="0"/>
              <a:t>‹#›</a:t>
            </a:fld>
            <a:endParaRPr lang="en-GB"/>
          </a:p>
        </p:txBody>
      </p:sp>
    </p:spTree>
    <p:extLst>
      <p:ext uri="{BB962C8B-B14F-4D97-AF65-F5344CB8AC3E}">
        <p14:creationId xmlns:p14="http://schemas.microsoft.com/office/powerpoint/2010/main" val="1072480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mirror.uncyc.org/wiki/Herod_the_Great"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pikist.com/free-photo-smnww" TargetMode="Externa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2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500yojanas.org/the-trouble-with-interfaith-truth/" TargetMode="Externa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20.jpeg"/><Relationship Id="rId7" Type="http://schemas.openxmlformats.org/officeDocument/2006/relationships/hyperlink" Target="https://creativecommons.org/licenses/by-nc-sa/3.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k12.libretexts.org/Bookshelves/Philosophy/08:_Chapter_8/8.01:_Section_1-" TargetMode="External"/><Relationship Id="rId5" Type="http://schemas.openxmlformats.org/officeDocument/2006/relationships/image" Target="../media/image21.jpeg"/><Relationship Id="rId4" Type="http://schemas.openxmlformats.org/officeDocument/2006/relationships/hyperlink" Target="https://claudioxplabibliadice.blogspot.com/2019/06/esta-logica-la-manejan-muy-bien-el.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gif"/><Relationship Id="rId5" Type="http://schemas.openxmlformats.org/officeDocument/2006/relationships/hyperlink" Target="https://creativecommons.org/licenses/by-nc-sa/3.0/" TargetMode="External"/><Relationship Id="rId4" Type="http://schemas.openxmlformats.org/officeDocument/2006/relationships/hyperlink" Target="https://www.the-editing-room.com/ghostbusters-1984.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icnicwithants.com/2017/05/19/side-effects-agai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8.gif"/><Relationship Id="rId4" Type="http://schemas.openxmlformats.org/officeDocument/2006/relationships/hyperlink" Target="https://creativecommons.org/licenses/by-nc/3.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hyperlink" Target="https://pixabay.com/en/jerusalem-israel-old-town-1712855/"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hyperlink" Target="https://www.flickr.com/photos/132318516@N08/24414866102" TargetMode="External"/><Relationship Id="rId4" Type="http://schemas.microsoft.com/office/2007/relationships/hdphoto" Target="../media/hdphoto7.wdp"/></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5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microsoft.com/office/2007/relationships/hdphoto" Target="../media/hdphoto9.wdp"/><Relationship Id="rId7"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7.png"/><Relationship Id="rId4" Type="http://schemas.openxmlformats.org/officeDocument/2006/relationships/hyperlink" Target="https://www.flickr.com/photos/flamephoenix1991/8376271918"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42.svg"/></Relationships>
</file>

<file path=ppt/slides/_rels/slide57.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12.xml"/><Relationship Id="rId5" Type="http://schemas.openxmlformats.org/officeDocument/2006/relationships/hyperlink" Target="http://exilioynostalgia.blogspot.com/" TargetMode="External"/><Relationship Id="rId4" Type="http://schemas.microsoft.com/office/2007/relationships/hdphoto" Target="../media/hdphoto10.wdp"/></Relationships>
</file>

<file path=ppt/slides/_rels/slide75.xml.rels><?xml version="1.0" encoding="UTF-8" standalone="yes"?>
<Relationships xmlns="http://schemas.openxmlformats.org/package/2006/relationships"><Relationship Id="rId8" Type="http://schemas.microsoft.com/office/2007/relationships/hdphoto" Target="../media/hdphoto13.wdp"/><Relationship Id="rId3" Type="http://schemas.microsoft.com/office/2007/relationships/hdphoto" Target="../media/hdphoto11.wdp"/><Relationship Id="rId7"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hyperlink" Target="https://enfamilia.aeped.es/temas-salud/bulimia-nerviosa-que-es-por-que-se-produce" TargetMode="External"/><Relationship Id="rId5" Type="http://schemas.microsoft.com/office/2007/relationships/hdphoto" Target="../media/hdphoto12.wdp"/><Relationship Id="rId4" Type="http://schemas.openxmlformats.org/officeDocument/2006/relationships/image" Target="../media/image59.png"/><Relationship Id="rId9" Type="http://schemas.openxmlformats.org/officeDocument/2006/relationships/image" Target="../media/image34.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36.png"/><Relationship Id="rId4" Type="http://schemas.openxmlformats.org/officeDocument/2006/relationships/image" Target="../media/image35.png"/></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hyperlink" Target="https://www.rawpixel.com/search/nightmare" TargetMode="External"/><Relationship Id="rId5" Type="http://schemas.openxmlformats.org/officeDocument/2006/relationships/image" Target="../media/image63.jpeg"/><Relationship Id="rId4" Type="http://schemas.openxmlformats.org/officeDocument/2006/relationships/hyperlink" Target="https://courses.lumenlearning.com/wm-abnormalpsych/chapter/insomnia-disorder/" TargetMode="External"/></Relationships>
</file>

<file path=ppt/slides/_rels/slide7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hyperlink" Target="https://www.flickr.com/photos/132318516@N08/24414866102" TargetMode="External"/><Relationship Id="rId2" Type="http://schemas.openxmlformats.org/officeDocument/2006/relationships/image" Target="../media/image6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EF201-BC8B-E353-2B2D-8164AFD13C21}"/>
              </a:ext>
            </a:extLst>
          </p:cNvPr>
          <p:cNvSpPr>
            <a:spLocks noGrp="1"/>
          </p:cNvSpPr>
          <p:nvPr>
            <p:ph type="ctrTitle"/>
          </p:nvPr>
        </p:nvSpPr>
        <p:spPr>
          <a:xfrm>
            <a:off x="1524000" y="506185"/>
            <a:ext cx="9144000" cy="1845129"/>
          </a:xfrm>
        </p:spPr>
        <p:txBody>
          <a:bodyPr>
            <a:normAutofit fontScale="90000"/>
          </a:bodyPr>
          <a:lstStyle/>
          <a:p>
            <a:r>
              <a:rPr lang="en-US" sz="13800"/>
              <a:t>Psychology</a:t>
            </a:r>
            <a:endParaRPr lang="en-GB" sz="13800"/>
          </a:p>
        </p:txBody>
      </p:sp>
      <p:pic>
        <p:nvPicPr>
          <p:cNvPr id="5" name="Graphic 4">
            <a:extLst>
              <a:ext uri="{FF2B5EF4-FFF2-40B4-BE49-F238E27FC236}">
                <a16:creationId xmlns:a16="http://schemas.microsoft.com/office/drawing/2014/main" id="{9D980BC4-6184-3134-0420-7DE09E8C2E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67200" y="2694215"/>
            <a:ext cx="3657600" cy="3657600"/>
          </a:xfrm>
          <a:prstGeom prst="rect">
            <a:avLst/>
          </a:prstGeom>
        </p:spPr>
      </p:pic>
    </p:spTree>
    <p:extLst>
      <p:ext uri="{BB962C8B-B14F-4D97-AF65-F5344CB8AC3E}">
        <p14:creationId xmlns:p14="http://schemas.microsoft.com/office/powerpoint/2010/main" val="2297857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8FD56-D2B6-98A9-FE9C-06A5D9A80B21}"/>
              </a:ext>
            </a:extLst>
          </p:cNvPr>
          <p:cNvSpPr>
            <a:spLocks noGrp="1"/>
          </p:cNvSpPr>
          <p:nvPr>
            <p:ph type="title"/>
          </p:nvPr>
        </p:nvSpPr>
        <p:spPr/>
        <p:txBody>
          <a:bodyPr/>
          <a:lstStyle/>
          <a:p>
            <a:r>
              <a:rPr lang="en-US"/>
              <a:t>The Books of Wisdom</a:t>
            </a:r>
          </a:p>
        </p:txBody>
      </p:sp>
      <p:sp>
        <p:nvSpPr>
          <p:cNvPr id="3" name="Content Placeholder 2">
            <a:extLst>
              <a:ext uri="{FF2B5EF4-FFF2-40B4-BE49-F238E27FC236}">
                <a16:creationId xmlns:a16="http://schemas.microsoft.com/office/drawing/2014/main" id="{44DAE872-6EC0-866A-0A05-ABB7622D4FF8}"/>
              </a:ext>
            </a:extLst>
          </p:cNvPr>
          <p:cNvSpPr>
            <a:spLocks noGrp="1"/>
          </p:cNvSpPr>
          <p:nvPr>
            <p:ph idx="1"/>
          </p:nvPr>
        </p:nvSpPr>
        <p:spPr>
          <a:xfrm>
            <a:off x="419100" y="1229032"/>
            <a:ext cx="11353800" cy="4771820"/>
          </a:xfrm>
        </p:spPr>
        <p:txBody>
          <a:bodyPr>
            <a:normAutofit/>
          </a:bodyPr>
          <a:lstStyle/>
          <a:p>
            <a:r>
              <a:rPr lang="en-US" sz="3200"/>
              <a:t>1</a:t>
            </a:r>
            <a:r>
              <a:rPr lang="en-US" sz="3200" baseline="30000"/>
              <a:t>st</a:t>
            </a:r>
            <a:r>
              <a:rPr lang="en-US" sz="3200"/>
              <a:t> 	Easy overview 	</a:t>
            </a:r>
            <a:r>
              <a:rPr lang="en-US" sz="3200">
                <a:solidFill>
                  <a:srgbClr val="0070C0"/>
                </a:solidFill>
              </a:rPr>
              <a:t>Proverbs</a:t>
            </a:r>
          </a:p>
          <a:p>
            <a:r>
              <a:rPr lang="en-US" sz="3200"/>
              <a:t>2</a:t>
            </a:r>
            <a:r>
              <a:rPr lang="en-US" sz="3200" baseline="30000"/>
              <a:t>nd</a:t>
            </a:r>
            <a:r>
              <a:rPr lang="en-US" sz="3200"/>
              <a:t> 	Critical view	</a:t>
            </a:r>
            <a:r>
              <a:rPr lang="en-US" sz="3200">
                <a:solidFill>
                  <a:srgbClr val="0070C0"/>
                </a:solidFill>
              </a:rPr>
              <a:t>Ecclesiastes</a:t>
            </a:r>
          </a:p>
          <a:p>
            <a:r>
              <a:rPr lang="en-US" sz="3200"/>
              <a:t>3</a:t>
            </a:r>
            <a:r>
              <a:rPr lang="en-US" sz="3200" baseline="30000"/>
              <a:t>rd</a:t>
            </a:r>
            <a:r>
              <a:rPr lang="en-US" sz="3200"/>
              <a:t>  	Connect better with GOD </a:t>
            </a:r>
            <a:r>
              <a:rPr lang="en-US" sz="3200">
                <a:solidFill>
                  <a:srgbClr val="0070C0"/>
                </a:solidFill>
              </a:rPr>
              <a:t>Job</a:t>
            </a:r>
          </a:p>
        </p:txBody>
      </p:sp>
      <p:pic>
        <p:nvPicPr>
          <p:cNvPr id="6" name="Picture 5" descr="A person holding a pen and clipboard&#10;&#10;AI-generated content may be incorrect.">
            <a:extLst>
              <a:ext uri="{FF2B5EF4-FFF2-40B4-BE49-F238E27FC236}">
                <a16:creationId xmlns:a16="http://schemas.microsoft.com/office/drawing/2014/main" id="{FCB13943-6655-1BFE-1226-0798DBA47484}"/>
              </a:ext>
            </a:extLst>
          </p:cNvPr>
          <p:cNvPicPr>
            <a:picLocks noChangeAspect="1"/>
          </p:cNvPicPr>
          <p:nvPr/>
        </p:nvPicPr>
        <p:blipFill>
          <a:blip r:embed="rId2">
            <a:extLst>
              <a:ext uri="{28A0092B-C50C-407E-A947-70E740481C1C}">
                <a14:useLocalDpi xmlns:a14="http://schemas.microsoft.com/office/drawing/2010/main" val="0"/>
              </a:ext>
            </a:extLst>
          </a:blip>
          <a:srcRect t="10550"/>
          <a:stretch>
            <a:fillRect/>
          </a:stretch>
        </p:blipFill>
        <p:spPr>
          <a:xfrm>
            <a:off x="3111500" y="2881850"/>
            <a:ext cx="3172350" cy="3976150"/>
          </a:xfrm>
          <a:prstGeom prst="rect">
            <a:avLst/>
          </a:prstGeom>
        </p:spPr>
      </p:pic>
      <p:pic>
        <p:nvPicPr>
          <p:cNvPr id="10" name="Picture 9" descr="A cartoon character of a person&#10;&#10;AI-generated content may be incorrect.">
            <a:extLst>
              <a:ext uri="{FF2B5EF4-FFF2-40B4-BE49-F238E27FC236}">
                <a16:creationId xmlns:a16="http://schemas.microsoft.com/office/drawing/2014/main" id="{1A777E8E-6A27-82FF-12C1-D77B8F6C8A4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519" b="94684" l="7200" r="97200">
                        <a14:foregroundMark x1="34800" y1="8608" x2="54800" y2="10127"/>
                        <a14:foregroundMark x1="38400" y1="5949" x2="54800" y2="4684"/>
                        <a14:foregroundMark x1="42000" y1="1519" x2="48000" y2="1772"/>
                        <a14:foregroundMark x1="90800" y1="25063" x2="90800" y2="20506"/>
                        <a14:foregroundMark x1="96000" y1="23291" x2="84000" y2="20000"/>
                        <a14:foregroundMark x1="96000" y1="21392" x2="80800" y2="19494"/>
                        <a14:foregroundMark x1="97200" y1="24430" x2="96000" y2="22278"/>
                        <a14:foregroundMark x1="88800" y1="27089" x2="89600" y2="22405"/>
                        <a14:foregroundMark x1="8800" y1="44810" x2="7200" y2="35823"/>
                        <a14:foregroundMark x1="7200" y1="35823" x2="15600" y2="31392"/>
                        <a14:foregroundMark x1="34000" y1="94684" x2="35600" y2="85063"/>
                      </a14:backgroundRemoval>
                    </a14:imgEffect>
                  </a14:imgLayer>
                </a14:imgProps>
              </a:ext>
              <a:ext uri="{28A0092B-C50C-407E-A947-70E740481C1C}">
                <a14:useLocalDpi xmlns:a14="http://schemas.microsoft.com/office/drawing/2010/main" val="0"/>
              </a:ext>
            </a:extLst>
          </a:blip>
          <a:srcRect b="46852"/>
          <a:stretch>
            <a:fillRect/>
          </a:stretch>
        </p:blipFill>
        <p:spPr>
          <a:xfrm>
            <a:off x="6096000" y="1905000"/>
            <a:ext cx="2949124" cy="4953000"/>
          </a:xfrm>
          <a:prstGeom prst="rect">
            <a:avLst/>
          </a:prstGeom>
        </p:spPr>
      </p:pic>
      <p:pic>
        <p:nvPicPr>
          <p:cNvPr id="12" name="Picture 11" descr="A person kneeling in a field&#10;&#10;AI-generated content may be incorrect.">
            <a:extLst>
              <a:ext uri="{FF2B5EF4-FFF2-40B4-BE49-F238E27FC236}">
                <a16:creationId xmlns:a16="http://schemas.microsoft.com/office/drawing/2014/main" id="{C40E0923-0A23-1408-3622-6ABD7660FA8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6250">
                        <a14:foregroundMark x1="45500" y1="81750" x2="61250" y2="82917"/>
                        <a14:foregroundMark x1="61250" y1="82917" x2="71375" y2="80833"/>
                        <a14:foregroundMark x1="71375" y1="80833" x2="80375" y2="76417"/>
                        <a14:foregroundMark x1="80375" y1="76417" x2="80000" y2="66917"/>
                        <a14:foregroundMark x1="91408" y1="75687" x2="81750" y2="67583"/>
                        <a14:foregroundMark x1="96250" y1="79750" x2="92400" y2="76520"/>
                        <a14:foregroundMark x1="81750" y1="67583" x2="81000" y2="65083"/>
                        <a14:foregroundMark x1="91125" y1="82167" x2="95250" y2="81917"/>
                        <a14:foregroundMark x1="45125" y1="82250" x2="54750" y2="85833"/>
                        <a14:foregroundMark x1="54750" y1="85833" x2="59000" y2="81417"/>
                        <a14:foregroundMark x1="55000" y1="85000" x2="70125" y2="82583"/>
                        <a14:foregroundMark x1="61250" y1="34167" x2="56250" y2="40333"/>
                        <a14:foregroundMark x1="56250" y1="40333" x2="58375" y2="43583"/>
                        <a14:foregroundMark x1="55250" y1="40000" x2="61375" y2="34750"/>
                        <a14:foregroundMark x1="60000" y1="34750" x2="56000" y2="38000"/>
                        <a14:foregroundMark x1="55000" y1="39500" x2="54625" y2="37583"/>
                        <a14:foregroundMark x1="55000" y1="36833" x2="56250" y2="36000"/>
                        <a14:foregroundMark x1="59125" y1="34000" x2="64250" y2="33833"/>
                        <a14:foregroundMark x1="54500" y1="86583" x2="59250" y2="85667"/>
                        <a14:foregroundMark x1="69000" y1="82667" x2="59875" y2="83417"/>
                        <a14:backgroundMark x1="18375" y1="32000" x2="81500" y2="22167"/>
                        <a14:backgroundMark x1="81500" y1="22167" x2="85250" y2="22417"/>
                        <a14:backgroundMark x1="89750" y1="53250" x2="67875" y2="23167"/>
                        <a14:backgroundMark x1="45375" y1="70000" x2="46500" y2="47417"/>
                        <a14:backgroundMark x1="95750" y1="74500" x2="99875" y2="78250"/>
                        <a14:backgroundMark x1="92625" y1="74917" x2="99625" y2="78250"/>
                        <a14:backgroundMark x1="97000" y1="77250" x2="99125" y2="78917"/>
                        <a14:backgroundMark x1="99000" y1="79167" x2="99500" y2="80250"/>
                      </a14:backgroundRemoval>
                    </a14:imgEffect>
                  </a14:imgLayer>
                </a14:imgProps>
              </a:ext>
              <a:ext uri="{28A0092B-C50C-407E-A947-70E740481C1C}">
                <a14:useLocalDpi xmlns:a14="http://schemas.microsoft.com/office/drawing/2010/main" val="0"/>
              </a:ext>
            </a:extLst>
          </a:blip>
          <a:srcRect l="42500" t="32685" r="2222" b="13056"/>
          <a:stretch>
            <a:fillRect/>
          </a:stretch>
        </p:blipFill>
        <p:spPr>
          <a:xfrm>
            <a:off x="8407400" y="1285700"/>
            <a:ext cx="3784600" cy="5572300"/>
          </a:xfrm>
          <a:prstGeom prst="rect">
            <a:avLst/>
          </a:prstGeom>
        </p:spPr>
      </p:pic>
    </p:spTree>
    <p:extLst>
      <p:ext uri="{BB962C8B-B14F-4D97-AF65-F5344CB8AC3E}">
        <p14:creationId xmlns:p14="http://schemas.microsoft.com/office/powerpoint/2010/main" val="76255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172E-D424-C8CA-AD80-0FDEA97B6146}"/>
              </a:ext>
            </a:extLst>
          </p:cNvPr>
          <p:cNvSpPr>
            <a:spLocks noGrp="1"/>
          </p:cNvSpPr>
          <p:nvPr>
            <p:ph type="title"/>
          </p:nvPr>
        </p:nvSpPr>
        <p:spPr/>
        <p:txBody>
          <a:bodyPr/>
          <a:lstStyle/>
          <a:p>
            <a:r>
              <a:rPr lang="en-GB"/>
              <a:t>Christian Psychology</a:t>
            </a:r>
          </a:p>
        </p:txBody>
      </p:sp>
      <p:sp>
        <p:nvSpPr>
          <p:cNvPr id="3" name="Content Placeholder 2">
            <a:extLst>
              <a:ext uri="{FF2B5EF4-FFF2-40B4-BE49-F238E27FC236}">
                <a16:creationId xmlns:a16="http://schemas.microsoft.com/office/drawing/2014/main" id="{556E08D9-8E89-FDC5-DA15-C640D81C84AE}"/>
              </a:ext>
            </a:extLst>
          </p:cNvPr>
          <p:cNvSpPr>
            <a:spLocks noGrp="1"/>
          </p:cNvSpPr>
          <p:nvPr>
            <p:ph idx="1"/>
          </p:nvPr>
        </p:nvSpPr>
        <p:spPr>
          <a:xfrm>
            <a:off x="838200" y="1366684"/>
            <a:ext cx="10515600" cy="5491315"/>
          </a:xfrm>
        </p:spPr>
        <p:txBody>
          <a:bodyPr>
            <a:normAutofit fontScale="77500" lnSpcReduction="20000"/>
          </a:bodyPr>
          <a:lstStyle/>
          <a:p>
            <a:r>
              <a:rPr lang="en-US">
                <a:solidFill>
                  <a:srgbClr val="FF0000"/>
                </a:solidFill>
              </a:rPr>
              <a:t>Foundation: </a:t>
            </a:r>
            <a:r>
              <a:rPr lang="en-US"/>
              <a:t>Rooted</a:t>
            </a:r>
            <a:r>
              <a:rPr lang="en-US" b="0"/>
              <a:t> in biblical principles and the teachings of Christianity.</a:t>
            </a:r>
          </a:p>
          <a:p>
            <a:r>
              <a:rPr lang="en-US">
                <a:solidFill>
                  <a:srgbClr val="FF0000"/>
                </a:solidFill>
              </a:rPr>
              <a:t>View of Human Nature: </a:t>
            </a:r>
            <a:r>
              <a:rPr lang="en-US" b="0"/>
              <a:t>Emphasizes the spiritual aspect of human beings, recognizing the soul and its </a:t>
            </a:r>
            <a:r>
              <a:rPr lang="en-US"/>
              <a:t>relationship with God</a:t>
            </a:r>
            <a:r>
              <a:rPr lang="en-US" b="0"/>
              <a:t>.</a:t>
            </a:r>
          </a:p>
          <a:p>
            <a:r>
              <a:rPr lang="en-US">
                <a:solidFill>
                  <a:srgbClr val="FF0000"/>
                </a:solidFill>
              </a:rPr>
              <a:t>Purpose: </a:t>
            </a:r>
            <a:r>
              <a:rPr lang="en-US" b="0"/>
              <a:t>Aims to align psychological practices with Christian </a:t>
            </a:r>
            <a:r>
              <a:rPr lang="en-US"/>
              <a:t>values</a:t>
            </a:r>
            <a:r>
              <a:rPr lang="en-US" b="0"/>
              <a:t>, focusing on spiritual </a:t>
            </a:r>
            <a:r>
              <a:rPr lang="en-US"/>
              <a:t>growth</a:t>
            </a:r>
            <a:r>
              <a:rPr lang="en-US" b="0"/>
              <a:t> and </a:t>
            </a:r>
            <a:r>
              <a:rPr lang="en-US"/>
              <a:t>healing</a:t>
            </a:r>
            <a:r>
              <a:rPr lang="en-US" b="0"/>
              <a:t>.</a:t>
            </a:r>
          </a:p>
          <a:p>
            <a:r>
              <a:rPr lang="en-US">
                <a:solidFill>
                  <a:srgbClr val="FF0000"/>
                </a:solidFill>
              </a:rPr>
              <a:t>Approach: </a:t>
            </a:r>
            <a:r>
              <a:rPr lang="en-US" b="0"/>
              <a:t>Integrates </a:t>
            </a:r>
            <a:r>
              <a:rPr lang="en-US">
                <a:solidFill>
                  <a:srgbClr val="0070C0"/>
                </a:solidFill>
              </a:rPr>
              <a:t>faith</a:t>
            </a:r>
            <a:r>
              <a:rPr lang="en-US" b="0"/>
              <a:t> </a:t>
            </a:r>
            <a:r>
              <a:rPr lang="en-US"/>
              <a:t>and </a:t>
            </a:r>
            <a:r>
              <a:rPr lang="en-US">
                <a:solidFill>
                  <a:srgbClr val="7030A0"/>
                </a:solidFill>
              </a:rPr>
              <a:t>psychology</a:t>
            </a:r>
            <a:r>
              <a:rPr lang="en-US"/>
              <a:t> (</a:t>
            </a:r>
            <a:r>
              <a:rPr lang="en-US" sz="2900">
                <a:solidFill>
                  <a:srgbClr val="7030A0"/>
                </a:solidFill>
              </a:rPr>
              <a:t>care for the soul</a:t>
            </a:r>
            <a:r>
              <a:rPr lang="en-US"/>
              <a:t>), </a:t>
            </a:r>
            <a:r>
              <a:rPr lang="en-US" b="0"/>
              <a:t>using scripture and prayer as part of the therapeutic process.</a:t>
            </a:r>
          </a:p>
          <a:p>
            <a:r>
              <a:rPr lang="en-US">
                <a:solidFill>
                  <a:srgbClr val="FF0000"/>
                </a:solidFill>
              </a:rPr>
              <a:t>Therapists: </a:t>
            </a:r>
            <a:r>
              <a:rPr lang="en-US" b="0"/>
              <a:t>Often trained in both psychology and theology, providing a </a:t>
            </a:r>
            <a:r>
              <a:rPr lang="en-US"/>
              <a:t>holistic</a:t>
            </a:r>
            <a:r>
              <a:rPr lang="en-US" b="0"/>
              <a:t> approach to mental health.</a:t>
            </a:r>
          </a:p>
          <a:p>
            <a:pPr marL="0" indent="0">
              <a:buNone/>
            </a:pPr>
            <a:endParaRPr lang="en-GB"/>
          </a:p>
        </p:txBody>
      </p:sp>
    </p:spTree>
    <p:extLst>
      <p:ext uri="{BB962C8B-B14F-4D97-AF65-F5344CB8AC3E}">
        <p14:creationId xmlns:p14="http://schemas.microsoft.com/office/powerpoint/2010/main" val="324208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0DA60-4810-0610-1388-21A0B5DF1F6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5C7ACAB3-3717-8A9B-F204-1A63B12794D0}"/>
              </a:ext>
            </a:extLst>
          </p:cNvPr>
          <p:cNvGrpSpPr/>
          <p:nvPr/>
        </p:nvGrpSpPr>
        <p:grpSpPr>
          <a:xfrm>
            <a:off x="1235047" y="1504603"/>
            <a:ext cx="9205738" cy="4572000"/>
            <a:chOff x="1235047" y="1504603"/>
            <a:chExt cx="9205738" cy="4572000"/>
          </a:xfrm>
          <a:solidFill>
            <a:srgbClr val="4F79CA"/>
          </a:solidFill>
        </p:grpSpPr>
        <p:sp>
          <p:nvSpPr>
            <p:cNvPr id="4" name="Oval 3">
              <a:extLst>
                <a:ext uri="{FF2B5EF4-FFF2-40B4-BE49-F238E27FC236}">
                  <a16:creationId xmlns:a16="http://schemas.microsoft.com/office/drawing/2014/main" id="{6A6EEEC6-F6E6-E80C-08A9-4E2EEFC74866}"/>
                </a:ext>
              </a:extLst>
            </p:cNvPr>
            <p:cNvSpPr/>
            <p:nvPr/>
          </p:nvSpPr>
          <p:spPr>
            <a:xfrm>
              <a:off x="1296785" y="1504603"/>
              <a:ext cx="9144000" cy="4572000"/>
            </a:xfrm>
            <a:prstGeom prst="ellipse">
              <a:avLst/>
            </a:prstGeom>
            <a:grp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DF548FD-3DF0-A103-206A-B374F994FB5C}"/>
                </a:ext>
              </a:extLst>
            </p:cNvPr>
            <p:cNvSpPr/>
            <p:nvPr/>
          </p:nvSpPr>
          <p:spPr>
            <a:xfrm>
              <a:off x="1235047" y="3311556"/>
              <a:ext cx="1653018" cy="923330"/>
            </a:xfrm>
            <a:prstGeom prst="rect">
              <a:avLst/>
            </a:prstGeom>
            <a:noFill/>
            <a:ln>
              <a:noFill/>
            </a:ln>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00B0F0"/>
                  </a:solidFill>
                  <a:effectLst/>
                </a:rPr>
                <a:t>Body</a:t>
              </a:r>
            </a:p>
          </p:txBody>
        </p:sp>
      </p:grpSp>
      <p:grpSp>
        <p:nvGrpSpPr>
          <p:cNvPr id="3" name="Group 2">
            <a:extLst>
              <a:ext uri="{FF2B5EF4-FFF2-40B4-BE49-F238E27FC236}">
                <a16:creationId xmlns:a16="http://schemas.microsoft.com/office/drawing/2014/main" id="{FBB269A7-7848-4B41-0684-EBE444B9FC10}"/>
              </a:ext>
            </a:extLst>
          </p:cNvPr>
          <p:cNvGrpSpPr/>
          <p:nvPr/>
        </p:nvGrpSpPr>
        <p:grpSpPr>
          <a:xfrm>
            <a:off x="2826326" y="1961803"/>
            <a:ext cx="7315200" cy="3657600"/>
            <a:chOff x="2826326" y="1961803"/>
            <a:chExt cx="7315200" cy="3657600"/>
          </a:xfrm>
        </p:grpSpPr>
        <p:sp>
          <p:nvSpPr>
            <p:cNvPr id="5" name="Oval 4">
              <a:extLst>
                <a:ext uri="{FF2B5EF4-FFF2-40B4-BE49-F238E27FC236}">
                  <a16:creationId xmlns:a16="http://schemas.microsoft.com/office/drawing/2014/main" id="{B0322CDF-31D9-A4DB-D664-D541599A48CE}"/>
                </a:ext>
              </a:extLst>
            </p:cNvPr>
            <p:cNvSpPr/>
            <p:nvPr/>
          </p:nvSpPr>
          <p:spPr>
            <a:xfrm>
              <a:off x="2826326" y="1961803"/>
              <a:ext cx="7315200" cy="3657600"/>
            </a:xfrm>
            <a:prstGeom prst="ellips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68AF519-76E1-3B27-3007-05CEB697AF63}"/>
                </a:ext>
              </a:extLst>
            </p:cNvPr>
            <p:cNvSpPr/>
            <p:nvPr/>
          </p:nvSpPr>
          <p:spPr>
            <a:xfrm>
              <a:off x="2949803" y="3311556"/>
              <a:ext cx="14285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FFC000"/>
                  </a:solidFill>
                  <a:effectLst/>
                </a:rPr>
                <a:t>Soul</a:t>
              </a:r>
            </a:p>
          </p:txBody>
        </p:sp>
      </p:grpSp>
      <p:sp>
        <p:nvSpPr>
          <p:cNvPr id="2" name="Title 1">
            <a:extLst>
              <a:ext uri="{FF2B5EF4-FFF2-40B4-BE49-F238E27FC236}">
                <a16:creationId xmlns:a16="http://schemas.microsoft.com/office/drawing/2014/main" id="{E050E1FE-292C-72A7-5AE0-E22225A2847C}"/>
              </a:ext>
            </a:extLst>
          </p:cNvPr>
          <p:cNvSpPr>
            <a:spLocks noGrp="1"/>
          </p:cNvSpPr>
          <p:nvPr>
            <p:ph type="title"/>
          </p:nvPr>
        </p:nvSpPr>
        <p:spPr>
          <a:xfrm>
            <a:off x="343694" y="106989"/>
            <a:ext cx="11504612" cy="1280890"/>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pPr algn="ctr"/>
            <a:r>
              <a:rPr lang="en-GB">
                <a:latin typeface="Eras Bold ITC" panose="020B0907030504020204" pitchFamily="34" charset="0"/>
              </a:rPr>
              <a:t>Trichotomous view</a:t>
            </a:r>
            <a:br>
              <a:rPr lang="en-GB">
                <a:latin typeface="Eras Bold ITC" panose="020B0907030504020204" pitchFamily="34" charset="0"/>
              </a:rPr>
            </a:br>
            <a:r>
              <a:rPr lang="en-GB">
                <a:latin typeface="Eras Bold ITC" panose="020B0907030504020204" pitchFamily="34" charset="0"/>
              </a:rPr>
              <a:t>THE real NATURE OF MAN</a:t>
            </a:r>
          </a:p>
        </p:txBody>
      </p:sp>
      <p:grpSp>
        <p:nvGrpSpPr>
          <p:cNvPr id="11" name="Group 10">
            <a:extLst>
              <a:ext uri="{FF2B5EF4-FFF2-40B4-BE49-F238E27FC236}">
                <a16:creationId xmlns:a16="http://schemas.microsoft.com/office/drawing/2014/main" id="{6D2ED27B-46D8-A711-0362-1A6DD7B4C945}"/>
              </a:ext>
            </a:extLst>
          </p:cNvPr>
          <p:cNvGrpSpPr/>
          <p:nvPr/>
        </p:nvGrpSpPr>
        <p:grpSpPr>
          <a:xfrm>
            <a:off x="4378399" y="2419003"/>
            <a:ext cx="5486400" cy="2743200"/>
            <a:chOff x="4378399" y="2419003"/>
            <a:chExt cx="5486400" cy="2743200"/>
          </a:xfrm>
          <a:solidFill>
            <a:srgbClr val="FFCCFF"/>
          </a:solidFill>
        </p:grpSpPr>
        <p:sp>
          <p:nvSpPr>
            <p:cNvPr id="6" name="Oval 5">
              <a:extLst>
                <a:ext uri="{FF2B5EF4-FFF2-40B4-BE49-F238E27FC236}">
                  <a16:creationId xmlns:a16="http://schemas.microsoft.com/office/drawing/2014/main" id="{D241F7C7-5B1D-2C30-B842-F47186F74132}"/>
                </a:ext>
              </a:extLst>
            </p:cNvPr>
            <p:cNvSpPr/>
            <p:nvPr/>
          </p:nvSpPr>
          <p:spPr>
            <a:xfrm>
              <a:off x="4378399" y="2419003"/>
              <a:ext cx="5486400" cy="2743200"/>
            </a:xfrm>
            <a:prstGeom prst="ellipse">
              <a:avLst/>
            </a:prstGeom>
            <a:grpFill/>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en-GB" sz="7200" b="1">
                <a:ln/>
                <a:solidFill>
                  <a:srgbClr val="002060"/>
                </a:solidFill>
              </a:endParaRPr>
            </a:p>
          </p:txBody>
        </p:sp>
        <p:sp>
          <p:nvSpPr>
            <p:cNvPr id="9" name="Rectangle 8">
              <a:extLst>
                <a:ext uri="{FF2B5EF4-FFF2-40B4-BE49-F238E27FC236}">
                  <a16:creationId xmlns:a16="http://schemas.microsoft.com/office/drawing/2014/main" id="{6CDF3AE0-AB51-081F-66D8-7DE29B663B6B}"/>
                </a:ext>
              </a:extLst>
            </p:cNvPr>
            <p:cNvSpPr/>
            <p:nvPr/>
          </p:nvSpPr>
          <p:spPr>
            <a:xfrm>
              <a:off x="5910240" y="3311556"/>
              <a:ext cx="1710725" cy="923330"/>
            </a:xfrm>
            <a:prstGeom prst="rect">
              <a:avLst/>
            </a:prstGeom>
            <a:grp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a:ln/>
                  <a:solidFill>
                    <a:srgbClr val="FF00FF"/>
                  </a:solidFill>
                </a:rPr>
                <a:t>Spirit</a:t>
              </a:r>
              <a:endParaRPr lang="en-GB" sz="5400" b="1">
                <a:ln/>
                <a:solidFill>
                  <a:srgbClr val="FF00FF"/>
                </a:solidFill>
              </a:endParaRPr>
            </a:p>
          </p:txBody>
        </p:sp>
      </p:grpSp>
      <p:sp>
        <p:nvSpPr>
          <p:cNvPr id="12" name="Rectangle 11">
            <a:extLst>
              <a:ext uri="{FF2B5EF4-FFF2-40B4-BE49-F238E27FC236}">
                <a16:creationId xmlns:a16="http://schemas.microsoft.com/office/drawing/2014/main" id="{A9B27E31-17DA-B69F-7C15-E9BC148BEC39}"/>
              </a:ext>
            </a:extLst>
          </p:cNvPr>
          <p:cNvSpPr/>
          <p:nvPr/>
        </p:nvSpPr>
        <p:spPr>
          <a:xfrm>
            <a:off x="5178468" y="3943300"/>
            <a:ext cx="317426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a:ln/>
                <a:solidFill>
                  <a:srgbClr val="FF00FF"/>
                </a:solidFill>
              </a:rPr>
              <a:t>Holy Spirit</a:t>
            </a:r>
            <a:endParaRPr lang="en-GB" sz="5400" b="1">
              <a:ln/>
              <a:solidFill>
                <a:srgbClr val="FF00FF"/>
              </a:solidFill>
            </a:endParaRPr>
          </a:p>
        </p:txBody>
      </p:sp>
    </p:spTree>
    <p:extLst>
      <p:ext uri="{BB962C8B-B14F-4D97-AF65-F5344CB8AC3E}">
        <p14:creationId xmlns:p14="http://schemas.microsoft.com/office/powerpoint/2010/main" val="108716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43B2E-C3ED-EC8C-2DE8-13B0B35AE413}"/>
            </a:ext>
          </a:extLst>
        </p:cNvPr>
        <p:cNvGrpSpPr/>
        <p:nvPr/>
      </p:nvGrpSpPr>
      <p:grpSpPr>
        <a:xfrm>
          <a:off x="0" y="0"/>
          <a:ext cx="0" cy="0"/>
          <a:chOff x="0" y="0"/>
          <a:chExt cx="0" cy="0"/>
        </a:xfrm>
      </p:grpSpPr>
      <p:sp>
        <p:nvSpPr>
          <p:cNvPr id="15" name="Triangle 14">
            <a:extLst>
              <a:ext uri="{FF2B5EF4-FFF2-40B4-BE49-F238E27FC236}">
                <a16:creationId xmlns:a16="http://schemas.microsoft.com/office/drawing/2014/main" id="{8285A670-89BA-F4BF-E4C3-332B9C153774}"/>
              </a:ext>
            </a:extLst>
          </p:cNvPr>
          <p:cNvSpPr/>
          <p:nvPr/>
        </p:nvSpPr>
        <p:spPr>
          <a:xfrm flipV="1">
            <a:off x="977162" y="832039"/>
            <a:ext cx="1531344" cy="9474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2F3390-DB64-D15F-B086-1DB628D7DC21}"/>
              </a:ext>
            </a:extLst>
          </p:cNvPr>
          <p:cNvSpPr>
            <a:spLocks noGrp="1"/>
          </p:cNvSpPr>
          <p:nvPr>
            <p:ph type="title"/>
          </p:nvPr>
        </p:nvSpPr>
        <p:spPr>
          <a:xfrm>
            <a:off x="809999" y="6956"/>
            <a:ext cx="10571998" cy="1212231"/>
          </a:xfrm>
        </p:spPr>
        <p:txBody>
          <a:bodyPr anchor="ctr"/>
          <a:lstStyle/>
          <a:p>
            <a:pPr algn="ctr"/>
            <a:r>
              <a:rPr lang="en-US">
                <a:effectLst>
                  <a:outerShdw blurRad="50800" dist="38100" dir="13500000" algn="br" rotWithShape="0">
                    <a:prstClr val="black">
                      <a:alpha val="40000"/>
                    </a:prstClr>
                  </a:outerShdw>
                </a:effectLst>
              </a:rPr>
              <a:t>The Human members </a:t>
            </a:r>
          </a:p>
        </p:txBody>
      </p:sp>
      <p:sp>
        <p:nvSpPr>
          <p:cNvPr id="5" name="Oval 4">
            <a:extLst>
              <a:ext uri="{FF2B5EF4-FFF2-40B4-BE49-F238E27FC236}">
                <a16:creationId xmlns:a16="http://schemas.microsoft.com/office/drawing/2014/main" id="{1B59D361-70DE-4A02-63B9-0A2A74A685DA}"/>
              </a:ext>
            </a:extLst>
          </p:cNvPr>
          <p:cNvSpPr/>
          <p:nvPr/>
        </p:nvSpPr>
        <p:spPr>
          <a:xfrm>
            <a:off x="3563530" y="1711683"/>
            <a:ext cx="3244241" cy="3244241"/>
          </a:xfrm>
          <a:prstGeom prst="ellipse">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B8E68C3-93FC-553F-0F1E-90AE36E70056}"/>
              </a:ext>
            </a:extLst>
          </p:cNvPr>
          <p:cNvSpPr/>
          <p:nvPr/>
        </p:nvSpPr>
        <p:spPr>
          <a:xfrm>
            <a:off x="5384226" y="1711683"/>
            <a:ext cx="3244241" cy="3244241"/>
          </a:xfrm>
          <a:prstGeom prst="ellipse">
            <a:avLst/>
          </a:prstGeom>
          <a:solidFill>
            <a:srgbClr val="FF7BDD">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8" name="Oval 7">
            <a:extLst>
              <a:ext uri="{FF2B5EF4-FFF2-40B4-BE49-F238E27FC236}">
                <a16:creationId xmlns:a16="http://schemas.microsoft.com/office/drawing/2014/main" id="{19BE554F-C322-8729-9782-14BBA8079E49}"/>
              </a:ext>
            </a:extLst>
          </p:cNvPr>
          <p:cNvSpPr/>
          <p:nvPr/>
        </p:nvSpPr>
        <p:spPr>
          <a:xfrm>
            <a:off x="4473878" y="2703489"/>
            <a:ext cx="3244241" cy="3244241"/>
          </a:xfrm>
          <a:prstGeom prst="ellipse">
            <a:avLst/>
          </a:prstGeom>
          <a:solidFill>
            <a:srgbClr val="FFEC7E">
              <a:alpha val="6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CAF202-BBE5-F655-86ED-A72A9E432EFB}"/>
              </a:ext>
            </a:extLst>
          </p:cNvPr>
          <p:cNvSpPr/>
          <p:nvPr/>
        </p:nvSpPr>
        <p:spPr>
          <a:xfrm>
            <a:off x="365000" y="2419407"/>
            <a:ext cx="2853666" cy="923330"/>
          </a:xfrm>
          <a:prstGeom prst="rect">
            <a:avLst/>
          </a:prstGeom>
          <a:noFill/>
        </p:spPr>
        <p:txBody>
          <a:bodyPr wrap="none" lIns="91440" tIns="45720" rIns="91440" bIns="45720">
            <a:spAutoFit/>
          </a:bodyPr>
          <a:lstStyle/>
          <a:p>
            <a:pPr algn="ctr"/>
            <a:r>
              <a:rPr lang="en-US" sz="5400" b="0" cap="none" spc="0">
                <a:ln w="0"/>
                <a:solidFill>
                  <a:schemeClr val="accent1"/>
                </a:solidFill>
                <a:effectLst>
                  <a:outerShdw blurRad="38100" dist="25400" dir="5400000" algn="ctr" rotWithShape="0">
                    <a:srgbClr val="6E747A">
                      <a:alpha val="43000"/>
                    </a:srgbClr>
                  </a:outerShdw>
                </a:effectLst>
              </a:rPr>
              <a:t>Physical</a:t>
            </a:r>
          </a:p>
        </p:txBody>
      </p:sp>
      <p:sp>
        <p:nvSpPr>
          <p:cNvPr id="11" name="Rectangle 10">
            <a:extLst>
              <a:ext uri="{FF2B5EF4-FFF2-40B4-BE49-F238E27FC236}">
                <a16:creationId xmlns:a16="http://schemas.microsoft.com/office/drawing/2014/main" id="{FF94DF51-09BC-EB01-DE65-8CC140468FD1}"/>
              </a:ext>
            </a:extLst>
          </p:cNvPr>
          <p:cNvSpPr/>
          <p:nvPr/>
        </p:nvSpPr>
        <p:spPr>
          <a:xfrm>
            <a:off x="9033895" y="2419407"/>
            <a:ext cx="2752677" cy="923330"/>
          </a:xfrm>
          <a:prstGeom prst="rect">
            <a:avLst/>
          </a:prstGeom>
          <a:noFill/>
        </p:spPr>
        <p:txBody>
          <a:bodyPr wrap="none" lIns="91440" tIns="45720" rIns="91440" bIns="45720">
            <a:spAutoFit/>
          </a:bodyPr>
          <a:lstStyle/>
          <a:p>
            <a:pPr algn="ctr"/>
            <a:r>
              <a:rPr lang="en-US" sz="5400" b="0" cap="none" spc="0">
                <a:ln w="0"/>
                <a:solidFill>
                  <a:srgbClr val="FF7BDD"/>
                </a:solidFill>
                <a:effectLst>
                  <a:outerShdw blurRad="38100" dist="25400" dir="5400000" algn="ctr" rotWithShape="0">
                    <a:srgbClr val="6E747A">
                      <a:alpha val="43000"/>
                    </a:srgbClr>
                  </a:outerShdw>
                </a:effectLst>
              </a:rPr>
              <a:t>Spiritual</a:t>
            </a:r>
          </a:p>
        </p:txBody>
      </p:sp>
      <p:sp>
        <p:nvSpPr>
          <p:cNvPr id="12" name="Rectangle 11">
            <a:extLst>
              <a:ext uri="{FF2B5EF4-FFF2-40B4-BE49-F238E27FC236}">
                <a16:creationId xmlns:a16="http://schemas.microsoft.com/office/drawing/2014/main" id="{AC0E97CF-C697-8216-97DD-FC5B170B7CB1}"/>
              </a:ext>
            </a:extLst>
          </p:cNvPr>
          <p:cNvSpPr/>
          <p:nvPr/>
        </p:nvSpPr>
        <p:spPr>
          <a:xfrm>
            <a:off x="2434694" y="5923542"/>
            <a:ext cx="3591216" cy="923330"/>
          </a:xfrm>
          <a:prstGeom prst="rect">
            <a:avLst/>
          </a:prstGeom>
          <a:noFill/>
        </p:spPr>
        <p:txBody>
          <a:bodyPr wrap="square" lIns="91440" tIns="45720" rIns="91440" bIns="45720">
            <a:spAutoFit/>
          </a:bodyPr>
          <a:lstStyle/>
          <a:p>
            <a:pPr algn="ctr"/>
            <a:r>
              <a:rPr lang="en-US" sz="5400" b="0" cap="none" spc="0">
                <a:ln w="0">
                  <a:solidFill>
                    <a:sysClr val="windowText" lastClr="000000"/>
                  </a:solidFill>
                </a:ln>
                <a:solidFill>
                  <a:srgbClr val="FFEC7E"/>
                </a:solidFill>
                <a:effectLst>
                  <a:outerShdw blurRad="38100" dist="25400" dir="5400000" algn="ctr" rotWithShape="0">
                    <a:srgbClr val="6E747A">
                      <a:alpha val="43000"/>
                    </a:srgbClr>
                  </a:outerShdw>
                </a:effectLst>
              </a:rPr>
              <a:t>Emotional</a:t>
            </a:r>
          </a:p>
        </p:txBody>
      </p:sp>
      <p:sp>
        <p:nvSpPr>
          <p:cNvPr id="13" name="Donut 12">
            <a:extLst>
              <a:ext uri="{FF2B5EF4-FFF2-40B4-BE49-F238E27FC236}">
                <a16:creationId xmlns:a16="http://schemas.microsoft.com/office/drawing/2014/main" id="{8FB13055-3CAB-14A0-ABA0-146710054C4F}"/>
              </a:ext>
            </a:extLst>
          </p:cNvPr>
          <p:cNvSpPr/>
          <p:nvPr/>
        </p:nvSpPr>
        <p:spPr>
          <a:xfrm>
            <a:off x="4719659" y="2286661"/>
            <a:ext cx="2752678" cy="2755075"/>
          </a:xfrm>
          <a:prstGeom prst="donut">
            <a:avLst>
              <a:gd name="adj" fmla="val 412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itle 1">
            <a:extLst>
              <a:ext uri="{FF2B5EF4-FFF2-40B4-BE49-F238E27FC236}">
                <a16:creationId xmlns:a16="http://schemas.microsoft.com/office/drawing/2014/main" id="{CC3416AB-F0C5-0114-652B-FFDCFABC1861}"/>
              </a:ext>
            </a:extLst>
          </p:cNvPr>
          <p:cNvSpPr txBox="1">
            <a:spLocks/>
          </p:cNvSpPr>
          <p:nvPr/>
        </p:nvSpPr>
        <p:spPr>
          <a:xfrm>
            <a:off x="1848033" y="532642"/>
            <a:ext cx="8495930"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ctr" defTabSz="457200" rtl="0" eaLnBrk="1" latinLnBrk="0" hangingPunct="1">
              <a:spcBef>
                <a:spcPct val="0"/>
              </a:spcBef>
              <a:buNone/>
              <a:defRPr sz="4000" b="1" kern="1200">
                <a:solidFill>
                  <a:srgbClr val="FEFEFE"/>
                </a:solidFill>
                <a:latin typeface="Chalkduster" panose="03050602040202020205" pitchFamily="66"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rgbClr val="FF0000"/>
                </a:solidFill>
              </a:rPr>
              <a:t>Our tipple Intelligence</a:t>
            </a:r>
          </a:p>
        </p:txBody>
      </p:sp>
      <p:sp>
        <p:nvSpPr>
          <p:cNvPr id="3" name="Rectangle 2">
            <a:extLst>
              <a:ext uri="{FF2B5EF4-FFF2-40B4-BE49-F238E27FC236}">
                <a16:creationId xmlns:a16="http://schemas.microsoft.com/office/drawing/2014/main" id="{2E811B04-1BFE-70F6-D5F0-2521B42F78E9}"/>
              </a:ext>
            </a:extLst>
          </p:cNvPr>
          <p:cNvSpPr/>
          <p:nvPr/>
        </p:nvSpPr>
        <p:spPr>
          <a:xfrm>
            <a:off x="511688" y="3423493"/>
            <a:ext cx="2371162" cy="923330"/>
          </a:xfrm>
          <a:prstGeom prst="rect">
            <a:avLst/>
          </a:prstGeom>
          <a:noFill/>
        </p:spPr>
        <p:txBody>
          <a:bodyPr wrap="none" lIns="91440" tIns="45720" rIns="91440" bIns="45720">
            <a:spAutoFit/>
          </a:bodyPr>
          <a:lstStyle/>
          <a:p>
            <a:pPr algn="ctr"/>
            <a:r>
              <a:rPr lang="el-GR" sz="5400" b="0" cap="none" spc="0">
                <a:ln w="0"/>
                <a:solidFill>
                  <a:schemeClr val="accent1"/>
                </a:solidFill>
                <a:effectLst>
                  <a:outerShdw blurRad="38100" dist="25400" dir="5400000" algn="ctr" rotWithShape="0">
                    <a:srgbClr val="6E747A">
                      <a:alpha val="43000"/>
                    </a:srgbClr>
                  </a:outerShdw>
                </a:effectLst>
              </a:rPr>
              <a:t>βίο </a:t>
            </a:r>
            <a:r>
              <a:rPr lang="en-US" sz="5400" b="0" cap="none" spc="0">
                <a:ln w="0"/>
                <a:solidFill>
                  <a:schemeClr val="accent1"/>
                </a:solidFill>
                <a:effectLst>
                  <a:outerShdw blurRad="38100" dist="25400" dir="5400000" algn="ctr" rotWithShape="0">
                    <a:srgbClr val="6E747A">
                      <a:alpha val="43000"/>
                    </a:srgbClr>
                  </a:outerShdw>
                </a:effectLst>
              </a:rPr>
              <a:t>Bio</a:t>
            </a:r>
          </a:p>
        </p:txBody>
      </p:sp>
      <p:sp>
        <p:nvSpPr>
          <p:cNvPr id="4" name="Rectangle 3">
            <a:extLst>
              <a:ext uri="{FF2B5EF4-FFF2-40B4-BE49-F238E27FC236}">
                <a16:creationId xmlns:a16="http://schemas.microsoft.com/office/drawing/2014/main" id="{4BE95113-1BFD-271E-421D-D399E3BCFA0F}"/>
              </a:ext>
            </a:extLst>
          </p:cNvPr>
          <p:cNvSpPr/>
          <p:nvPr/>
        </p:nvSpPr>
        <p:spPr>
          <a:xfrm>
            <a:off x="8873937" y="3429000"/>
            <a:ext cx="2994731" cy="923330"/>
          </a:xfrm>
          <a:prstGeom prst="rect">
            <a:avLst/>
          </a:prstGeom>
          <a:noFill/>
        </p:spPr>
        <p:txBody>
          <a:bodyPr wrap="none" lIns="91440" tIns="45720" rIns="91440" bIns="45720">
            <a:spAutoFit/>
          </a:bodyPr>
          <a:lstStyle/>
          <a:p>
            <a:pPr algn="ctr"/>
            <a:r>
              <a:rPr lang="el-GR" sz="5400" b="0" cap="none" spc="0">
                <a:ln w="0"/>
                <a:solidFill>
                  <a:srgbClr val="FF7BDD"/>
                </a:solidFill>
                <a:effectLst>
                  <a:outerShdw blurRad="38100" dist="25400" dir="5400000" algn="ctr" rotWithShape="0">
                    <a:srgbClr val="6E747A">
                      <a:alpha val="43000"/>
                    </a:srgbClr>
                  </a:outerShdw>
                </a:effectLst>
              </a:rPr>
              <a:t>Ζώη </a:t>
            </a:r>
            <a:r>
              <a:rPr lang="en-US" sz="5400" b="0" cap="none" spc="0">
                <a:ln w="0"/>
                <a:solidFill>
                  <a:srgbClr val="FF7BDD"/>
                </a:solidFill>
                <a:effectLst>
                  <a:outerShdw blurRad="38100" dist="25400" dir="5400000" algn="ctr" rotWithShape="0">
                    <a:srgbClr val="6E747A">
                      <a:alpha val="43000"/>
                    </a:srgbClr>
                  </a:outerShdw>
                </a:effectLst>
              </a:rPr>
              <a:t>Zoe</a:t>
            </a:r>
          </a:p>
        </p:txBody>
      </p:sp>
      <p:sp>
        <p:nvSpPr>
          <p:cNvPr id="6" name="Rectangle 5">
            <a:extLst>
              <a:ext uri="{FF2B5EF4-FFF2-40B4-BE49-F238E27FC236}">
                <a16:creationId xmlns:a16="http://schemas.microsoft.com/office/drawing/2014/main" id="{12CBBBA4-2E80-C9FF-3B08-72ECFB7867A0}"/>
              </a:ext>
            </a:extLst>
          </p:cNvPr>
          <p:cNvSpPr/>
          <p:nvPr/>
        </p:nvSpPr>
        <p:spPr>
          <a:xfrm>
            <a:off x="6752023" y="5923542"/>
            <a:ext cx="3752887" cy="923330"/>
          </a:xfrm>
          <a:prstGeom prst="rect">
            <a:avLst/>
          </a:prstGeom>
          <a:noFill/>
        </p:spPr>
        <p:txBody>
          <a:bodyPr wrap="none" lIns="91440" tIns="45720" rIns="91440" bIns="45720">
            <a:spAutoFit/>
          </a:bodyPr>
          <a:lstStyle/>
          <a:p>
            <a:pPr algn="ctr"/>
            <a:r>
              <a:rPr lang="el-GR" sz="5400">
                <a:ln w="0">
                  <a:solidFill>
                    <a:sysClr val="windowText" lastClr="000000"/>
                  </a:solidFill>
                </a:ln>
                <a:solidFill>
                  <a:srgbClr val="FFEC7E"/>
                </a:solidFill>
                <a:effectLst>
                  <a:outerShdw blurRad="38100" dist="25400" dir="5400000" algn="ctr" rotWithShape="0">
                    <a:srgbClr val="6E747A">
                      <a:alpha val="43000"/>
                    </a:srgbClr>
                  </a:outerShdw>
                </a:effectLst>
              </a:rPr>
              <a:t>Ψύχε </a:t>
            </a:r>
            <a:r>
              <a:rPr lang="en-US" sz="5400">
                <a:ln w="0">
                  <a:solidFill>
                    <a:sysClr val="windowText" lastClr="000000"/>
                  </a:solidFill>
                </a:ln>
                <a:solidFill>
                  <a:srgbClr val="FFEC7E"/>
                </a:solidFill>
                <a:effectLst>
                  <a:outerShdw blurRad="38100" dist="25400" dir="5400000" algn="ctr" rotWithShape="0">
                    <a:srgbClr val="6E747A">
                      <a:alpha val="43000"/>
                    </a:srgbClr>
                  </a:outerShdw>
                </a:effectLst>
              </a:rPr>
              <a:t>Psyche</a:t>
            </a:r>
            <a:endParaRPr lang="en-US" sz="5400" b="0" cap="none" spc="0">
              <a:ln w="0">
                <a:solidFill>
                  <a:sysClr val="windowText" lastClr="000000"/>
                </a:solidFill>
              </a:ln>
              <a:solidFill>
                <a:srgbClr val="FFEC7E"/>
              </a:solidFill>
              <a:effectLst>
                <a:outerShdw blurRad="38100" dist="25400" dir="5400000" algn="ctr" rotWithShape="0">
                  <a:srgbClr val="6E747A">
                    <a:alpha val="43000"/>
                  </a:srgbClr>
                </a:outerShdw>
              </a:effectLst>
            </a:endParaRPr>
          </a:p>
        </p:txBody>
      </p:sp>
      <p:sp>
        <p:nvSpPr>
          <p:cNvPr id="9" name="Right Triangle 8">
            <a:extLst>
              <a:ext uri="{FF2B5EF4-FFF2-40B4-BE49-F238E27FC236}">
                <a16:creationId xmlns:a16="http://schemas.microsoft.com/office/drawing/2014/main" id="{79AE464C-114D-9A6C-3993-FF51965841E5}"/>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6" name="Right Triangle 15">
            <a:extLst>
              <a:ext uri="{FF2B5EF4-FFF2-40B4-BE49-F238E27FC236}">
                <a16:creationId xmlns:a16="http://schemas.microsoft.com/office/drawing/2014/main" id="{F67C14B6-564B-6A29-EC88-D77B894D18DB}"/>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7" name="Right Triangle 16">
            <a:extLst>
              <a:ext uri="{FF2B5EF4-FFF2-40B4-BE49-F238E27FC236}">
                <a16:creationId xmlns:a16="http://schemas.microsoft.com/office/drawing/2014/main" id="{2D8E579A-F922-0665-BD08-CEADA8DDDC64}"/>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1429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
                                        <p:tgtEl>
                                          <p:spTgt spid="10"/>
                                        </p:tgtEl>
                                      </p:cBhvr>
                                    </p:animEffect>
                                    <p:anim calcmode="lin" valueType="num">
                                      <p:cBhvr>
                                        <p:cTn id="13" dur="400" fill="hold"/>
                                        <p:tgtEl>
                                          <p:spTgt spid="10"/>
                                        </p:tgtEl>
                                        <p:attrNameLst>
                                          <p:attrName>ppt_x</p:attrName>
                                        </p:attrNameLst>
                                      </p:cBhvr>
                                      <p:tavLst>
                                        <p:tav tm="0">
                                          <p:val>
                                            <p:strVal val="#ppt_x"/>
                                          </p:val>
                                        </p:tav>
                                        <p:tav tm="100000">
                                          <p:val>
                                            <p:strVal val="#ppt_x"/>
                                          </p:val>
                                        </p:tav>
                                      </p:tavLst>
                                    </p:anim>
                                    <p:anim calcmode="lin" valueType="num">
                                      <p:cBhvr>
                                        <p:cTn id="14" dur="400" fill="hold"/>
                                        <p:tgtEl>
                                          <p:spTgt spid="10"/>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fltVal val="0"/>
                                          </p:val>
                                        </p:tav>
                                        <p:tav tm="100000">
                                          <p:val>
                                            <p:strVal val="#ppt_w"/>
                                          </p:val>
                                        </p:tav>
                                      </p:tavLst>
                                    </p:anim>
                                    <p:anim calcmode="lin" valueType="num">
                                      <p:cBhvr>
                                        <p:cTn id="27" dur="1000" fill="hold"/>
                                        <p:tgtEl>
                                          <p:spTgt spid="11"/>
                                        </p:tgtEl>
                                        <p:attrNameLst>
                                          <p:attrName>ppt_h</p:attrName>
                                        </p:attrNameLst>
                                      </p:cBhvr>
                                      <p:tavLst>
                                        <p:tav tm="0">
                                          <p:val>
                                            <p:fltVal val="0"/>
                                          </p:val>
                                        </p:tav>
                                        <p:tav tm="100000">
                                          <p:val>
                                            <p:strVal val="#ppt_h"/>
                                          </p:val>
                                        </p:tav>
                                      </p:tavLst>
                                    </p:anim>
                                    <p:anim calcmode="lin" valueType="num">
                                      <p:cBhvr>
                                        <p:cTn id="28" dur="1000" fill="hold"/>
                                        <p:tgtEl>
                                          <p:spTgt spid="11"/>
                                        </p:tgtEl>
                                        <p:attrNameLst>
                                          <p:attrName>style.rotation</p:attrName>
                                        </p:attrNameLst>
                                      </p:cBhvr>
                                      <p:tavLst>
                                        <p:tav tm="0">
                                          <p:val>
                                            <p:fltVal val="90"/>
                                          </p:val>
                                        </p:tav>
                                        <p:tav tm="100000">
                                          <p:val>
                                            <p:fltVal val="0"/>
                                          </p:val>
                                        </p:tav>
                                      </p:tavLst>
                                    </p:anim>
                                    <p:animEffect transition="in" filter="fade">
                                      <p:cBhvr>
                                        <p:cTn id="29" dur="1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fill="hold"/>
                                        <p:tgtEl>
                                          <p:spTgt spid="6"/>
                                        </p:tgtEl>
                                        <p:attrNameLst>
                                          <p:attrName>ppt_x</p:attrName>
                                        </p:attrNameLst>
                                      </p:cBhvr>
                                      <p:tavLst>
                                        <p:tav tm="0">
                                          <p:val>
                                            <p:strVal val="#ppt_x"/>
                                          </p:val>
                                        </p:tav>
                                        <p:tav tm="100000">
                                          <p:val>
                                            <p:strVal val="#ppt_x"/>
                                          </p:val>
                                        </p:tav>
                                      </p:tavLst>
                                    </p:anim>
                                    <p:anim calcmode="lin" valueType="num">
                                      <p:cBhvr additive="base">
                                        <p:cTn id="5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6"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1+#ppt_w/2"/>
                                          </p:val>
                                        </p:tav>
                                        <p:tav tm="100000">
                                          <p:val>
                                            <p:strVal val="#ppt_x"/>
                                          </p:val>
                                        </p:tav>
                                      </p:tavLst>
                                    </p:anim>
                                    <p:anim calcmode="lin" valueType="num">
                                      <p:cBhvr additive="base">
                                        <p:cTn id="6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fill="hold"/>
                                        <p:tgtEl>
                                          <p:spTgt spid="13"/>
                                        </p:tgtEl>
                                        <p:attrNameLst>
                                          <p:attrName>ppt_x</p:attrName>
                                        </p:attrNameLst>
                                      </p:cBhvr>
                                      <p:tavLst>
                                        <p:tav tm="0">
                                          <p:val>
                                            <p:strVal val="1+#ppt_w/2"/>
                                          </p:val>
                                        </p:tav>
                                        <p:tav tm="100000">
                                          <p:val>
                                            <p:strVal val="#ppt_x"/>
                                          </p:val>
                                        </p:tav>
                                      </p:tavLst>
                                    </p:anim>
                                    <p:anim calcmode="lin" valueType="num">
                                      <p:cBhvr additive="base">
                                        <p:cTn id="7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path" presetSubtype="0" accel="50000" decel="50000" fill="hold" grpId="1" nodeType="clickEffect">
                                  <p:stCondLst>
                                    <p:cond delay="0"/>
                                  </p:stCondLst>
                                  <p:childTnLst>
                                    <p:animMotion origin="layout" path="M 0 -4.07407E-6 L -0.08672 -0.06018 " pathEditMode="relative" rAng="0" ptsTypes="AA">
                                      <p:cBhvr>
                                        <p:cTn id="75" dur="2000" fill="hold"/>
                                        <p:tgtEl>
                                          <p:spTgt spid="13"/>
                                        </p:tgtEl>
                                        <p:attrNameLst>
                                          <p:attrName>ppt_x</p:attrName>
                                          <p:attrName>ppt_y</p:attrName>
                                        </p:attrNameLst>
                                      </p:cBhvr>
                                      <p:rCtr x="-4336" y="-3009"/>
                                    </p:animMotion>
                                  </p:childTnLst>
                                </p:cTn>
                              </p:par>
                            </p:childTnLst>
                          </p:cTn>
                        </p:par>
                      </p:childTnLst>
                    </p:cTn>
                  </p:par>
                  <p:par>
                    <p:cTn id="76" fill="hold">
                      <p:stCondLst>
                        <p:cond delay="indefinite"/>
                      </p:stCondLst>
                      <p:childTnLst>
                        <p:par>
                          <p:cTn id="77" fill="hold">
                            <p:stCondLst>
                              <p:cond delay="0"/>
                            </p:stCondLst>
                            <p:childTnLst>
                              <p:par>
                                <p:cTn id="78" presetID="0" presetClass="path" presetSubtype="0" accel="50000" decel="50000" fill="hold" grpId="2" nodeType="clickEffect">
                                  <p:stCondLst>
                                    <p:cond delay="0"/>
                                  </p:stCondLst>
                                  <p:childTnLst>
                                    <p:animMotion origin="layout" path="M -1.875E-6 -6.93889E-18 L 0.09414 -0.08194 " pathEditMode="relative" rAng="0" ptsTypes="AA">
                                      <p:cBhvr>
                                        <p:cTn id="79" dur="2000" fill="hold"/>
                                        <p:tgtEl>
                                          <p:spTgt spid="13"/>
                                        </p:tgtEl>
                                        <p:attrNameLst>
                                          <p:attrName>ppt_x</p:attrName>
                                          <p:attrName>ppt_y</p:attrName>
                                        </p:attrNameLst>
                                      </p:cBhvr>
                                      <p:rCtr x="4336" y="-4468"/>
                                    </p:animMotion>
                                  </p:childTnLst>
                                </p:cTn>
                              </p:par>
                            </p:childTnLst>
                          </p:cTn>
                        </p:par>
                      </p:childTnLst>
                    </p:cTn>
                  </p:par>
                  <p:par>
                    <p:cTn id="80" fill="hold">
                      <p:stCondLst>
                        <p:cond delay="indefinite"/>
                      </p:stCondLst>
                      <p:childTnLst>
                        <p:par>
                          <p:cTn id="81" fill="hold">
                            <p:stCondLst>
                              <p:cond delay="0"/>
                            </p:stCondLst>
                            <p:childTnLst>
                              <p:par>
                                <p:cTn id="82" presetID="0" presetClass="path" presetSubtype="0" accel="50000" decel="50000" fill="hold" grpId="3" nodeType="clickEffect">
                                  <p:stCondLst>
                                    <p:cond delay="0"/>
                                  </p:stCondLst>
                                  <p:childTnLst>
                                    <p:animMotion origin="layout" path="M 0 -4.07407E-6 L 0 0.13912 " pathEditMode="relative" rAng="0" ptsTypes="AA">
                                      <p:cBhvr>
                                        <p:cTn id="83" dur="2000" fill="hold"/>
                                        <p:tgtEl>
                                          <p:spTgt spid="13"/>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p:bldP spid="11" grpId="0"/>
      <p:bldP spid="12" grpId="0"/>
      <p:bldP spid="13" grpId="0" animBg="1"/>
      <p:bldP spid="13" grpId="1" animBg="1"/>
      <p:bldP spid="13" grpId="2" animBg="1"/>
      <p:bldP spid="13" grpId="3" animBg="1"/>
      <p:bldP spid="14" grpId="0"/>
      <p:bldP spid="3" grpId="0"/>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0373B-5083-7404-ACCE-0A09211B162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455103B-6E61-3B8C-A067-84D16906C11D}"/>
              </a:ext>
            </a:extLst>
          </p:cNvPr>
          <p:cNvSpPr/>
          <p:nvPr/>
        </p:nvSpPr>
        <p:spPr>
          <a:xfrm>
            <a:off x="0" y="0"/>
            <a:ext cx="12192000" cy="6858000"/>
          </a:xfrm>
          <a:prstGeom prst="rect">
            <a:avLst/>
          </a:prstGeom>
          <a:solidFill>
            <a:srgbClr val="0070C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ADF9FFEF-BF07-38A2-AC8A-D603DF799C44}"/>
              </a:ext>
            </a:extLst>
          </p:cNvPr>
          <p:cNvSpPr>
            <a:spLocks noGrp="1"/>
          </p:cNvSpPr>
          <p:nvPr>
            <p:ph idx="1"/>
          </p:nvPr>
        </p:nvSpPr>
        <p:spPr>
          <a:xfrm>
            <a:off x="409357" y="2298320"/>
            <a:ext cx="11373286" cy="3143692"/>
          </a:xfrm>
        </p:spPr>
        <p:txBody>
          <a:bodyPr>
            <a:normAutofit fontScale="92500" lnSpcReduction="10000"/>
          </a:bodyPr>
          <a:lstStyle/>
          <a:p>
            <a:pPr marL="0" indent="0" algn="ctr">
              <a:buNone/>
            </a:pPr>
            <a:r>
              <a:rPr lang="en-US" sz="4000">
                <a:solidFill>
                  <a:schemeClr val="bg1"/>
                </a:solidFill>
              </a:rPr>
              <a:t>Definition:</a:t>
            </a:r>
          </a:p>
          <a:p>
            <a:pPr marL="0" indent="0" algn="ctr">
              <a:buNone/>
            </a:pPr>
            <a:r>
              <a:rPr lang="en-US" sz="5400">
                <a:ln w="28575">
                  <a:noFill/>
                </a:ln>
                <a:solidFill>
                  <a:srgbClr val="53D2FF"/>
                </a:solidFill>
              </a:rPr>
              <a:t>BI</a:t>
            </a:r>
            <a:r>
              <a:rPr lang="en-US" sz="5400">
                <a:solidFill>
                  <a:srgbClr val="FFEC7E"/>
                </a:solidFill>
              </a:rPr>
              <a:t> </a:t>
            </a:r>
            <a:r>
              <a:rPr lang="en-US" sz="5400">
                <a:solidFill>
                  <a:schemeClr val="bg1"/>
                </a:solidFill>
              </a:rPr>
              <a:t>is the ability to store </a:t>
            </a:r>
            <a:r>
              <a:rPr lang="en-US" sz="5400">
                <a:solidFill>
                  <a:srgbClr val="FFCCFF"/>
                </a:solidFill>
              </a:rPr>
              <a:t>Information</a:t>
            </a:r>
            <a:r>
              <a:rPr lang="en-US" sz="5400">
                <a:solidFill>
                  <a:schemeClr val="bg1"/>
                </a:solidFill>
              </a:rPr>
              <a:t> and </a:t>
            </a:r>
            <a:r>
              <a:rPr lang="en-US" sz="5400">
                <a:solidFill>
                  <a:srgbClr val="FFEC7E"/>
                </a:solidFill>
              </a:rPr>
              <a:t>Emotions</a:t>
            </a:r>
            <a:r>
              <a:rPr lang="en-US" sz="5400">
                <a:solidFill>
                  <a:schemeClr val="bg1"/>
                </a:solidFill>
              </a:rPr>
              <a:t> , distinguish their fields of engagement and give back the information when requested by the Soul.</a:t>
            </a:r>
            <a:endParaRPr lang="en-US" sz="5400" b="1">
              <a:solidFill>
                <a:schemeClr val="bg1"/>
              </a:solidFill>
            </a:endParaRPr>
          </a:p>
        </p:txBody>
      </p:sp>
      <p:grpSp>
        <p:nvGrpSpPr>
          <p:cNvPr id="4" name="Group 3">
            <a:extLst>
              <a:ext uri="{FF2B5EF4-FFF2-40B4-BE49-F238E27FC236}">
                <a16:creationId xmlns:a16="http://schemas.microsoft.com/office/drawing/2014/main" id="{5D33548E-2FC8-8601-9306-7C7634FB85C2}"/>
              </a:ext>
            </a:extLst>
          </p:cNvPr>
          <p:cNvGrpSpPr/>
          <p:nvPr/>
        </p:nvGrpSpPr>
        <p:grpSpPr>
          <a:xfrm>
            <a:off x="0" y="0"/>
            <a:ext cx="12192000" cy="1288973"/>
            <a:chOff x="0" y="0"/>
            <a:chExt cx="12192000" cy="1215025"/>
          </a:xfrm>
          <a:solidFill>
            <a:srgbClr val="53D2FF"/>
          </a:solidFill>
        </p:grpSpPr>
        <p:sp>
          <p:nvSpPr>
            <p:cNvPr id="5" name="Rectangular Callout 4">
              <a:extLst>
                <a:ext uri="{FF2B5EF4-FFF2-40B4-BE49-F238E27FC236}">
                  <a16:creationId xmlns:a16="http://schemas.microsoft.com/office/drawing/2014/main" id="{D83AEE60-13F5-D1BB-74C9-8125B23ED767}"/>
                </a:ext>
              </a:extLst>
            </p:cNvPr>
            <p:cNvSpPr/>
            <p:nvPr/>
          </p:nvSpPr>
          <p:spPr>
            <a:xfrm>
              <a:off x="1490598" y="0"/>
              <a:ext cx="3181611" cy="1215025"/>
            </a:xfrm>
            <a:prstGeom prst="wedgeRectCallout">
              <a:avLst>
                <a:gd name="adj1" fmla="val -21246"/>
                <a:gd name="adj2" fmla="val 8414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240764B-BFA5-5D2F-9E96-48B0994EA4CF}"/>
                </a:ext>
              </a:extLst>
            </p:cNvPr>
            <p:cNvSpPr/>
            <p:nvPr/>
          </p:nvSpPr>
          <p:spPr>
            <a:xfrm>
              <a:off x="0" y="0"/>
              <a:ext cx="12192000" cy="1215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3F6A224-82D7-9E3F-30B1-270ADDA1CD3F}"/>
              </a:ext>
            </a:extLst>
          </p:cNvPr>
          <p:cNvSpPr>
            <a:spLocks noGrp="1"/>
          </p:cNvSpPr>
          <p:nvPr>
            <p:ph type="title"/>
          </p:nvPr>
        </p:nvSpPr>
        <p:spPr>
          <a:xfrm>
            <a:off x="810000" y="0"/>
            <a:ext cx="10571998" cy="1288973"/>
          </a:xfrm>
        </p:spPr>
        <p:txBody>
          <a:bodyPr anchor="ctr"/>
          <a:lstStyle/>
          <a:p>
            <a:r>
              <a:rPr lang="en-US">
                <a:solidFill>
                  <a:srgbClr val="0070C0"/>
                </a:solidFill>
              </a:rPr>
              <a:t>Biological Intelligence</a:t>
            </a:r>
          </a:p>
        </p:txBody>
      </p:sp>
    </p:spTree>
    <p:extLst>
      <p:ext uri="{BB962C8B-B14F-4D97-AF65-F5344CB8AC3E}">
        <p14:creationId xmlns:p14="http://schemas.microsoft.com/office/powerpoint/2010/main" val="65767244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01D309-37D6-26FA-9B34-E19217EF7E39}"/>
              </a:ext>
            </a:extLst>
          </p:cNvPr>
          <p:cNvSpPr/>
          <p:nvPr/>
        </p:nvSpPr>
        <p:spPr>
          <a:xfrm>
            <a:off x="0" y="0"/>
            <a:ext cx="12192000" cy="6858000"/>
          </a:xfrm>
          <a:prstGeom prst="rect">
            <a:avLst/>
          </a:prstGeom>
          <a:solidFill>
            <a:srgbClr val="CC00C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B9293AE8-0C68-A14F-AF18-13EFDCDACE0F}"/>
              </a:ext>
            </a:extLst>
          </p:cNvPr>
          <p:cNvSpPr>
            <a:spLocks noGrp="1"/>
          </p:cNvSpPr>
          <p:nvPr>
            <p:ph idx="1"/>
          </p:nvPr>
        </p:nvSpPr>
        <p:spPr>
          <a:xfrm>
            <a:off x="409357" y="2298320"/>
            <a:ext cx="11373286" cy="3143692"/>
          </a:xfrm>
        </p:spPr>
        <p:txBody>
          <a:bodyPr>
            <a:normAutofit/>
          </a:bodyPr>
          <a:lstStyle/>
          <a:p>
            <a:pPr marL="0" indent="0" algn="ctr">
              <a:buNone/>
            </a:pPr>
            <a:r>
              <a:rPr lang="en-US" sz="4000"/>
              <a:t>Definition:</a:t>
            </a:r>
          </a:p>
          <a:p>
            <a:pPr marL="0" indent="0" algn="ctr">
              <a:buNone/>
            </a:pPr>
            <a:r>
              <a:rPr lang="en-US" sz="5400">
                <a:solidFill>
                  <a:srgbClr val="FF7BDD"/>
                </a:solidFill>
              </a:rPr>
              <a:t>SI</a:t>
            </a:r>
            <a:r>
              <a:rPr lang="en-US" sz="5400"/>
              <a:t> is the ability to deal with information and understand the purpose of it.</a:t>
            </a:r>
            <a:endParaRPr lang="en-US" sz="5400" b="1"/>
          </a:p>
        </p:txBody>
      </p:sp>
      <p:grpSp>
        <p:nvGrpSpPr>
          <p:cNvPr id="4" name="Group 3">
            <a:extLst>
              <a:ext uri="{FF2B5EF4-FFF2-40B4-BE49-F238E27FC236}">
                <a16:creationId xmlns:a16="http://schemas.microsoft.com/office/drawing/2014/main" id="{DDFF8545-E4A9-F34B-8A63-168EE26DE714}"/>
              </a:ext>
            </a:extLst>
          </p:cNvPr>
          <p:cNvGrpSpPr/>
          <p:nvPr/>
        </p:nvGrpSpPr>
        <p:grpSpPr>
          <a:xfrm>
            <a:off x="0" y="0"/>
            <a:ext cx="12192000" cy="1288973"/>
            <a:chOff x="0" y="0"/>
            <a:chExt cx="12192000" cy="1215025"/>
          </a:xfrm>
        </p:grpSpPr>
        <p:sp>
          <p:nvSpPr>
            <p:cNvPr id="5" name="Rectangular Callout 4">
              <a:extLst>
                <a:ext uri="{FF2B5EF4-FFF2-40B4-BE49-F238E27FC236}">
                  <a16:creationId xmlns:a16="http://schemas.microsoft.com/office/drawing/2014/main" id="{D88802B0-CB9F-814B-AB48-752C74528941}"/>
                </a:ext>
              </a:extLst>
            </p:cNvPr>
            <p:cNvSpPr/>
            <p:nvPr/>
          </p:nvSpPr>
          <p:spPr>
            <a:xfrm>
              <a:off x="1490598" y="0"/>
              <a:ext cx="3181611" cy="1215025"/>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569E073-C888-834D-B36E-DD7A7AE2886D}"/>
                </a:ext>
              </a:extLst>
            </p:cNvPr>
            <p:cNvSpPr/>
            <p:nvPr/>
          </p:nvSpPr>
          <p:spPr>
            <a:xfrm>
              <a:off x="0" y="0"/>
              <a:ext cx="12192000" cy="1215025"/>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9016AB0-5F63-FF46-8367-41D24442496C}"/>
              </a:ext>
            </a:extLst>
          </p:cNvPr>
          <p:cNvSpPr>
            <a:spLocks noGrp="1"/>
          </p:cNvSpPr>
          <p:nvPr>
            <p:ph type="title"/>
          </p:nvPr>
        </p:nvSpPr>
        <p:spPr>
          <a:xfrm>
            <a:off x="810000" y="0"/>
            <a:ext cx="10571998" cy="1288973"/>
          </a:xfrm>
        </p:spPr>
        <p:txBody>
          <a:bodyPr anchor="ctr"/>
          <a:lstStyle/>
          <a:p>
            <a:r>
              <a:rPr lang="en-US"/>
              <a:t>Spiritual Intelligence</a:t>
            </a:r>
          </a:p>
        </p:txBody>
      </p:sp>
    </p:spTree>
    <p:extLst>
      <p:ext uri="{BB962C8B-B14F-4D97-AF65-F5344CB8AC3E}">
        <p14:creationId xmlns:p14="http://schemas.microsoft.com/office/powerpoint/2010/main" val="370552031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79283-52F1-FF02-AAA8-BB6A35EFE2E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51844BA-1CAF-DCF0-5420-9C1DF8BF0C36}"/>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030A42CF-6CBD-FE93-EA51-AD4AEDF8CA09}"/>
              </a:ext>
            </a:extLst>
          </p:cNvPr>
          <p:cNvSpPr>
            <a:spLocks noGrp="1"/>
          </p:cNvSpPr>
          <p:nvPr>
            <p:ph idx="1"/>
          </p:nvPr>
        </p:nvSpPr>
        <p:spPr>
          <a:xfrm>
            <a:off x="409357" y="2298320"/>
            <a:ext cx="11373286" cy="3143692"/>
          </a:xfrm>
        </p:spPr>
        <p:txBody>
          <a:bodyPr>
            <a:normAutofit/>
          </a:bodyPr>
          <a:lstStyle/>
          <a:p>
            <a:pPr marL="0" indent="0" algn="ctr">
              <a:buNone/>
            </a:pPr>
            <a:r>
              <a:rPr lang="en-US" sz="4000">
                <a:solidFill>
                  <a:schemeClr val="bg1"/>
                </a:solidFill>
              </a:rPr>
              <a:t>Definition:</a:t>
            </a:r>
          </a:p>
          <a:p>
            <a:pPr marL="0" indent="0" algn="ctr">
              <a:buNone/>
            </a:pPr>
            <a:r>
              <a:rPr lang="en-US" sz="5400">
                <a:ln w="28575">
                  <a:noFill/>
                </a:ln>
                <a:solidFill>
                  <a:srgbClr val="FFEC7E"/>
                </a:solidFill>
              </a:rPr>
              <a:t>EI</a:t>
            </a:r>
            <a:r>
              <a:rPr lang="en-US" sz="5400">
                <a:solidFill>
                  <a:srgbClr val="FFEC7E"/>
                </a:solidFill>
              </a:rPr>
              <a:t> </a:t>
            </a:r>
            <a:r>
              <a:rPr lang="en-US" sz="5400">
                <a:solidFill>
                  <a:schemeClr val="bg1"/>
                </a:solidFill>
              </a:rPr>
              <a:t>is the ability to discern, feel receive emotions and recognize the character of it.</a:t>
            </a:r>
            <a:endParaRPr lang="en-US" sz="5400" b="1">
              <a:solidFill>
                <a:schemeClr val="bg1"/>
              </a:solidFill>
            </a:endParaRPr>
          </a:p>
        </p:txBody>
      </p:sp>
      <p:grpSp>
        <p:nvGrpSpPr>
          <p:cNvPr id="4" name="Group 3">
            <a:extLst>
              <a:ext uri="{FF2B5EF4-FFF2-40B4-BE49-F238E27FC236}">
                <a16:creationId xmlns:a16="http://schemas.microsoft.com/office/drawing/2014/main" id="{146EAE91-461B-8DBE-6A67-BDE8EC2F9766}"/>
              </a:ext>
            </a:extLst>
          </p:cNvPr>
          <p:cNvGrpSpPr/>
          <p:nvPr/>
        </p:nvGrpSpPr>
        <p:grpSpPr>
          <a:xfrm>
            <a:off x="0" y="0"/>
            <a:ext cx="12192000" cy="1288973"/>
            <a:chOff x="0" y="0"/>
            <a:chExt cx="12192000" cy="1215025"/>
          </a:xfrm>
          <a:solidFill>
            <a:srgbClr val="FFEC7E"/>
          </a:solidFill>
        </p:grpSpPr>
        <p:sp>
          <p:nvSpPr>
            <p:cNvPr id="5" name="Rectangular Callout 4">
              <a:extLst>
                <a:ext uri="{FF2B5EF4-FFF2-40B4-BE49-F238E27FC236}">
                  <a16:creationId xmlns:a16="http://schemas.microsoft.com/office/drawing/2014/main" id="{F62272AF-736C-E8D3-608E-C4072B0006A9}"/>
                </a:ext>
              </a:extLst>
            </p:cNvPr>
            <p:cNvSpPr/>
            <p:nvPr/>
          </p:nvSpPr>
          <p:spPr>
            <a:xfrm>
              <a:off x="1490598" y="0"/>
              <a:ext cx="3181611" cy="1215025"/>
            </a:xfrm>
            <a:prstGeom prst="wedgeRectCallout">
              <a:avLst>
                <a:gd name="adj1" fmla="val -21246"/>
                <a:gd name="adj2" fmla="val 8414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1E6BBB4-B4A6-7B83-0785-2FBC70CC5040}"/>
                </a:ext>
              </a:extLst>
            </p:cNvPr>
            <p:cNvSpPr/>
            <p:nvPr/>
          </p:nvSpPr>
          <p:spPr>
            <a:xfrm>
              <a:off x="0" y="0"/>
              <a:ext cx="12192000" cy="1215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74C9305-E63E-6076-E02C-69B5450A4071}"/>
              </a:ext>
            </a:extLst>
          </p:cNvPr>
          <p:cNvSpPr>
            <a:spLocks noGrp="1"/>
          </p:cNvSpPr>
          <p:nvPr>
            <p:ph type="title"/>
          </p:nvPr>
        </p:nvSpPr>
        <p:spPr>
          <a:xfrm>
            <a:off x="810000" y="0"/>
            <a:ext cx="10571998" cy="1288973"/>
          </a:xfrm>
        </p:spPr>
        <p:txBody>
          <a:bodyPr anchor="ctr"/>
          <a:lstStyle/>
          <a:p>
            <a:r>
              <a:rPr lang="en-US"/>
              <a:t>Emotional Intelligence</a:t>
            </a:r>
          </a:p>
        </p:txBody>
      </p:sp>
    </p:spTree>
    <p:extLst>
      <p:ext uri="{BB962C8B-B14F-4D97-AF65-F5344CB8AC3E}">
        <p14:creationId xmlns:p14="http://schemas.microsoft.com/office/powerpoint/2010/main" val="8189240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FBFEB-9A35-AB69-566B-BEFA1834B61C}"/>
              </a:ext>
            </a:extLst>
          </p:cNvPr>
          <p:cNvSpPr>
            <a:spLocks noGrp="1"/>
          </p:cNvSpPr>
          <p:nvPr>
            <p:ph type="title"/>
          </p:nvPr>
        </p:nvSpPr>
        <p:spPr/>
        <p:txBody>
          <a:bodyPr/>
          <a:lstStyle/>
          <a:p>
            <a:r>
              <a:rPr lang="en-GB"/>
              <a:t>Secular Psychology</a:t>
            </a:r>
          </a:p>
        </p:txBody>
      </p:sp>
      <p:sp>
        <p:nvSpPr>
          <p:cNvPr id="3" name="Content Placeholder 2">
            <a:extLst>
              <a:ext uri="{FF2B5EF4-FFF2-40B4-BE49-F238E27FC236}">
                <a16:creationId xmlns:a16="http://schemas.microsoft.com/office/drawing/2014/main" id="{1454AF2E-583A-525C-608E-D73467E30557}"/>
              </a:ext>
            </a:extLst>
          </p:cNvPr>
          <p:cNvSpPr>
            <a:spLocks noGrp="1"/>
          </p:cNvSpPr>
          <p:nvPr>
            <p:ph idx="1"/>
          </p:nvPr>
        </p:nvSpPr>
        <p:spPr>
          <a:xfrm>
            <a:off x="838200" y="1355272"/>
            <a:ext cx="10515600" cy="5502728"/>
          </a:xfrm>
        </p:spPr>
        <p:txBody>
          <a:bodyPr>
            <a:normAutofit fontScale="77500" lnSpcReduction="20000"/>
          </a:bodyPr>
          <a:lstStyle/>
          <a:p>
            <a:r>
              <a:rPr lang="en-US">
                <a:solidFill>
                  <a:srgbClr val="FF0000"/>
                </a:solidFill>
              </a:rPr>
              <a:t>Foundation: </a:t>
            </a:r>
            <a:r>
              <a:rPr lang="en-US"/>
              <a:t>Based on the will there is no GOD a pseudoscientific research and empirical evidence</a:t>
            </a:r>
            <a:r>
              <a:rPr lang="en-PH"/>
              <a:t> limited to the physical realm</a:t>
            </a:r>
            <a:r>
              <a:rPr lang="en-US"/>
              <a:t>.</a:t>
            </a:r>
          </a:p>
          <a:p>
            <a:r>
              <a:rPr lang="en-US">
                <a:solidFill>
                  <a:srgbClr val="FF0000"/>
                </a:solidFill>
              </a:rPr>
              <a:t>View of Human Nature: </a:t>
            </a:r>
            <a:r>
              <a:rPr lang="en-US"/>
              <a:t>Focuses on the mind and body, often excluding the spiritual dimension.</a:t>
            </a:r>
          </a:p>
          <a:p>
            <a:r>
              <a:rPr lang="en-US">
                <a:solidFill>
                  <a:srgbClr val="FF0000"/>
                </a:solidFill>
              </a:rPr>
              <a:t>Purpose: </a:t>
            </a:r>
            <a:r>
              <a:rPr lang="en-US"/>
              <a:t>Aims to understand and treat mental health issues through evidence-based practices.</a:t>
            </a:r>
          </a:p>
          <a:p>
            <a:r>
              <a:rPr lang="en-US">
                <a:solidFill>
                  <a:srgbClr val="FF0000"/>
                </a:solidFill>
              </a:rPr>
              <a:t>Approach: </a:t>
            </a:r>
            <a:r>
              <a:rPr lang="en-US"/>
              <a:t>Utilizes various psychological </a:t>
            </a:r>
            <a:r>
              <a:rPr lang="en-US">
                <a:solidFill>
                  <a:srgbClr val="FF00FF"/>
                </a:solidFill>
              </a:rPr>
              <a:t>theories</a:t>
            </a:r>
            <a:r>
              <a:rPr lang="en-US"/>
              <a:t> and techniques, such as cognitive-behavioral therapy, without incorporating religious elements.</a:t>
            </a:r>
          </a:p>
          <a:p>
            <a:r>
              <a:rPr lang="en-US">
                <a:solidFill>
                  <a:srgbClr val="FF0000"/>
                </a:solidFill>
              </a:rPr>
              <a:t>Therapists: </a:t>
            </a:r>
            <a:r>
              <a:rPr lang="en-US"/>
              <a:t>Typically trained in psychology and mental health, without a specific focus on religious or spiritual aspects.</a:t>
            </a:r>
          </a:p>
          <a:p>
            <a:endParaRPr lang="en-GB"/>
          </a:p>
        </p:txBody>
      </p:sp>
      <p:sp>
        <p:nvSpPr>
          <p:cNvPr id="4" name="Right Triangle 3">
            <a:extLst>
              <a:ext uri="{FF2B5EF4-FFF2-40B4-BE49-F238E27FC236}">
                <a16:creationId xmlns:a16="http://schemas.microsoft.com/office/drawing/2014/main" id="{7D0ADA8B-9069-CB1F-50D5-31DE48864B33}"/>
              </a:ext>
            </a:extLst>
          </p:cNvPr>
          <p:cNvSpPr/>
          <p:nvPr/>
        </p:nvSpPr>
        <p:spPr>
          <a:xfrm rot="5400000">
            <a:off x="0" y="6723"/>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670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4F0AAF-F5B4-C8C2-67E7-CDFA06C27D2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r>
              <a:rPr lang="en-US" sz="3600" kern="1200">
                <a:solidFill>
                  <a:srgbClr val="FFFFFF"/>
                </a:solidFill>
                <a:latin typeface="+mj-lt"/>
                <a:ea typeface="+mj-ea"/>
                <a:cs typeface="+mj-cs"/>
              </a:rPr>
              <a:t>Some theories</a:t>
            </a:r>
          </a:p>
        </p:txBody>
      </p:sp>
      <p:pic>
        <p:nvPicPr>
          <p:cNvPr id="4" name="Content Placeholder 3">
            <a:extLst>
              <a:ext uri="{FF2B5EF4-FFF2-40B4-BE49-F238E27FC236}">
                <a16:creationId xmlns:a16="http://schemas.microsoft.com/office/drawing/2014/main" id="{4946F0E8-9CDB-9E09-0E46-881745E836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82135" y="-12555"/>
            <a:ext cx="7214311" cy="6871631"/>
          </a:xfrm>
          <a:prstGeom prst="rect">
            <a:avLst/>
          </a:prstGeom>
        </p:spPr>
      </p:pic>
      <p:sp>
        <p:nvSpPr>
          <p:cNvPr id="6" name="Right Triangle 5">
            <a:extLst>
              <a:ext uri="{FF2B5EF4-FFF2-40B4-BE49-F238E27FC236}">
                <a16:creationId xmlns:a16="http://schemas.microsoft.com/office/drawing/2014/main" id="{16777CAE-7ED0-575E-F1EF-5B03951A05DD}"/>
              </a:ext>
            </a:extLst>
          </p:cNvPr>
          <p:cNvSpPr/>
          <p:nvPr/>
        </p:nvSpPr>
        <p:spPr>
          <a:xfrm rot="5400000">
            <a:off x="0" y="6723"/>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6327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BB871-4C0A-62AE-A93B-E3D91CB8167B}"/>
              </a:ext>
            </a:extLst>
          </p:cNvPr>
          <p:cNvSpPr>
            <a:spLocks noGrp="1"/>
          </p:cNvSpPr>
          <p:nvPr>
            <p:ph type="title"/>
          </p:nvPr>
        </p:nvSpPr>
        <p:spPr>
          <a:xfrm>
            <a:off x="343694" y="106989"/>
            <a:ext cx="11504612" cy="1280890"/>
          </a:xfrm>
        </p:spPr>
        <p:txBody>
          <a:bodyPr>
            <a:scene3d>
              <a:camera prst="orthographicFront"/>
              <a:lightRig rig="harsh" dir="t"/>
            </a:scene3d>
            <a:sp3d extrusionH="57150" prstMaterial="matte">
              <a:bevelT w="63500" h="12700" prst="angle"/>
              <a:contourClr>
                <a:schemeClr val="bg1">
                  <a:lumMod val="65000"/>
                </a:schemeClr>
              </a:contourClr>
            </a:sp3d>
          </a:bodyPr>
          <a:lstStyle/>
          <a:p>
            <a:pPr algn="ctr"/>
            <a:r>
              <a:rPr lang="en-GB">
                <a:latin typeface="Eras Bold ITC" panose="020B0907030504020204" pitchFamily="34" charset="0"/>
              </a:rPr>
              <a:t>THE NATURE OF MAN</a:t>
            </a:r>
          </a:p>
        </p:txBody>
      </p:sp>
      <p:sp>
        <p:nvSpPr>
          <p:cNvPr id="4" name="Oval 3">
            <a:extLst>
              <a:ext uri="{FF2B5EF4-FFF2-40B4-BE49-F238E27FC236}">
                <a16:creationId xmlns:a16="http://schemas.microsoft.com/office/drawing/2014/main" id="{582DDF6C-F021-79D8-6D4D-1B176F23B099}"/>
              </a:ext>
            </a:extLst>
          </p:cNvPr>
          <p:cNvSpPr/>
          <p:nvPr/>
        </p:nvSpPr>
        <p:spPr>
          <a:xfrm>
            <a:off x="1296785" y="1504603"/>
            <a:ext cx="9144000" cy="4572000"/>
          </a:xfrm>
          <a:prstGeom prst="ellipse">
            <a:avLst/>
          </a:prstGeom>
          <a:solidFill>
            <a:srgbClr val="0070C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6E915E16-F55A-81F5-C116-7DC532F05A40}"/>
              </a:ext>
            </a:extLst>
          </p:cNvPr>
          <p:cNvSpPr/>
          <p:nvPr/>
        </p:nvSpPr>
        <p:spPr>
          <a:xfrm>
            <a:off x="2826326" y="1961803"/>
            <a:ext cx="7315200" cy="3657600"/>
          </a:xfrm>
          <a:prstGeom prst="ellipse">
            <a:avLst/>
          </a:prstGeom>
          <a:solidFill>
            <a:srgbClr val="FFFF00"/>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C8C6271-C5B7-22C1-5CF1-89A1887E34C1}"/>
              </a:ext>
            </a:extLst>
          </p:cNvPr>
          <p:cNvSpPr/>
          <p:nvPr/>
        </p:nvSpPr>
        <p:spPr>
          <a:xfrm>
            <a:off x="1235047" y="3311556"/>
            <a:ext cx="165301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00B0F0"/>
                </a:solidFill>
                <a:effectLst/>
              </a:rPr>
              <a:t>Body</a:t>
            </a:r>
          </a:p>
        </p:txBody>
      </p:sp>
      <p:sp>
        <p:nvSpPr>
          <p:cNvPr id="8" name="Rectangle 7">
            <a:extLst>
              <a:ext uri="{FF2B5EF4-FFF2-40B4-BE49-F238E27FC236}">
                <a16:creationId xmlns:a16="http://schemas.microsoft.com/office/drawing/2014/main" id="{075DF4A7-C707-2A6F-AA30-F0BBB1983B5D}"/>
              </a:ext>
            </a:extLst>
          </p:cNvPr>
          <p:cNvSpPr/>
          <p:nvPr/>
        </p:nvSpPr>
        <p:spPr>
          <a:xfrm>
            <a:off x="4640312" y="3311556"/>
            <a:ext cx="368722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FFC000"/>
                </a:solidFill>
                <a:effectLst/>
              </a:rPr>
              <a:t>Soul &amp;</a:t>
            </a:r>
            <a:r>
              <a:rPr lang="en-GB" sz="5400" b="1" cap="none" spc="0">
                <a:ln/>
                <a:solidFill>
                  <a:srgbClr val="7030A0"/>
                </a:solidFill>
                <a:effectLst/>
              </a:rPr>
              <a:t> </a:t>
            </a:r>
            <a:r>
              <a:rPr lang="en-US" sz="5400" b="1">
                <a:ln/>
                <a:solidFill>
                  <a:srgbClr val="0070C0"/>
                </a:solidFill>
              </a:rPr>
              <a:t>Spirit</a:t>
            </a:r>
            <a:endParaRPr lang="en-GB" sz="5400" b="1">
              <a:ln/>
              <a:solidFill>
                <a:srgbClr val="0070C0"/>
              </a:solidFill>
            </a:endParaRPr>
          </a:p>
        </p:txBody>
      </p:sp>
      <p:sp>
        <p:nvSpPr>
          <p:cNvPr id="3" name="Right Triangle 2">
            <a:extLst>
              <a:ext uri="{FF2B5EF4-FFF2-40B4-BE49-F238E27FC236}">
                <a16:creationId xmlns:a16="http://schemas.microsoft.com/office/drawing/2014/main" id="{96A78470-AC32-590B-D449-B391F33132EA}"/>
              </a:ext>
            </a:extLst>
          </p:cNvPr>
          <p:cNvSpPr/>
          <p:nvPr/>
        </p:nvSpPr>
        <p:spPr>
          <a:xfrm rot="5400000">
            <a:off x="0" y="-1"/>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63688D1-FA81-2292-BD4B-8E5443FE6D03}"/>
              </a:ext>
            </a:extLst>
          </p:cNvPr>
          <p:cNvSpPr/>
          <p:nvPr/>
        </p:nvSpPr>
        <p:spPr>
          <a:xfrm>
            <a:off x="1044675" y="5934670"/>
            <a:ext cx="9648219" cy="923330"/>
          </a:xfrm>
          <a:prstGeom prst="rect">
            <a:avLst/>
          </a:prstGeom>
          <a:noFill/>
        </p:spPr>
        <p:txBody>
          <a:bodyPr wrap="none" lIns="91440" tIns="45720" rIns="91440" bIns="45720">
            <a:spAutoFit/>
          </a:bodyPr>
          <a:lstStyle/>
          <a:p>
            <a:pPr algn="ctr"/>
            <a:r>
              <a:rPr lang="en-GB" sz="5400" b="0" cap="none" spc="0">
                <a:ln w="0"/>
                <a:solidFill>
                  <a:schemeClr val="tx1"/>
                </a:solidFill>
                <a:effectLst>
                  <a:outerShdw blurRad="38100" dist="19050" dir="2700000" algn="tl" rotWithShape="0">
                    <a:schemeClr val="dk1">
                      <a:alpha val="40000"/>
                    </a:schemeClr>
                  </a:outerShdw>
                </a:effectLst>
              </a:rPr>
              <a:t>From Dichotomous to Monoblock</a:t>
            </a:r>
          </a:p>
        </p:txBody>
      </p:sp>
    </p:spTree>
    <p:extLst>
      <p:ext uri="{BB962C8B-B14F-4D97-AF65-F5344CB8AC3E}">
        <p14:creationId xmlns:p14="http://schemas.microsoft.com/office/powerpoint/2010/main" val="301147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FFCDF2"/>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94659790-56D6-5F8B-FEA9-49C1C745B507}"/>
              </a:ext>
            </a:extLst>
          </p:cNvPr>
          <p:cNvSpPr/>
          <p:nvPr/>
        </p:nvSpPr>
        <p:spPr>
          <a:xfrm rot="5400000">
            <a:off x="0" y="40343"/>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021B4C-0CE3-AE88-421E-9685FB0BE4D7}"/>
              </a:ext>
            </a:extLst>
          </p:cNvPr>
          <p:cNvSpPr/>
          <p:nvPr/>
        </p:nvSpPr>
        <p:spPr>
          <a:xfrm>
            <a:off x="3629025" y="1843088"/>
            <a:ext cx="4800600" cy="50149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2" name="Content Placeholder 4">
            <a:extLst>
              <a:ext uri="{FF2B5EF4-FFF2-40B4-BE49-F238E27FC236}">
                <a16:creationId xmlns:a16="http://schemas.microsoft.com/office/drawing/2014/main" id="{30A7F1AE-EA03-EF86-1068-F6EE8150CA2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3222" b="94889" l="10000" r="90000">
                        <a14:foregroundMark x1="18333" y1="57889" x2="21500" y2="28556"/>
                        <a14:foregroundMark x1="21500" y1="28556" x2="33833" y2="21556"/>
                        <a14:foregroundMark x1="33833" y1="21556" x2="49833" y2="18556"/>
                        <a14:foregroundMark x1="49833" y1="18556" x2="75250" y2="25111"/>
                        <a14:foregroundMark x1="75250" y1="25111" x2="82250" y2="43000"/>
                        <a14:foregroundMark x1="82250" y1="43000" x2="83667" y2="51222"/>
                        <a14:foregroundMark x1="83667" y1="51222" x2="19333" y2="51222"/>
                        <a14:foregroundMark x1="19417" y1="41222" x2="44250" y2="41667"/>
                        <a14:foregroundMark x1="44250" y1="41667" x2="76250" y2="41556"/>
                        <a14:foregroundMark x1="76250" y1="41556" x2="81333" y2="34333"/>
                        <a14:foregroundMark x1="81333" y1="34333" x2="72917" y2="24778"/>
                        <a14:foregroundMark x1="72917" y1="24778" x2="37750" y2="19889"/>
                        <a14:foregroundMark x1="37750" y1="19889" x2="26000" y2="26556"/>
                        <a14:foregroundMark x1="26000" y1="26556" x2="19167" y2="38222"/>
                        <a14:foregroundMark x1="19167" y1="38222" x2="17500" y2="44111"/>
                        <a14:foregroundMark x1="17750" y1="36333" x2="22833" y2="30667"/>
                        <a14:foregroundMark x1="22833" y1="30667" x2="46333" y2="20667"/>
                        <a14:foregroundMark x1="46333" y1="20667" x2="68333" y2="28111"/>
                        <a14:foregroundMark x1="68333" y1="28111" x2="74417" y2="34889"/>
                        <a14:foregroundMark x1="77083" y1="25111" x2="53083" y2="16111"/>
                        <a14:foregroundMark x1="53083" y1="16111" x2="35417" y2="18778"/>
                        <a14:foregroundMark x1="35417" y1="18778" x2="28417" y2="23111"/>
                        <a14:foregroundMark x1="28417" y1="23111" x2="27333" y2="24667"/>
                        <a14:foregroundMark x1="26417" y1="21778" x2="53750" y2="15889"/>
                        <a14:foregroundMark x1="53750" y1="15889" x2="61250" y2="18000"/>
                        <a14:foregroundMark x1="61250" y1="18000" x2="63000" y2="19444"/>
                        <a14:foregroundMark x1="57167" y1="14333" x2="46500" y2="13222"/>
                        <a14:foregroundMark x1="46500" y1="13222" x2="41417" y2="15333"/>
                        <a14:foregroundMark x1="50833" y1="13333" x2="56833" y2="14222"/>
                      </a14:backgroundRemoval>
                    </a14:imgEffect>
                  </a14:imgLayer>
                </a14:imgProps>
              </a:ext>
              <a:ext uri="{28A0092B-C50C-407E-A947-70E740481C1C}">
                <a14:useLocalDpi xmlns:a14="http://schemas.microsoft.com/office/drawing/2010/main" val="0"/>
              </a:ext>
            </a:extLst>
          </a:blip>
          <a:srcRect t="48958"/>
          <a:stretch/>
        </p:blipFill>
        <p:spPr>
          <a:xfrm rot="5400000">
            <a:off x="2635817" y="2938817"/>
            <a:ext cx="4947991" cy="1894153"/>
          </a:xfrm>
          <a:prstGeom prst="rect">
            <a:avLst/>
          </a:prstGeom>
        </p:spPr>
      </p:pic>
      <p:pic>
        <p:nvPicPr>
          <p:cNvPr id="3" name="Content Placeholder 4">
            <a:extLst>
              <a:ext uri="{FF2B5EF4-FFF2-40B4-BE49-F238E27FC236}">
                <a16:creationId xmlns:a16="http://schemas.microsoft.com/office/drawing/2014/main" id="{DC469858-336E-690D-71C0-8EF2D05947AC}"/>
              </a:ext>
            </a:extLst>
          </p:cNvPr>
          <p:cNvPicPr>
            <a:picLocks noChangeAspect="1"/>
          </p:cNvPicPr>
          <p:nvPr/>
        </p:nvPicPr>
        <p:blipFill>
          <a:blip r:embed="rId4">
            <a:extLst>
              <a:ext uri="{BEBA8EAE-BF5A-486C-A8C5-ECC9F3942E4B}">
                <a14:imgProps xmlns:a14="http://schemas.microsoft.com/office/drawing/2010/main">
                  <a14:imgLayer r:embed="rId3">
                    <a14:imgEffect>
                      <a14:backgroundRemoval t="4889" b="84222" l="10000" r="90000">
                        <a14:foregroundMark x1="18917" y1="45889" x2="36000" y2="46000"/>
                        <a14:foregroundMark x1="36000" y1="46000" x2="77917" y2="45778"/>
                        <a14:foregroundMark x1="77917" y1="45778" x2="84250" y2="45778"/>
                        <a14:foregroundMark x1="34833" y1="48556" x2="56083" y2="48556"/>
                        <a14:foregroundMark x1="67333" y1="48667" x2="81750" y2="48667"/>
                        <a14:foregroundMark x1="18583" y1="51778" x2="34417" y2="69667"/>
                        <a14:foregroundMark x1="34417" y1="69667" x2="50750" y2="74556"/>
                        <a14:foregroundMark x1="50750" y1="74556" x2="67250" y2="66889"/>
                        <a14:foregroundMark x1="67250" y1="66889" x2="72750" y2="55333"/>
                        <a14:foregroundMark x1="72750" y1="55333" x2="72750" y2="52444"/>
                        <a14:foregroundMark x1="79750" y1="54889" x2="68917" y2="69667"/>
                        <a14:foregroundMark x1="68917" y1="69667" x2="52417" y2="74111"/>
                        <a14:foregroundMark x1="52417" y1="74111" x2="31583" y2="68889"/>
                        <a14:foregroundMark x1="31583" y1="68889" x2="22083" y2="56222"/>
                        <a14:foregroundMark x1="22917" y1="69111" x2="38833" y2="77667"/>
                        <a14:foregroundMark x1="38833" y1="77667" x2="74667" y2="72667"/>
                        <a14:foregroundMark x1="74667" y1="72667" x2="76667" y2="70222"/>
                        <a14:foregroundMark x1="71667" y1="77444" x2="37333" y2="81111"/>
                        <a14:foregroundMark x1="37333" y1="81111" x2="27917" y2="77778"/>
                        <a14:foregroundMark x1="27917" y1="77778" x2="23833" y2="72778"/>
                        <a14:foregroundMark x1="33500" y1="83889" x2="52833" y2="84222"/>
                        <a14:foregroundMark x1="52833" y1="84222" x2="61250" y2="82000"/>
                      </a14:backgroundRemoval>
                    </a14:imgEffect>
                  </a14:imgLayer>
                </a14:imgProps>
              </a:ext>
              <a:ext uri="{28A0092B-C50C-407E-A947-70E740481C1C}">
                <a14:useLocalDpi xmlns:a14="http://schemas.microsoft.com/office/drawing/2010/main" val="0"/>
              </a:ext>
            </a:extLst>
          </a:blip>
          <a:srcRect b="51042"/>
          <a:stretch/>
        </p:blipFill>
        <p:spPr>
          <a:xfrm rot="5400000">
            <a:off x="4491315" y="2977474"/>
            <a:ext cx="4947990" cy="1816841"/>
          </a:xfrm>
          <a:prstGeom prst="rect">
            <a:avLst/>
          </a:prstGeom>
        </p:spPr>
      </p:pic>
      <p:sp>
        <p:nvSpPr>
          <p:cNvPr id="7" name="Rectangle 6">
            <a:extLst>
              <a:ext uri="{FF2B5EF4-FFF2-40B4-BE49-F238E27FC236}">
                <a16:creationId xmlns:a16="http://schemas.microsoft.com/office/drawing/2014/main" id="{9227B978-579E-D330-408D-EAE2741EDBAF}"/>
              </a:ext>
            </a:extLst>
          </p:cNvPr>
          <p:cNvSpPr/>
          <p:nvPr/>
        </p:nvSpPr>
        <p:spPr>
          <a:xfrm rot="3651107">
            <a:off x="5768066" y="-3692405"/>
            <a:ext cx="522515" cy="14242810"/>
          </a:xfrm>
          <a:prstGeom prst="rect">
            <a:avLst/>
          </a:prstGeom>
          <a:solidFill>
            <a:srgbClr val="FF0000">
              <a:alpha val="4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E0A9DE4-C1CE-F4D6-63FE-ABF8F2DFB2E4}"/>
              </a:ext>
            </a:extLst>
          </p:cNvPr>
          <p:cNvSpPr/>
          <p:nvPr/>
        </p:nvSpPr>
        <p:spPr>
          <a:xfrm rot="17948893" flipH="1">
            <a:off x="5834742" y="-3685681"/>
            <a:ext cx="522515" cy="14242810"/>
          </a:xfrm>
          <a:prstGeom prst="rect">
            <a:avLst/>
          </a:prstGeom>
          <a:solidFill>
            <a:srgbClr val="FF0000">
              <a:alpha val="4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593A27-61DD-BFDE-0F75-1212FC28B38C}"/>
              </a:ext>
            </a:extLst>
          </p:cNvPr>
          <p:cNvSpPr/>
          <p:nvPr/>
        </p:nvSpPr>
        <p:spPr>
          <a:xfrm>
            <a:off x="3146249" y="336434"/>
            <a:ext cx="5899499" cy="1685783"/>
          </a:xfrm>
          <a:prstGeom prst="rect">
            <a:avLst/>
          </a:prstGeom>
          <a:noFill/>
        </p:spPr>
        <p:txBody>
          <a:bodyPr wrap="none" lIns="91440" tIns="45720" rIns="91440" bIns="45720">
            <a:spAutoFit/>
          </a:bodyPr>
          <a:lstStyle/>
          <a:p>
            <a:pPr algn="ctr">
              <a:lnSpc>
                <a:spcPts val="4000"/>
              </a:lnSpc>
            </a:pPr>
            <a: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Eras Bold ITC" panose="020B0907030504020204" pitchFamily="34" charset="0"/>
              </a:rPr>
              <a:t>SQ</a:t>
            </a:r>
            <a:b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5400" b="1" cap="none" spc="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Spritual</a:t>
            </a:r>
            <a: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Intelligence</a:t>
            </a:r>
          </a:p>
          <a:p>
            <a:pPr algn="ctr">
              <a:lnSpc>
                <a:spcPts val="4000"/>
              </a:lnSpc>
            </a:pPr>
            <a:r>
              <a:rPr lang="en-US" sz="5400">
                <a:ln w="0"/>
                <a:effectLst>
                  <a:outerShdw blurRad="38100" dist="19050" dir="2700000" algn="tl" rotWithShape="0">
                    <a:schemeClr val="dk1">
                      <a:alpha val="40000"/>
                    </a:schemeClr>
                  </a:outerShdw>
                </a:effectLst>
              </a:rPr>
              <a:t>whole brain</a:t>
            </a:r>
          </a:p>
        </p:txBody>
      </p:sp>
      <p:sp>
        <p:nvSpPr>
          <p:cNvPr id="10" name="Rectangle 9">
            <a:extLst>
              <a:ext uri="{FF2B5EF4-FFF2-40B4-BE49-F238E27FC236}">
                <a16:creationId xmlns:a16="http://schemas.microsoft.com/office/drawing/2014/main" id="{DF4294FC-7E45-A3DF-7FC4-58C2A6862598}"/>
              </a:ext>
            </a:extLst>
          </p:cNvPr>
          <p:cNvSpPr/>
          <p:nvPr/>
        </p:nvSpPr>
        <p:spPr>
          <a:xfrm>
            <a:off x="8319166" y="2329628"/>
            <a:ext cx="3503010" cy="2198743"/>
          </a:xfrm>
          <a:prstGeom prst="rect">
            <a:avLst/>
          </a:prstGeom>
          <a:noFill/>
        </p:spPr>
        <p:txBody>
          <a:bodyPr wrap="none" lIns="91440" tIns="45720" rIns="91440" bIns="45720">
            <a:spAutoFit/>
          </a:bodyPr>
          <a:lstStyle/>
          <a:p>
            <a:pPr algn="ctr">
              <a:lnSpc>
                <a:spcPts val="4000"/>
              </a:lnSpc>
            </a:pPr>
            <a:r>
              <a:rPr lang="en-US" sz="5400" b="1" cap="none" spc="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Eras Bold ITC" panose="020B0907030504020204" pitchFamily="34" charset="0"/>
              </a:rPr>
              <a:t>EQ </a:t>
            </a:r>
          </a:p>
          <a:p>
            <a:pPr algn="ctr">
              <a:lnSpc>
                <a:spcPts val="4000"/>
              </a:lnSpc>
            </a:pPr>
            <a:r>
              <a:rPr lang="en-US" sz="5400" b="1" cap="none" spc="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Emtional</a:t>
            </a:r>
            <a:r>
              <a:rPr lang="en-US" sz="5400" b="1" cap="none" spc="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p>
          <a:p>
            <a:pPr algn="ctr">
              <a:lnSpc>
                <a:spcPts val="4000"/>
              </a:lnSpc>
            </a:pPr>
            <a:r>
              <a:rPr lang="en-US" sz="5400" b="1" cap="none" spc="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Intelligence</a:t>
            </a:r>
          </a:p>
          <a:p>
            <a:pPr algn="ctr">
              <a:lnSpc>
                <a:spcPts val="4000"/>
              </a:lnSpc>
            </a:pPr>
            <a:r>
              <a:rPr lang="en-US" sz="5400">
                <a:ln w="0"/>
                <a:effectLst>
                  <a:outerShdw blurRad="38100" dist="19050" dir="2700000" algn="tl" rotWithShape="0">
                    <a:schemeClr val="dk1">
                      <a:alpha val="40000"/>
                    </a:schemeClr>
                  </a:outerShdw>
                </a:effectLst>
              </a:rPr>
              <a:t>right brain</a:t>
            </a:r>
          </a:p>
        </p:txBody>
      </p:sp>
      <p:sp>
        <p:nvSpPr>
          <p:cNvPr id="11" name="Rectangle 10">
            <a:extLst>
              <a:ext uri="{FF2B5EF4-FFF2-40B4-BE49-F238E27FC236}">
                <a16:creationId xmlns:a16="http://schemas.microsoft.com/office/drawing/2014/main" id="{B2EE2175-0010-5A40-20B2-9715DA399383}"/>
              </a:ext>
            </a:extLst>
          </p:cNvPr>
          <p:cNvSpPr/>
          <p:nvPr/>
        </p:nvSpPr>
        <p:spPr>
          <a:xfrm>
            <a:off x="369824" y="2329628"/>
            <a:ext cx="3572966" cy="2198743"/>
          </a:xfrm>
          <a:prstGeom prst="rect">
            <a:avLst/>
          </a:prstGeom>
          <a:noFill/>
        </p:spPr>
        <p:txBody>
          <a:bodyPr wrap="none" lIns="91440" tIns="45720" rIns="91440" bIns="45720">
            <a:spAutoFit/>
          </a:bodyPr>
          <a:lstStyle/>
          <a:p>
            <a:pPr algn="ctr">
              <a:lnSpc>
                <a:spcPts val="4000"/>
              </a:lnSpc>
            </a:pPr>
            <a:r>
              <a:rPr lang="en-US" sz="5400" b="1" cap="none" spc="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latin typeface="Eras Bold ITC" panose="020B0907030504020204" pitchFamily="34" charset="0"/>
              </a:rPr>
              <a:t>IQ </a:t>
            </a:r>
          </a:p>
          <a:p>
            <a:pPr algn="ctr">
              <a:lnSpc>
                <a:spcPts val="4000"/>
              </a:lnSpc>
            </a:pPr>
            <a:r>
              <a:rPr lang="en-US" sz="5400" b="1" cap="none" spc="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Intellectual </a:t>
            </a:r>
          </a:p>
          <a:p>
            <a:pPr algn="ctr">
              <a:lnSpc>
                <a:spcPts val="4000"/>
              </a:lnSpc>
            </a:pPr>
            <a:r>
              <a:rPr lang="en-US" sz="5400" b="1" cap="none" spc="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Intelligence</a:t>
            </a:r>
          </a:p>
          <a:p>
            <a:pPr algn="ctr">
              <a:lnSpc>
                <a:spcPts val="4000"/>
              </a:lnSpc>
            </a:pPr>
            <a:r>
              <a:rPr lang="en-US" sz="5400">
                <a:ln w="0"/>
                <a:effectLst>
                  <a:outerShdw blurRad="38100" dist="19050" dir="2700000" algn="tl" rotWithShape="0">
                    <a:schemeClr val="dk1">
                      <a:alpha val="40000"/>
                    </a:schemeClr>
                  </a:outerShdw>
                </a:effectLst>
              </a:rPr>
              <a:t>left brain</a:t>
            </a:r>
          </a:p>
        </p:txBody>
      </p:sp>
    </p:spTree>
    <p:extLst>
      <p:ext uri="{BB962C8B-B14F-4D97-AF65-F5344CB8AC3E}">
        <p14:creationId xmlns:p14="http://schemas.microsoft.com/office/powerpoint/2010/main" val="306379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33 Girl survives with only half her brain - YouTube">
            <a:hlinkClick r:id="" action="ppaction://media"/>
            <a:extLst>
              <a:ext uri="{FF2B5EF4-FFF2-40B4-BE49-F238E27FC236}">
                <a16:creationId xmlns:a16="http://schemas.microsoft.com/office/drawing/2014/main" id="{C3BC9037-B154-B991-7EC4-6DE3FB1929C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r="1276" b="2187"/>
          <a:stretch/>
        </p:blipFill>
        <p:spPr>
          <a:xfrm>
            <a:off x="0" y="0"/>
            <a:ext cx="12192000" cy="6858000"/>
          </a:xfrm>
        </p:spPr>
      </p:pic>
    </p:spTree>
    <p:extLst>
      <p:ext uri="{BB962C8B-B14F-4D97-AF65-F5344CB8AC3E}">
        <p14:creationId xmlns:p14="http://schemas.microsoft.com/office/powerpoint/2010/main" val="417813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6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9A8A9-88B4-0637-2D99-8EC10BEA9012}"/>
              </a:ext>
            </a:extLst>
          </p:cNvPr>
          <p:cNvSpPr>
            <a:spLocks noGrp="1"/>
          </p:cNvSpPr>
          <p:nvPr>
            <p:ph type="title"/>
          </p:nvPr>
        </p:nvSpPr>
        <p:spPr>
          <a:xfrm>
            <a:off x="2339788" y="34636"/>
            <a:ext cx="9852211" cy="1794164"/>
          </a:xfrm>
        </p:spPr>
        <p:txBody>
          <a:bodyPr>
            <a:normAutofit fontScale="90000"/>
          </a:bodyPr>
          <a:lstStyle/>
          <a:p>
            <a:pPr algn="ctr"/>
            <a:r>
              <a:rPr lang="en-US" sz="4400" b="1"/>
              <a:t>REGISTERED NURSES IN THE PHILIPPINES</a:t>
            </a:r>
            <a:br>
              <a:rPr lang="en-US" sz="4400"/>
            </a:br>
            <a:r>
              <a:rPr lang="en-US" sz="4400"/>
              <a:t>Psychologists identify four type of Intelligence</a:t>
            </a:r>
            <a:endParaRPr lang="en-GB" sz="4400"/>
          </a:p>
        </p:txBody>
      </p:sp>
      <p:sp>
        <p:nvSpPr>
          <p:cNvPr id="3" name="Content Placeholder 2">
            <a:extLst>
              <a:ext uri="{FF2B5EF4-FFF2-40B4-BE49-F238E27FC236}">
                <a16:creationId xmlns:a16="http://schemas.microsoft.com/office/drawing/2014/main" id="{60EA9859-8F19-2B2F-9375-6EF246CABC7C}"/>
              </a:ext>
            </a:extLst>
          </p:cNvPr>
          <p:cNvSpPr>
            <a:spLocks noGrp="1"/>
          </p:cNvSpPr>
          <p:nvPr>
            <p:ph idx="1"/>
          </p:nvPr>
        </p:nvSpPr>
        <p:spPr>
          <a:xfrm>
            <a:off x="343693" y="2403334"/>
            <a:ext cx="11504611" cy="3845065"/>
          </a:xfrm>
        </p:spPr>
        <p:txBody>
          <a:bodyPr/>
          <a:lstStyle/>
          <a:p>
            <a:r>
              <a:rPr lang="en-US" sz="6000"/>
              <a:t>Intelligence Quotient (IQ)</a:t>
            </a:r>
          </a:p>
          <a:p>
            <a:r>
              <a:rPr lang="en-US" sz="6000"/>
              <a:t>Emotional Quotient (EQ)</a:t>
            </a:r>
          </a:p>
          <a:p>
            <a:r>
              <a:rPr lang="en-US" sz="6000"/>
              <a:t>Social Quotient (SQ)</a:t>
            </a:r>
          </a:p>
          <a:p>
            <a:r>
              <a:rPr lang="en-US" sz="6000"/>
              <a:t>Adversity Quotient (AQ)</a:t>
            </a:r>
            <a:endParaRPr lang="en-GB" sz="6000"/>
          </a:p>
        </p:txBody>
      </p:sp>
      <p:pic>
        <p:nvPicPr>
          <p:cNvPr id="5" name="Picture 4">
            <a:extLst>
              <a:ext uri="{FF2B5EF4-FFF2-40B4-BE49-F238E27FC236}">
                <a16:creationId xmlns:a16="http://schemas.microsoft.com/office/drawing/2014/main" id="{6E924E06-4B22-FDDE-51F6-315AB29653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066" b="98220" l="2374" r="97527">
                        <a14:foregroundMark x1="17409" y1="16617" x2="10089" y2="29575"/>
                        <a14:foregroundMark x1="10089" y1="29575" x2="6726" y2="43818"/>
                        <a14:foregroundMark x1="6726" y1="43818" x2="9693" y2="62117"/>
                        <a14:foregroundMark x1="9693" y1="62117" x2="18200" y2="77646"/>
                        <a14:foregroundMark x1="18200" y1="77646" x2="32740" y2="86152"/>
                        <a14:foregroundMark x1="32740" y1="86152" x2="49159" y2="87933"/>
                        <a14:foregroundMark x1="49159" y1="87933" x2="70227" y2="83680"/>
                        <a14:foregroundMark x1="70227" y1="83680" x2="86449" y2="62512"/>
                        <a14:foregroundMark x1="86449" y1="62512" x2="87933" y2="28388"/>
                        <a14:foregroundMark x1="87933" y1="28388" x2="79241" y2="10922"/>
                        <a14:foregroundMark x1="73132" y1="7257" x2="45796" y2="5638"/>
                        <a14:foregroundMark x1="45796" y1="5638" x2="45203" y2="5935"/>
                        <a14:foregroundMark x1="44906" y1="5935" x2="24233" y2="12166"/>
                        <a14:foregroundMark x1="72700" y1="14837" x2="85460" y2="32740"/>
                        <a14:foregroundMark x1="85460" y1="32740" x2="91494" y2="58952"/>
                        <a14:foregroundMark x1="91494" y1="58952" x2="70326" y2="86350"/>
                        <a14:foregroundMark x1="70326" y1="86350" x2="47082" y2="92384"/>
                        <a14:foregroundMark x1="47082" y1="92384" x2="24728" y2="78734"/>
                        <a14:foregroundMark x1="24728" y1="78734" x2="8012" y2="47577"/>
                        <a14:foregroundMark x1="8012" y1="47577" x2="12463" y2="19683"/>
                        <a14:foregroundMark x1="12463" y1="19683" x2="13848" y2="17013"/>
                        <a14:foregroundMark x1="7715" y1="37092" x2="8111" y2="55490"/>
                        <a14:foregroundMark x1="8111" y1="55490" x2="17211" y2="75668"/>
                        <a14:foregroundMark x1="17211" y1="75668" x2="18299" y2="75865"/>
                        <a14:foregroundMark x1="2374" y1="41048" x2="15232" y2="78042"/>
                        <a14:foregroundMark x1="18101" y1="84372" x2="54599" y2="98121"/>
                        <a14:foregroundMark x1="54599" y1="98121" x2="56874" y2="98417"/>
                        <a14:foregroundMark x1="59644" y1="97033" x2="59644" y2="97033"/>
                        <a14:foregroundMark x1="59842" y1="96736" x2="59842" y2="96736"/>
                        <a14:foregroundMark x1="93373" y1="66568" x2="96934" y2="53412"/>
                        <a14:foregroundMark x1="96934" y1="53412" x2="93076" y2="30366"/>
                        <a14:foregroundMark x1="93076" y1="30366" x2="88625" y2="23442"/>
                        <a14:foregroundMark x1="96835" y1="39664" x2="93867" y2="56677"/>
                        <a14:foregroundMark x1="93867" y1="56677" x2="93769" y2="56775"/>
                        <a14:foregroundMark x1="97626" y1="48269" x2="97626" y2="52819"/>
                        <a14:foregroundMark x1="91691" y1="39960" x2="89614" y2="50643"/>
                        <a14:foregroundMark x1="71810" y1="45104" x2="82097" y2="61820"/>
                        <a14:foregroundMark x1="78734" y1="45500" x2="83482" y2="62216"/>
                        <a14:foregroundMark x1="73393" y1="41444" x2="80514" y2="46884"/>
                        <a14:foregroundMark x1="70030" y1="43225" x2="72305" y2="64194"/>
                        <a14:foregroundMark x1="27102" y1="45104" x2="27399" y2="66172"/>
                        <a14:foregroundMark x1="43225" y1="3066" x2="54995" y2="3066"/>
                        <a14:backgroundMark x1="77052" y1="7418" x2="78239" y2="8704"/>
                        <a14:backgroundMark x1="75767" y1="7221" x2="79921" y2="10287"/>
                        <a14:backgroundMark x1="78833" y1="8309" x2="73887" y2="5539"/>
                        <a14:backgroundMark x1="74481" y1="6034" x2="76756" y2="7814"/>
                      </a14:backgroundRemoval>
                    </a14:imgEffect>
                  </a14:imgLayer>
                </a14:imgProps>
              </a:ext>
              <a:ext uri="{28A0092B-C50C-407E-A947-70E740481C1C}">
                <a14:useLocalDpi xmlns:a14="http://schemas.microsoft.com/office/drawing/2010/main" val="0"/>
              </a:ext>
            </a:extLst>
          </a:blip>
          <a:stretch>
            <a:fillRect/>
          </a:stretch>
        </p:blipFill>
        <p:spPr>
          <a:xfrm>
            <a:off x="8569465" y="3067556"/>
            <a:ext cx="3180844" cy="3180844"/>
          </a:xfrm>
          <a:prstGeom prst="rect">
            <a:avLst/>
          </a:prstGeom>
        </p:spPr>
      </p:pic>
      <p:sp>
        <p:nvSpPr>
          <p:cNvPr id="6" name="Right Triangle 5">
            <a:extLst>
              <a:ext uri="{FF2B5EF4-FFF2-40B4-BE49-F238E27FC236}">
                <a16:creationId xmlns:a16="http://schemas.microsoft.com/office/drawing/2014/main" id="{457B3F1F-C6AA-EB27-F63C-756F43B8C083}"/>
              </a:ext>
            </a:extLst>
          </p:cNvPr>
          <p:cNvSpPr/>
          <p:nvPr/>
        </p:nvSpPr>
        <p:spPr>
          <a:xfrm rot="5400000">
            <a:off x="0" y="6723"/>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9194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2841F19-06A4-8385-145D-CD2B80FDE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8869" y="0"/>
            <a:ext cx="9813131" cy="6851943"/>
          </a:xfrm>
        </p:spPr>
      </p:pic>
    </p:spTree>
    <p:extLst>
      <p:ext uri="{BB962C8B-B14F-4D97-AF65-F5344CB8AC3E}">
        <p14:creationId xmlns:p14="http://schemas.microsoft.com/office/powerpoint/2010/main" val="2908004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36B7-CDA5-A736-0ADF-029F6A4A4482}"/>
              </a:ext>
            </a:extLst>
          </p:cNvPr>
          <p:cNvSpPr>
            <a:spLocks noGrp="1"/>
          </p:cNvSpPr>
          <p:nvPr>
            <p:ph type="title"/>
          </p:nvPr>
        </p:nvSpPr>
        <p:spPr/>
        <p:txBody>
          <a:bodyPr/>
          <a:lstStyle/>
          <a:p>
            <a:r>
              <a:rPr lang="en-PH" b="1">
                <a:solidFill>
                  <a:srgbClr val="FF00FF"/>
                </a:solidFill>
              </a:rPr>
              <a:t>Lets get real</a:t>
            </a:r>
            <a:endParaRPr lang="en-US" b="1">
              <a:solidFill>
                <a:srgbClr val="FF00FF"/>
              </a:solidFill>
            </a:endParaRPr>
          </a:p>
        </p:txBody>
      </p:sp>
      <p:sp>
        <p:nvSpPr>
          <p:cNvPr id="3" name="Content Placeholder 2">
            <a:extLst>
              <a:ext uri="{FF2B5EF4-FFF2-40B4-BE49-F238E27FC236}">
                <a16:creationId xmlns:a16="http://schemas.microsoft.com/office/drawing/2014/main" id="{87F20280-DC8F-2A21-4948-FEE9350A41F8}"/>
              </a:ext>
            </a:extLst>
          </p:cNvPr>
          <p:cNvSpPr>
            <a:spLocks noGrp="1"/>
          </p:cNvSpPr>
          <p:nvPr>
            <p:ph idx="1"/>
          </p:nvPr>
        </p:nvSpPr>
        <p:spPr>
          <a:xfrm>
            <a:off x="343693" y="3180228"/>
            <a:ext cx="11504611" cy="3068171"/>
          </a:xfrm>
        </p:spPr>
        <p:txBody>
          <a:bodyPr/>
          <a:lstStyle/>
          <a:p>
            <a:pPr algn="ctr"/>
            <a:r>
              <a:rPr lang="en-PH"/>
              <a:t>How does the invisible connection work?</a:t>
            </a:r>
          </a:p>
          <a:p>
            <a:pPr algn="ctr"/>
            <a:r>
              <a:rPr lang="en-PH"/>
              <a:t>How is body spirit and soul connected?</a:t>
            </a:r>
          </a:p>
          <a:p>
            <a:pPr marL="0" indent="0" algn="ctr">
              <a:buNone/>
            </a:pPr>
            <a:endParaRPr lang="en-US"/>
          </a:p>
        </p:txBody>
      </p:sp>
    </p:spTree>
    <p:extLst>
      <p:ext uri="{BB962C8B-B14F-4D97-AF65-F5344CB8AC3E}">
        <p14:creationId xmlns:p14="http://schemas.microsoft.com/office/powerpoint/2010/main" val="295042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Rectangle 184">
            <a:extLst>
              <a:ext uri="{FF2B5EF4-FFF2-40B4-BE49-F238E27FC236}">
                <a16:creationId xmlns:a16="http://schemas.microsoft.com/office/drawing/2014/main" id="{12E3715C-5DD9-8993-4055-9117B01B3213}"/>
              </a:ext>
            </a:extLst>
          </p:cNvPr>
          <p:cNvSpPr/>
          <p:nvPr/>
        </p:nvSpPr>
        <p:spPr>
          <a:xfrm>
            <a:off x="0" y="-337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A4C62-8CAD-E272-8BED-13EC0163DA9E}"/>
              </a:ext>
            </a:extLst>
          </p:cNvPr>
          <p:cNvSpPr>
            <a:spLocks noGrp="1"/>
          </p:cNvSpPr>
          <p:nvPr>
            <p:ph type="title"/>
          </p:nvPr>
        </p:nvSpPr>
        <p:spPr>
          <a:xfrm>
            <a:off x="343693" y="34636"/>
            <a:ext cx="3620394" cy="1280890"/>
          </a:xfrm>
        </p:spPr>
        <p:txBody>
          <a:bodyPr>
            <a:noAutofit/>
          </a:bodyPr>
          <a:lstStyle/>
          <a:p>
            <a:r>
              <a:rPr lang="en-US" sz="6000" b="1"/>
              <a:t>The heart</a:t>
            </a:r>
          </a:p>
        </p:txBody>
      </p:sp>
      <p:pic>
        <p:nvPicPr>
          <p:cNvPr id="5" name="Content Placeholder 4">
            <a:extLst>
              <a:ext uri="{FF2B5EF4-FFF2-40B4-BE49-F238E27FC236}">
                <a16:creationId xmlns:a16="http://schemas.microsoft.com/office/drawing/2014/main" id="{2692B618-3F3E-1C48-6B80-A8F512F8A7D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4817" r="16293"/>
          <a:stretch/>
        </p:blipFill>
        <p:spPr>
          <a:xfrm>
            <a:off x="5086955" y="309716"/>
            <a:ext cx="6761352" cy="6548284"/>
          </a:xfrm>
        </p:spPr>
      </p:pic>
      <p:sp>
        <p:nvSpPr>
          <p:cNvPr id="6" name="Freeform: Shape 5">
            <a:extLst>
              <a:ext uri="{FF2B5EF4-FFF2-40B4-BE49-F238E27FC236}">
                <a16:creationId xmlns:a16="http://schemas.microsoft.com/office/drawing/2014/main" id="{745ECDE1-4434-11AF-478F-BE154168D058}"/>
              </a:ext>
            </a:extLst>
          </p:cNvPr>
          <p:cNvSpPr/>
          <p:nvPr/>
        </p:nvSpPr>
        <p:spPr>
          <a:xfrm>
            <a:off x="6337806" y="2133776"/>
            <a:ext cx="4673412" cy="4359571"/>
          </a:xfrm>
          <a:custGeom>
            <a:avLst/>
            <a:gdLst>
              <a:gd name="connsiteX0" fmla="*/ 294968 w 4640826"/>
              <a:gd name="connsiteY0" fmla="*/ 786581 h 4316361"/>
              <a:gd name="connsiteX1" fmla="*/ 78658 w 4640826"/>
              <a:gd name="connsiteY1" fmla="*/ 1297858 h 4316361"/>
              <a:gd name="connsiteX2" fmla="*/ 0 w 4640826"/>
              <a:gd name="connsiteY2" fmla="*/ 2074606 h 4316361"/>
              <a:gd name="connsiteX3" fmla="*/ 294968 w 4640826"/>
              <a:gd name="connsiteY3" fmla="*/ 2969342 h 4316361"/>
              <a:gd name="connsiteX4" fmla="*/ 521110 w 4640826"/>
              <a:gd name="connsiteY4" fmla="*/ 3195484 h 4316361"/>
              <a:gd name="connsiteX5" fmla="*/ 786581 w 4640826"/>
              <a:gd name="connsiteY5" fmla="*/ 3401961 h 4316361"/>
              <a:gd name="connsiteX6" fmla="*/ 1504336 w 4640826"/>
              <a:gd name="connsiteY6" fmla="*/ 3893574 h 4316361"/>
              <a:gd name="connsiteX7" fmla="*/ 2458065 w 4640826"/>
              <a:gd name="connsiteY7" fmla="*/ 4208206 h 4316361"/>
              <a:gd name="connsiteX8" fmla="*/ 3254478 w 4640826"/>
              <a:gd name="connsiteY8" fmla="*/ 4316361 h 4316361"/>
              <a:gd name="connsiteX9" fmla="*/ 4385188 w 4640826"/>
              <a:gd name="connsiteY9" fmla="*/ 4070555 h 4316361"/>
              <a:gd name="connsiteX10" fmla="*/ 4640826 w 4640826"/>
              <a:gd name="connsiteY10" fmla="*/ 3215148 h 4316361"/>
              <a:gd name="connsiteX11" fmla="*/ 4542504 w 4640826"/>
              <a:gd name="connsiteY11" fmla="*/ 2202426 h 4316361"/>
              <a:gd name="connsiteX12" fmla="*/ 4355691 w 4640826"/>
              <a:gd name="connsiteY12" fmla="*/ 1641987 h 4316361"/>
              <a:gd name="connsiteX13" fmla="*/ 3972233 w 4640826"/>
              <a:gd name="connsiteY13" fmla="*/ 1150374 h 4316361"/>
              <a:gd name="connsiteX14" fmla="*/ 3982065 w 4640826"/>
              <a:gd name="connsiteY14" fmla="*/ 904568 h 4316361"/>
              <a:gd name="connsiteX15" fmla="*/ 3795252 w 4640826"/>
              <a:gd name="connsiteY15" fmla="*/ 806245 h 4316361"/>
              <a:gd name="connsiteX16" fmla="*/ 3598607 w 4640826"/>
              <a:gd name="connsiteY16" fmla="*/ 265471 h 4316361"/>
              <a:gd name="connsiteX17" fmla="*/ 3195484 w 4640826"/>
              <a:gd name="connsiteY17" fmla="*/ 0 h 4316361"/>
              <a:gd name="connsiteX18" fmla="*/ 2635046 w 4640826"/>
              <a:gd name="connsiteY18" fmla="*/ 0 h 4316361"/>
              <a:gd name="connsiteX19" fmla="*/ 2222091 w 4640826"/>
              <a:gd name="connsiteY19" fmla="*/ 629264 h 4316361"/>
              <a:gd name="connsiteX20" fmla="*/ 2222091 w 4640826"/>
              <a:gd name="connsiteY20" fmla="*/ 1052052 h 4316361"/>
              <a:gd name="connsiteX21" fmla="*/ 1681317 w 4640826"/>
              <a:gd name="connsiteY21" fmla="*/ 717755 h 4316361"/>
              <a:gd name="connsiteX22" fmla="*/ 1327355 w 4640826"/>
              <a:gd name="connsiteY22" fmla="*/ 570271 h 4316361"/>
              <a:gd name="connsiteX23" fmla="*/ 580104 w 4640826"/>
              <a:gd name="connsiteY23" fmla="*/ 560439 h 4316361"/>
              <a:gd name="connsiteX24" fmla="*/ 294968 w 4640826"/>
              <a:gd name="connsiteY24" fmla="*/ 786581 h 4316361"/>
              <a:gd name="connsiteX0" fmla="*/ 294968 w 4640826"/>
              <a:gd name="connsiteY0" fmla="*/ 844650 h 4374430"/>
              <a:gd name="connsiteX1" fmla="*/ 78658 w 4640826"/>
              <a:gd name="connsiteY1" fmla="*/ 1355927 h 4374430"/>
              <a:gd name="connsiteX2" fmla="*/ 0 w 4640826"/>
              <a:gd name="connsiteY2" fmla="*/ 2132675 h 4374430"/>
              <a:gd name="connsiteX3" fmla="*/ 294968 w 4640826"/>
              <a:gd name="connsiteY3" fmla="*/ 3027411 h 4374430"/>
              <a:gd name="connsiteX4" fmla="*/ 521110 w 4640826"/>
              <a:gd name="connsiteY4" fmla="*/ 3253553 h 4374430"/>
              <a:gd name="connsiteX5" fmla="*/ 786581 w 4640826"/>
              <a:gd name="connsiteY5" fmla="*/ 3460030 h 4374430"/>
              <a:gd name="connsiteX6" fmla="*/ 1504336 w 4640826"/>
              <a:gd name="connsiteY6" fmla="*/ 3951643 h 4374430"/>
              <a:gd name="connsiteX7" fmla="*/ 2458065 w 4640826"/>
              <a:gd name="connsiteY7" fmla="*/ 4266275 h 4374430"/>
              <a:gd name="connsiteX8" fmla="*/ 3254478 w 4640826"/>
              <a:gd name="connsiteY8" fmla="*/ 4374430 h 4374430"/>
              <a:gd name="connsiteX9" fmla="*/ 4385188 w 4640826"/>
              <a:gd name="connsiteY9" fmla="*/ 4128624 h 4374430"/>
              <a:gd name="connsiteX10" fmla="*/ 4640826 w 4640826"/>
              <a:gd name="connsiteY10" fmla="*/ 3273217 h 4374430"/>
              <a:gd name="connsiteX11" fmla="*/ 4542504 w 4640826"/>
              <a:gd name="connsiteY11" fmla="*/ 2260495 h 4374430"/>
              <a:gd name="connsiteX12" fmla="*/ 4355691 w 4640826"/>
              <a:gd name="connsiteY12" fmla="*/ 1700056 h 4374430"/>
              <a:gd name="connsiteX13" fmla="*/ 3972233 w 4640826"/>
              <a:gd name="connsiteY13" fmla="*/ 1208443 h 4374430"/>
              <a:gd name="connsiteX14" fmla="*/ 3982065 w 4640826"/>
              <a:gd name="connsiteY14" fmla="*/ 962637 h 4374430"/>
              <a:gd name="connsiteX15" fmla="*/ 3795252 w 4640826"/>
              <a:gd name="connsiteY15" fmla="*/ 864314 h 4374430"/>
              <a:gd name="connsiteX16" fmla="*/ 3598607 w 4640826"/>
              <a:gd name="connsiteY16" fmla="*/ 323540 h 4374430"/>
              <a:gd name="connsiteX17" fmla="*/ 3195484 w 4640826"/>
              <a:gd name="connsiteY17" fmla="*/ 58069 h 4374430"/>
              <a:gd name="connsiteX18" fmla="*/ 2635046 w 4640826"/>
              <a:gd name="connsiteY18" fmla="*/ 58069 h 4374430"/>
              <a:gd name="connsiteX19" fmla="*/ 2222091 w 4640826"/>
              <a:gd name="connsiteY19" fmla="*/ 687333 h 4374430"/>
              <a:gd name="connsiteX20" fmla="*/ 2222091 w 4640826"/>
              <a:gd name="connsiteY20" fmla="*/ 1110121 h 4374430"/>
              <a:gd name="connsiteX21" fmla="*/ 1681317 w 4640826"/>
              <a:gd name="connsiteY21" fmla="*/ 775824 h 4374430"/>
              <a:gd name="connsiteX22" fmla="*/ 1327355 w 4640826"/>
              <a:gd name="connsiteY22" fmla="*/ 628340 h 4374430"/>
              <a:gd name="connsiteX23" fmla="*/ 580104 w 4640826"/>
              <a:gd name="connsiteY23" fmla="*/ 618508 h 4374430"/>
              <a:gd name="connsiteX24" fmla="*/ 294968 w 4640826"/>
              <a:gd name="connsiteY24" fmla="*/ 844650 h 4374430"/>
              <a:gd name="connsiteX0" fmla="*/ 294968 w 4640826"/>
              <a:gd name="connsiteY0" fmla="*/ 844650 h 4374430"/>
              <a:gd name="connsiteX1" fmla="*/ 78658 w 4640826"/>
              <a:gd name="connsiteY1" fmla="*/ 1355927 h 4374430"/>
              <a:gd name="connsiteX2" fmla="*/ 0 w 4640826"/>
              <a:gd name="connsiteY2" fmla="*/ 2132675 h 4374430"/>
              <a:gd name="connsiteX3" fmla="*/ 294968 w 4640826"/>
              <a:gd name="connsiteY3" fmla="*/ 3027411 h 4374430"/>
              <a:gd name="connsiteX4" fmla="*/ 521110 w 4640826"/>
              <a:gd name="connsiteY4" fmla="*/ 3253553 h 4374430"/>
              <a:gd name="connsiteX5" fmla="*/ 786581 w 4640826"/>
              <a:gd name="connsiteY5" fmla="*/ 3460030 h 4374430"/>
              <a:gd name="connsiteX6" fmla="*/ 1504336 w 4640826"/>
              <a:gd name="connsiteY6" fmla="*/ 3951643 h 4374430"/>
              <a:gd name="connsiteX7" fmla="*/ 2458065 w 4640826"/>
              <a:gd name="connsiteY7" fmla="*/ 4266275 h 4374430"/>
              <a:gd name="connsiteX8" fmla="*/ 3254478 w 4640826"/>
              <a:gd name="connsiteY8" fmla="*/ 4374430 h 4374430"/>
              <a:gd name="connsiteX9" fmla="*/ 4385188 w 4640826"/>
              <a:gd name="connsiteY9" fmla="*/ 4128624 h 4374430"/>
              <a:gd name="connsiteX10" fmla="*/ 4640826 w 4640826"/>
              <a:gd name="connsiteY10" fmla="*/ 3273217 h 4374430"/>
              <a:gd name="connsiteX11" fmla="*/ 4542504 w 4640826"/>
              <a:gd name="connsiteY11" fmla="*/ 2260495 h 4374430"/>
              <a:gd name="connsiteX12" fmla="*/ 4355691 w 4640826"/>
              <a:gd name="connsiteY12" fmla="*/ 1700056 h 4374430"/>
              <a:gd name="connsiteX13" fmla="*/ 3972233 w 4640826"/>
              <a:gd name="connsiteY13" fmla="*/ 1208443 h 4374430"/>
              <a:gd name="connsiteX14" fmla="*/ 3982065 w 4640826"/>
              <a:gd name="connsiteY14" fmla="*/ 962637 h 4374430"/>
              <a:gd name="connsiteX15" fmla="*/ 3795252 w 4640826"/>
              <a:gd name="connsiteY15" fmla="*/ 864314 h 4374430"/>
              <a:gd name="connsiteX16" fmla="*/ 3598607 w 4640826"/>
              <a:gd name="connsiteY16" fmla="*/ 323540 h 4374430"/>
              <a:gd name="connsiteX17" fmla="*/ 3195484 w 4640826"/>
              <a:gd name="connsiteY17" fmla="*/ 58069 h 4374430"/>
              <a:gd name="connsiteX18" fmla="*/ 2635046 w 4640826"/>
              <a:gd name="connsiteY18" fmla="*/ 58069 h 4374430"/>
              <a:gd name="connsiteX19" fmla="*/ 2222091 w 4640826"/>
              <a:gd name="connsiteY19" fmla="*/ 687333 h 4374430"/>
              <a:gd name="connsiteX20" fmla="*/ 2222091 w 4640826"/>
              <a:gd name="connsiteY20" fmla="*/ 1110121 h 4374430"/>
              <a:gd name="connsiteX21" fmla="*/ 1681317 w 4640826"/>
              <a:gd name="connsiteY21" fmla="*/ 775824 h 4374430"/>
              <a:gd name="connsiteX22" fmla="*/ 1327355 w 4640826"/>
              <a:gd name="connsiteY22" fmla="*/ 628340 h 4374430"/>
              <a:gd name="connsiteX23" fmla="*/ 580104 w 4640826"/>
              <a:gd name="connsiteY23" fmla="*/ 618508 h 4374430"/>
              <a:gd name="connsiteX24" fmla="*/ 294968 w 4640826"/>
              <a:gd name="connsiteY24" fmla="*/ 844650 h 4374430"/>
              <a:gd name="connsiteX0" fmla="*/ 294968 w 4640826"/>
              <a:gd name="connsiteY0" fmla="*/ 844650 h 4374430"/>
              <a:gd name="connsiteX1" fmla="*/ 78658 w 4640826"/>
              <a:gd name="connsiteY1" fmla="*/ 1355927 h 4374430"/>
              <a:gd name="connsiteX2" fmla="*/ 0 w 4640826"/>
              <a:gd name="connsiteY2" fmla="*/ 2132675 h 4374430"/>
              <a:gd name="connsiteX3" fmla="*/ 294968 w 4640826"/>
              <a:gd name="connsiteY3" fmla="*/ 3027411 h 4374430"/>
              <a:gd name="connsiteX4" fmla="*/ 521110 w 4640826"/>
              <a:gd name="connsiteY4" fmla="*/ 3253553 h 4374430"/>
              <a:gd name="connsiteX5" fmla="*/ 786581 w 4640826"/>
              <a:gd name="connsiteY5" fmla="*/ 3460030 h 4374430"/>
              <a:gd name="connsiteX6" fmla="*/ 1504336 w 4640826"/>
              <a:gd name="connsiteY6" fmla="*/ 3951643 h 4374430"/>
              <a:gd name="connsiteX7" fmla="*/ 2458065 w 4640826"/>
              <a:gd name="connsiteY7" fmla="*/ 4266275 h 4374430"/>
              <a:gd name="connsiteX8" fmla="*/ 3254478 w 4640826"/>
              <a:gd name="connsiteY8" fmla="*/ 4374430 h 4374430"/>
              <a:gd name="connsiteX9" fmla="*/ 4385188 w 4640826"/>
              <a:gd name="connsiteY9" fmla="*/ 4128624 h 4374430"/>
              <a:gd name="connsiteX10" fmla="*/ 4640826 w 4640826"/>
              <a:gd name="connsiteY10" fmla="*/ 3273217 h 4374430"/>
              <a:gd name="connsiteX11" fmla="*/ 4542504 w 4640826"/>
              <a:gd name="connsiteY11" fmla="*/ 2260495 h 4374430"/>
              <a:gd name="connsiteX12" fmla="*/ 4355691 w 4640826"/>
              <a:gd name="connsiteY12" fmla="*/ 1700056 h 4374430"/>
              <a:gd name="connsiteX13" fmla="*/ 3972233 w 4640826"/>
              <a:gd name="connsiteY13" fmla="*/ 1208443 h 4374430"/>
              <a:gd name="connsiteX14" fmla="*/ 3982065 w 4640826"/>
              <a:gd name="connsiteY14" fmla="*/ 962637 h 4374430"/>
              <a:gd name="connsiteX15" fmla="*/ 3795252 w 4640826"/>
              <a:gd name="connsiteY15" fmla="*/ 864314 h 4374430"/>
              <a:gd name="connsiteX16" fmla="*/ 3598607 w 4640826"/>
              <a:gd name="connsiteY16" fmla="*/ 323540 h 4374430"/>
              <a:gd name="connsiteX17" fmla="*/ 3195484 w 4640826"/>
              <a:gd name="connsiteY17" fmla="*/ 58069 h 4374430"/>
              <a:gd name="connsiteX18" fmla="*/ 2635046 w 4640826"/>
              <a:gd name="connsiteY18" fmla="*/ 58069 h 4374430"/>
              <a:gd name="connsiteX19" fmla="*/ 2222091 w 4640826"/>
              <a:gd name="connsiteY19" fmla="*/ 687333 h 4374430"/>
              <a:gd name="connsiteX20" fmla="*/ 2222091 w 4640826"/>
              <a:gd name="connsiteY20" fmla="*/ 1110121 h 4374430"/>
              <a:gd name="connsiteX21" fmla="*/ 1681317 w 4640826"/>
              <a:gd name="connsiteY21" fmla="*/ 775824 h 4374430"/>
              <a:gd name="connsiteX22" fmla="*/ 1327355 w 4640826"/>
              <a:gd name="connsiteY22" fmla="*/ 628340 h 4374430"/>
              <a:gd name="connsiteX23" fmla="*/ 580104 w 4640826"/>
              <a:gd name="connsiteY23" fmla="*/ 618508 h 4374430"/>
              <a:gd name="connsiteX24" fmla="*/ 294968 w 4640826"/>
              <a:gd name="connsiteY24" fmla="*/ 844650 h 4374430"/>
              <a:gd name="connsiteX0" fmla="*/ 294968 w 4640826"/>
              <a:gd name="connsiteY0" fmla="*/ 861679 h 4391459"/>
              <a:gd name="connsiteX1" fmla="*/ 78658 w 4640826"/>
              <a:gd name="connsiteY1" fmla="*/ 1372956 h 4391459"/>
              <a:gd name="connsiteX2" fmla="*/ 0 w 4640826"/>
              <a:gd name="connsiteY2" fmla="*/ 2149704 h 4391459"/>
              <a:gd name="connsiteX3" fmla="*/ 294968 w 4640826"/>
              <a:gd name="connsiteY3" fmla="*/ 3044440 h 4391459"/>
              <a:gd name="connsiteX4" fmla="*/ 521110 w 4640826"/>
              <a:gd name="connsiteY4" fmla="*/ 3270582 h 4391459"/>
              <a:gd name="connsiteX5" fmla="*/ 786581 w 4640826"/>
              <a:gd name="connsiteY5" fmla="*/ 3477059 h 4391459"/>
              <a:gd name="connsiteX6" fmla="*/ 1504336 w 4640826"/>
              <a:gd name="connsiteY6" fmla="*/ 3968672 h 4391459"/>
              <a:gd name="connsiteX7" fmla="*/ 2458065 w 4640826"/>
              <a:gd name="connsiteY7" fmla="*/ 4283304 h 4391459"/>
              <a:gd name="connsiteX8" fmla="*/ 3254478 w 4640826"/>
              <a:gd name="connsiteY8" fmla="*/ 4391459 h 4391459"/>
              <a:gd name="connsiteX9" fmla="*/ 4385188 w 4640826"/>
              <a:gd name="connsiteY9" fmla="*/ 4145653 h 4391459"/>
              <a:gd name="connsiteX10" fmla="*/ 4640826 w 4640826"/>
              <a:gd name="connsiteY10" fmla="*/ 3290246 h 4391459"/>
              <a:gd name="connsiteX11" fmla="*/ 4542504 w 4640826"/>
              <a:gd name="connsiteY11" fmla="*/ 2277524 h 4391459"/>
              <a:gd name="connsiteX12" fmla="*/ 4355691 w 4640826"/>
              <a:gd name="connsiteY12" fmla="*/ 1717085 h 4391459"/>
              <a:gd name="connsiteX13" fmla="*/ 3972233 w 4640826"/>
              <a:gd name="connsiteY13" fmla="*/ 1225472 h 4391459"/>
              <a:gd name="connsiteX14" fmla="*/ 3982065 w 4640826"/>
              <a:gd name="connsiteY14" fmla="*/ 979666 h 4391459"/>
              <a:gd name="connsiteX15" fmla="*/ 3795252 w 4640826"/>
              <a:gd name="connsiteY15" fmla="*/ 881343 h 4391459"/>
              <a:gd name="connsiteX16" fmla="*/ 3598607 w 4640826"/>
              <a:gd name="connsiteY16" fmla="*/ 340569 h 4391459"/>
              <a:gd name="connsiteX17" fmla="*/ 3195484 w 4640826"/>
              <a:gd name="connsiteY17" fmla="*/ 75098 h 4391459"/>
              <a:gd name="connsiteX18" fmla="*/ 2635046 w 4640826"/>
              <a:gd name="connsiteY18" fmla="*/ 75098 h 4391459"/>
              <a:gd name="connsiteX19" fmla="*/ 2222091 w 4640826"/>
              <a:gd name="connsiteY19" fmla="*/ 704362 h 4391459"/>
              <a:gd name="connsiteX20" fmla="*/ 2222091 w 4640826"/>
              <a:gd name="connsiteY20" fmla="*/ 1127150 h 4391459"/>
              <a:gd name="connsiteX21" fmla="*/ 1681317 w 4640826"/>
              <a:gd name="connsiteY21" fmla="*/ 792853 h 4391459"/>
              <a:gd name="connsiteX22" fmla="*/ 1327355 w 4640826"/>
              <a:gd name="connsiteY22" fmla="*/ 645369 h 4391459"/>
              <a:gd name="connsiteX23" fmla="*/ 580104 w 4640826"/>
              <a:gd name="connsiteY23" fmla="*/ 635537 h 4391459"/>
              <a:gd name="connsiteX24" fmla="*/ 294968 w 4640826"/>
              <a:gd name="connsiteY24" fmla="*/ 861679 h 4391459"/>
              <a:gd name="connsiteX0" fmla="*/ 294968 w 4640826"/>
              <a:gd name="connsiteY0" fmla="*/ 844651 h 4374431"/>
              <a:gd name="connsiteX1" fmla="*/ 78658 w 4640826"/>
              <a:gd name="connsiteY1" fmla="*/ 1355928 h 4374431"/>
              <a:gd name="connsiteX2" fmla="*/ 0 w 4640826"/>
              <a:gd name="connsiteY2" fmla="*/ 2132676 h 4374431"/>
              <a:gd name="connsiteX3" fmla="*/ 294968 w 4640826"/>
              <a:gd name="connsiteY3" fmla="*/ 3027412 h 4374431"/>
              <a:gd name="connsiteX4" fmla="*/ 521110 w 4640826"/>
              <a:gd name="connsiteY4" fmla="*/ 3253554 h 4374431"/>
              <a:gd name="connsiteX5" fmla="*/ 786581 w 4640826"/>
              <a:gd name="connsiteY5" fmla="*/ 3460031 h 4374431"/>
              <a:gd name="connsiteX6" fmla="*/ 1504336 w 4640826"/>
              <a:gd name="connsiteY6" fmla="*/ 3951644 h 4374431"/>
              <a:gd name="connsiteX7" fmla="*/ 2458065 w 4640826"/>
              <a:gd name="connsiteY7" fmla="*/ 4266276 h 4374431"/>
              <a:gd name="connsiteX8" fmla="*/ 3254478 w 4640826"/>
              <a:gd name="connsiteY8" fmla="*/ 4374431 h 4374431"/>
              <a:gd name="connsiteX9" fmla="*/ 4385188 w 4640826"/>
              <a:gd name="connsiteY9" fmla="*/ 4128625 h 4374431"/>
              <a:gd name="connsiteX10" fmla="*/ 4640826 w 4640826"/>
              <a:gd name="connsiteY10" fmla="*/ 3273218 h 4374431"/>
              <a:gd name="connsiteX11" fmla="*/ 4542504 w 4640826"/>
              <a:gd name="connsiteY11" fmla="*/ 2260496 h 4374431"/>
              <a:gd name="connsiteX12" fmla="*/ 4355691 w 4640826"/>
              <a:gd name="connsiteY12" fmla="*/ 1700057 h 4374431"/>
              <a:gd name="connsiteX13" fmla="*/ 3972233 w 4640826"/>
              <a:gd name="connsiteY13" fmla="*/ 1208444 h 4374431"/>
              <a:gd name="connsiteX14" fmla="*/ 3982065 w 4640826"/>
              <a:gd name="connsiteY14" fmla="*/ 962638 h 4374431"/>
              <a:gd name="connsiteX15" fmla="*/ 3795252 w 4640826"/>
              <a:gd name="connsiteY15" fmla="*/ 864315 h 4374431"/>
              <a:gd name="connsiteX16" fmla="*/ 3598607 w 4640826"/>
              <a:gd name="connsiteY16" fmla="*/ 323541 h 4374431"/>
              <a:gd name="connsiteX17" fmla="*/ 3195484 w 4640826"/>
              <a:gd name="connsiteY17" fmla="*/ 58070 h 4374431"/>
              <a:gd name="connsiteX18" fmla="*/ 2635046 w 4640826"/>
              <a:gd name="connsiteY18" fmla="*/ 58070 h 4374431"/>
              <a:gd name="connsiteX19" fmla="*/ 2222091 w 4640826"/>
              <a:gd name="connsiteY19" fmla="*/ 687334 h 4374431"/>
              <a:gd name="connsiteX20" fmla="*/ 2222091 w 4640826"/>
              <a:gd name="connsiteY20" fmla="*/ 1110122 h 4374431"/>
              <a:gd name="connsiteX21" fmla="*/ 1681317 w 4640826"/>
              <a:gd name="connsiteY21" fmla="*/ 775825 h 4374431"/>
              <a:gd name="connsiteX22" fmla="*/ 1327355 w 4640826"/>
              <a:gd name="connsiteY22" fmla="*/ 628341 h 4374431"/>
              <a:gd name="connsiteX23" fmla="*/ 580104 w 4640826"/>
              <a:gd name="connsiteY23" fmla="*/ 618509 h 4374431"/>
              <a:gd name="connsiteX24" fmla="*/ 294968 w 4640826"/>
              <a:gd name="connsiteY24" fmla="*/ 844651 h 4374431"/>
              <a:gd name="connsiteX0" fmla="*/ 294968 w 4640826"/>
              <a:gd name="connsiteY0" fmla="*/ 844651 h 4374431"/>
              <a:gd name="connsiteX1" fmla="*/ 78658 w 4640826"/>
              <a:gd name="connsiteY1" fmla="*/ 1355928 h 4374431"/>
              <a:gd name="connsiteX2" fmla="*/ 0 w 4640826"/>
              <a:gd name="connsiteY2" fmla="*/ 2132676 h 4374431"/>
              <a:gd name="connsiteX3" fmla="*/ 294968 w 4640826"/>
              <a:gd name="connsiteY3" fmla="*/ 3027412 h 4374431"/>
              <a:gd name="connsiteX4" fmla="*/ 521110 w 4640826"/>
              <a:gd name="connsiteY4" fmla="*/ 3253554 h 4374431"/>
              <a:gd name="connsiteX5" fmla="*/ 786581 w 4640826"/>
              <a:gd name="connsiteY5" fmla="*/ 3460031 h 4374431"/>
              <a:gd name="connsiteX6" fmla="*/ 1504336 w 4640826"/>
              <a:gd name="connsiteY6" fmla="*/ 3951644 h 4374431"/>
              <a:gd name="connsiteX7" fmla="*/ 2458065 w 4640826"/>
              <a:gd name="connsiteY7" fmla="*/ 4266276 h 4374431"/>
              <a:gd name="connsiteX8" fmla="*/ 3254478 w 4640826"/>
              <a:gd name="connsiteY8" fmla="*/ 4374431 h 4374431"/>
              <a:gd name="connsiteX9" fmla="*/ 4385188 w 4640826"/>
              <a:gd name="connsiteY9" fmla="*/ 4128625 h 4374431"/>
              <a:gd name="connsiteX10" fmla="*/ 4640826 w 4640826"/>
              <a:gd name="connsiteY10" fmla="*/ 3273218 h 4374431"/>
              <a:gd name="connsiteX11" fmla="*/ 4542504 w 4640826"/>
              <a:gd name="connsiteY11" fmla="*/ 2260496 h 4374431"/>
              <a:gd name="connsiteX12" fmla="*/ 4355691 w 4640826"/>
              <a:gd name="connsiteY12" fmla="*/ 1700057 h 4374431"/>
              <a:gd name="connsiteX13" fmla="*/ 3972233 w 4640826"/>
              <a:gd name="connsiteY13" fmla="*/ 1208444 h 4374431"/>
              <a:gd name="connsiteX14" fmla="*/ 3982065 w 4640826"/>
              <a:gd name="connsiteY14" fmla="*/ 962638 h 4374431"/>
              <a:gd name="connsiteX15" fmla="*/ 3795252 w 4640826"/>
              <a:gd name="connsiteY15" fmla="*/ 864315 h 4374431"/>
              <a:gd name="connsiteX16" fmla="*/ 3598607 w 4640826"/>
              <a:gd name="connsiteY16" fmla="*/ 323541 h 4374431"/>
              <a:gd name="connsiteX17" fmla="*/ 3195484 w 4640826"/>
              <a:gd name="connsiteY17" fmla="*/ 58070 h 4374431"/>
              <a:gd name="connsiteX18" fmla="*/ 2635046 w 4640826"/>
              <a:gd name="connsiteY18" fmla="*/ 58070 h 4374431"/>
              <a:gd name="connsiteX19" fmla="*/ 2222091 w 4640826"/>
              <a:gd name="connsiteY19" fmla="*/ 687334 h 4374431"/>
              <a:gd name="connsiteX20" fmla="*/ 2222091 w 4640826"/>
              <a:gd name="connsiteY20" fmla="*/ 1110122 h 4374431"/>
              <a:gd name="connsiteX21" fmla="*/ 1681317 w 4640826"/>
              <a:gd name="connsiteY21" fmla="*/ 775825 h 4374431"/>
              <a:gd name="connsiteX22" fmla="*/ 1327355 w 4640826"/>
              <a:gd name="connsiteY22" fmla="*/ 628341 h 4374431"/>
              <a:gd name="connsiteX23" fmla="*/ 580104 w 4640826"/>
              <a:gd name="connsiteY23" fmla="*/ 618509 h 4374431"/>
              <a:gd name="connsiteX24" fmla="*/ 294968 w 4640826"/>
              <a:gd name="connsiteY24" fmla="*/ 844651 h 4374431"/>
              <a:gd name="connsiteX0" fmla="*/ 294968 w 4640826"/>
              <a:gd name="connsiteY0" fmla="*/ 844651 h 4374431"/>
              <a:gd name="connsiteX1" fmla="*/ 78658 w 4640826"/>
              <a:gd name="connsiteY1" fmla="*/ 1355928 h 4374431"/>
              <a:gd name="connsiteX2" fmla="*/ 0 w 4640826"/>
              <a:gd name="connsiteY2" fmla="*/ 2132676 h 4374431"/>
              <a:gd name="connsiteX3" fmla="*/ 294968 w 4640826"/>
              <a:gd name="connsiteY3" fmla="*/ 3027412 h 4374431"/>
              <a:gd name="connsiteX4" fmla="*/ 521110 w 4640826"/>
              <a:gd name="connsiteY4" fmla="*/ 3253554 h 4374431"/>
              <a:gd name="connsiteX5" fmla="*/ 786581 w 4640826"/>
              <a:gd name="connsiteY5" fmla="*/ 3460031 h 4374431"/>
              <a:gd name="connsiteX6" fmla="*/ 1504336 w 4640826"/>
              <a:gd name="connsiteY6" fmla="*/ 3951644 h 4374431"/>
              <a:gd name="connsiteX7" fmla="*/ 2458065 w 4640826"/>
              <a:gd name="connsiteY7" fmla="*/ 4266276 h 4374431"/>
              <a:gd name="connsiteX8" fmla="*/ 3254478 w 4640826"/>
              <a:gd name="connsiteY8" fmla="*/ 4374431 h 4374431"/>
              <a:gd name="connsiteX9" fmla="*/ 4385188 w 4640826"/>
              <a:gd name="connsiteY9" fmla="*/ 4128625 h 4374431"/>
              <a:gd name="connsiteX10" fmla="*/ 4640826 w 4640826"/>
              <a:gd name="connsiteY10" fmla="*/ 3273218 h 4374431"/>
              <a:gd name="connsiteX11" fmla="*/ 4542504 w 4640826"/>
              <a:gd name="connsiteY11" fmla="*/ 2260496 h 4374431"/>
              <a:gd name="connsiteX12" fmla="*/ 4355691 w 4640826"/>
              <a:gd name="connsiteY12" fmla="*/ 1700057 h 4374431"/>
              <a:gd name="connsiteX13" fmla="*/ 3972233 w 4640826"/>
              <a:gd name="connsiteY13" fmla="*/ 1208444 h 4374431"/>
              <a:gd name="connsiteX14" fmla="*/ 3982065 w 4640826"/>
              <a:gd name="connsiteY14" fmla="*/ 962638 h 4374431"/>
              <a:gd name="connsiteX15" fmla="*/ 3795252 w 4640826"/>
              <a:gd name="connsiteY15" fmla="*/ 864315 h 4374431"/>
              <a:gd name="connsiteX16" fmla="*/ 3598607 w 4640826"/>
              <a:gd name="connsiteY16" fmla="*/ 323541 h 4374431"/>
              <a:gd name="connsiteX17" fmla="*/ 3195484 w 4640826"/>
              <a:gd name="connsiteY17" fmla="*/ 58070 h 4374431"/>
              <a:gd name="connsiteX18" fmla="*/ 2635046 w 4640826"/>
              <a:gd name="connsiteY18" fmla="*/ 58070 h 4374431"/>
              <a:gd name="connsiteX19" fmla="*/ 2222091 w 4640826"/>
              <a:gd name="connsiteY19" fmla="*/ 687334 h 4374431"/>
              <a:gd name="connsiteX20" fmla="*/ 2222091 w 4640826"/>
              <a:gd name="connsiteY20" fmla="*/ 1110122 h 4374431"/>
              <a:gd name="connsiteX21" fmla="*/ 1681317 w 4640826"/>
              <a:gd name="connsiteY21" fmla="*/ 775825 h 4374431"/>
              <a:gd name="connsiteX22" fmla="*/ 1327355 w 4640826"/>
              <a:gd name="connsiteY22" fmla="*/ 628341 h 4374431"/>
              <a:gd name="connsiteX23" fmla="*/ 668594 w 4640826"/>
              <a:gd name="connsiteY23" fmla="*/ 598845 h 4374431"/>
              <a:gd name="connsiteX24" fmla="*/ 294968 w 4640826"/>
              <a:gd name="connsiteY24" fmla="*/ 844651 h 4374431"/>
              <a:gd name="connsiteX0" fmla="*/ 305351 w 4651209"/>
              <a:gd name="connsiteY0" fmla="*/ 844651 h 4374431"/>
              <a:gd name="connsiteX1" fmla="*/ 89041 w 4651209"/>
              <a:gd name="connsiteY1" fmla="*/ 1355928 h 4374431"/>
              <a:gd name="connsiteX2" fmla="*/ 10383 w 4651209"/>
              <a:gd name="connsiteY2" fmla="*/ 2132676 h 4374431"/>
              <a:gd name="connsiteX3" fmla="*/ 305351 w 4651209"/>
              <a:gd name="connsiteY3" fmla="*/ 3027412 h 4374431"/>
              <a:gd name="connsiteX4" fmla="*/ 531493 w 4651209"/>
              <a:gd name="connsiteY4" fmla="*/ 3253554 h 4374431"/>
              <a:gd name="connsiteX5" fmla="*/ 796964 w 4651209"/>
              <a:gd name="connsiteY5" fmla="*/ 3460031 h 4374431"/>
              <a:gd name="connsiteX6" fmla="*/ 1514719 w 4651209"/>
              <a:gd name="connsiteY6" fmla="*/ 3951644 h 4374431"/>
              <a:gd name="connsiteX7" fmla="*/ 2468448 w 4651209"/>
              <a:gd name="connsiteY7" fmla="*/ 4266276 h 4374431"/>
              <a:gd name="connsiteX8" fmla="*/ 3264861 w 4651209"/>
              <a:gd name="connsiteY8" fmla="*/ 4374431 h 4374431"/>
              <a:gd name="connsiteX9" fmla="*/ 4395571 w 4651209"/>
              <a:gd name="connsiteY9" fmla="*/ 4128625 h 4374431"/>
              <a:gd name="connsiteX10" fmla="*/ 4651209 w 4651209"/>
              <a:gd name="connsiteY10" fmla="*/ 3273218 h 4374431"/>
              <a:gd name="connsiteX11" fmla="*/ 4552887 w 4651209"/>
              <a:gd name="connsiteY11" fmla="*/ 2260496 h 4374431"/>
              <a:gd name="connsiteX12" fmla="*/ 4366074 w 4651209"/>
              <a:gd name="connsiteY12" fmla="*/ 1700057 h 4374431"/>
              <a:gd name="connsiteX13" fmla="*/ 3982616 w 4651209"/>
              <a:gd name="connsiteY13" fmla="*/ 1208444 h 4374431"/>
              <a:gd name="connsiteX14" fmla="*/ 3992448 w 4651209"/>
              <a:gd name="connsiteY14" fmla="*/ 962638 h 4374431"/>
              <a:gd name="connsiteX15" fmla="*/ 3805635 w 4651209"/>
              <a:gd name="connsiteY15" fmla="*/ 864315 h 4374431"/>
              <a:gd name="connsiteX16" fmla="*/ 3608990 w 4651209"/>
              <a:gd name="connsiteY16" fmla="*/ 323541 h 4374431"/>
              <a:gd name="connsiteX17" fmla="*/ 3205867 w 4651209"/>
              <a:gd name="connsiteY17" fmla="*/ 58070 h 4374431"/>
              <a:gd name="connsiteX18" fmla="*/ 2645429 w 4651209"/>
              <a:gd name="connsiteY18" fmla="*/ 58070 h 4374431"/>
              <a:gd name="connsiteX19" fmla="*/ 2232474 w 4651209"/>
              <a:gd name="connsiteY19" fmla="*/ 687334 h 4374431"/>
              <a:gd name="connsiteX20" fmla="*/ 2232474 w 4651209"/>
              <a:gd name="connsiteY20" fmla="*/ 1110122 h 4374431"/>
              <a:gd name="connsiteX21" fmla="*/ 1691700 w 4651209"/>
              <a:gd name="connsiteY21" fmla="*/ 775825 h 4374431"/>
              <a:gd name="connsiteX22" fmla="*/ 1337738 w 4651209"/>
              <a:gd name="connsiteY22" fmla="*/ 628341 h 4374431"/>
              <a:gd name="connsiteX23" fmla="*/ 678977 w 4651209"/>
              <a:gd name="connsiteY23" fmla="*/ 598845 h 4374431"/>
              <a:gd name="connsiteX24" fmla="*/ 305351 w 4651209"/>
              <a:gd name="connsiteY24" fmla="*/ 844651 h 4374431"/>
              <a:gd name="connsiteX0" fmla="*/ 305351 w 4651209"/>
              <a:gd name="connsiteY0" fmla="*/ 844651 h 4374431"/>
              <a:gd name="connsiteX1" fmla="*/ 89041 w 4651209"/>
              <a:gd name="connsiteY1" fmla="*/ 1355928 h 4374431"/>
              <a:gd name="connsiteX2" fmla="*/ 10383 w 4651209"/>
              <a:gd name="connsiteY2" fmla="*/ 2132676 h 4374431"/>
              <a:gd name="connsiteX3" fmla="*/ 305351 w 4651209"/>
              <a:gd name="connsiteY3" fmla="*/ 3027412 h 4374431"/>
              <a:gd name="connsiteX4" fmla="*/ 531493 w 4651209"/>
              <a:gd name="connsiteY4" fmla="*/ 3253554 h 4374431"/>
              <a:gd name="connsiteX5" fmla="*/ 796964 w 4651209"/>
              <a:gd name="connsiteY5" fmla="*/ 3460031 h 4374431"/>
              <a:gd name="connsiteX6" fmla="*/ 1514719 w 4651209"/>
              <a:gd name="connsiteY6" fmla="*/ 3951644 h 4374431"/>
              <a:gd name="connsiteX7" fmla="*/ 2468448 w 4651209"/>
              <a:gd name="connsiteY7" fmla="*/ 4266276 h 4374431"/>
              <a:gd name="connsiteX8" fmla="*/ 3264861 w 4651209"/>
              <a:gd name="connsiteY8" fmla="*/ 4374431 h 4374431"/>
              <a:gd name="connsiteX9" fmla="*/ 4395571 w 4651209"/>
              <a:gd name="connsiteY9" fmla="*/ 4128625 h 4374431"/>
              <a:gd name="connsiteX10" fmla="*/ 4651209 w 4651209"/>
              <a:gd name="connsiteY10" fmla="*/ 3273218 h 4374431"/>
              <a:gd name="connsiteX11" fmla="*/ 4552887 w 4651209"/>
              <a:gd name="connsiteY11" fmla="*/ 2260496 h 4374431"/>
              <a:gd name="connsiteX12" fmla="*/ 4366074 w 4651209"/>
              <a:gd name="connsiteY12" fmla="*/ 1700057 h 4374431"/>
              <a:gd name="connsiteX13" fmla="*/ 3982616 w 4651209"/>
              <a:gd name="connsiteY13" fmla="*/ 1208444 h 4374431"/>
              <a:gd name="connsiteX14" fmla="*/ 3992448 w 4651209"/>
              <a:gd name="connsiteY14" fmla="*/ 962638 h 4374431"/>
              <a:gd name="connsiteX15" fmla="*/ 3805635 w 4651209"/>
              <a:gd name="connsiteY15" fmla="*/ 864315 h 4374431"/>
              <a:gd name="connsiteX16" fmla="*/ 3608990 w 4651209"/>
              <a:gd name="connsiteY16" fmla="*/ 323541 h 4374431"/>
              <a:gd name="connsiteX17" fmla="*/ 3205867 w 4651209"/>
              <a:gd name="connsiteY17" fmla="*/ 58070 h 4374431"/>
              <a:gd name="connsiteX18" fmla="*/ 2645429 w 4651209"/>
              <a:gd name="connsiteY18" fmla="*/ 58070 h 4374431"/>
              <a:gd name="connsiteX19" fmla="*/ 2232474 w 4651209"/>
              <a:gd name="connsiteY19" fmla="*/ 687334 h 4374431"/>
              <a:gd name="connsiteX20" fmla="*/ 2232474 w 4651209"/>
              <a:gd name="connsiteY20" fmla="*/ 1110122 h 4374431"/>
              <a:gd name="connsiteX21" fmla="*/ 1691700 w 4651209"/>
              <a:gd name="connsiteY21" fmla="*/ 775825 h 4374431"/>
              <a:gd name="connsiteX22" fmla="*/ 1337738 w 4651209"/>
              <a:gd name="connsiteY22" fmla="*/ 628341 h 4374431"/>
              <a:gd name="connsiteX23" fmla="*/ 678977 w 4651209"/>
              <a:gd name="connsiteY23" fmla="*/ 598845 h 4374431"/>
              <a:gd name="connsiteX24" fmla="*/ 305351 w 4651209"/>
              <a:gd name="connsiteY24" fmla="*/ 844651 h 4374431"/>
              <a:gd name="connsiteX0" fmla="*/ 331164 w 4677022"/>
              <a:gd name="connsiteY0" fmla="*/ 844651 h 4374431"/>
              <a:gd name="connsiteX1" fmla="*/ 114854 w 4677022"/>
              <a:gd name="connsiteY1" fmla="*/ 1355928 h 4374431"/>
              <a:gd name="connsiteX2" fmla="*/ 36196 w 4677022"/>
              <a:gd name="connsiteY2" fmla="*/ 2132676 h 4374431"/>
              <a:gd name="connsiteX3" fmla="*/ 331164 w 4677022"/>
              <a:gd name="connsiteY3" fmla="*/ 3027412 h 4374431"/>
              <a:gd name="connsiteX4" fmla="*/ 557306 w 4677022"/>
              <a:gd name="connsiteY4" fmla="*/ 3253554 h 4374431"/>
              <a:gd name="connsiteX5" fmla="*/ 822777 w 4677022"/>
              <a:gd name="connsiteY5" fmla="*/ 3460031 h 4374431"/>
              <a:gd name="connsiteX6" fmla="*/ 1540532 w 4677022"/>
              <a:gd name="connsiteY6" fmla="*/ 3951644 h 4374431"/>
              <a:gd name="connsiteX7" fmla="*/ 2494261 w 4677022"/>
              <a:gd name="connsiteY7" fmla="*/ 4266276 h 4374431"/>
              <a:gd name="connsiteX8" fmla="*/ 3290674 w 4677022"/>
              <a:gd name="connsiteY8" fmla="*/ 4374431 h 4374431"/>
              <a:gd name="connsiteX9" fmla="*/ 4421384 w 4677022"/>
              <a:gd name="connsiteY9" fmla="*/ 4128625 h 4374431"/>
              <a:gd name="connsiteX10" fmla="*/ 4677022 w 4677022"/>
              <a:gd name="connsiteY10" fmla="*/ 3273218 h 4374431"/>
              <a:gd name="connsiteX11" fmla="*/ 4578700 w 4677022"/>
              <a:gd name="connsiteY11" fmla="*/ 2260496 h 4374431"/>
              <a:gd name="connsiteX12" fmla="*/ 4391887 w 4677022"/>
              <a:gd name="connsiteY12" fmla="*/ 1700057 h 4374431"/>
              <a:gd name="connsiteX13" fmla="*/ 4008429 w 4677022"/>
              <a:gd name="connsiteY13" fmla="*/ 1208444 h 4374431"/>
              <a:gd name="connsiteX14" fmla="*/ 4018261 w 4677022"/>
              <a:gd name="connsiteY14" fmla="*/ 962638 h 4374431"/>
              <a:gd name="connsiteX15" fmla="*/ 3831448 w 4677022"/>
              <a:gd name="connsiteY15" fmla="*/ 864315 h 4374431"/>
              <a:gd name="connsiteX16" fmla="*/ 3634803 w 4677022"/>
              <a:gd name="connsiteY16" fmla="*/ 323541 h 4374431"/>
              <a:gd name="connsiteX17" fmla="*/ 3231680 w 4677022"/>
              <a:gd name="connsiteY17" fmla="*/ 58070 h 4374431"/>
              <a:gd name="connsiteX18" fmla="*/ 2671242 w 4677022"/>
              <a:gd name="connsiteY18" fmla="*/ 58070 h 4374431"/>
              <a:gd name="connsiteX19" fmla="*/ 2258287 w 4677022"/>
              <a:gd name="connsiteY19" fmla="*/ 687334 h 4374431"/>
              <a:gd name="connsiteX20" fmla="*/ 2258287 w 4677022"/>
              <a:gd name="connsiteY20" fmla="*/ 1110122 h 4374431"/>
              <a:gd name="connsiteX21" fmla="*/ 1717513 w 4677022"/>
              <a:gd name="connsiteY21" fmla="*/ 775825 h 4374431"/>
              <a:gd name="connsiteX22" fmla="*/ 1363551 w 4677022"/>
              <a:gd name="connsiteY22" fmla="*/ 628341 h 4374431"/>
              <a:gd name="connsiteX23" fmla="*/ 704790 w 4677022"/>
              <a:gd name="connsiteY23" fmla="*/ 598845 h 4374431"/>
              <a:gd name="connsiteX24" fmla="*/ 331164 w 4677022"/>
              <a:gd name="connsiteY24" fmla="*/ 844651 h 4374431"/>
              <a:gd name="connsiteX0" fmla="*/ 331164 w 4677022"/>
              <a:gd name="connsiteY0" fmla="*/ 844651 h 4374431"/>
              <a:gd name="connsiteX1" fmla="*/ 114854 w 4677022"/>
              <a:gd name="connsiteY1" fmla="*/ 1355928 h 4374431"/>
              <a:gd name="connsiteX2" fmla="*/ 36196 w 4677022"/>
              <a:gd name="connsiteY2" fmla="*/ 2132676 h 4374431"/>
              <a:gd name="connsiteX3" fmla="*/ 331164 w 4677022"/>
              <a:gd name="connsiteY3" fmla="*/ 3027412 h 4374431"/>
              <a:gd name="connsiteX4" fmla="*/ 557306 w 4677022"/>
              <a:gd name="connsiteY4" fmla="*/ 3253554 h 4374431"/>
              <a:gd name="connsiteX5" fmla="*/ 822777 w 4677022"/>
              <a:gd name="connsiteY5" fmla="*/ 3460031 h 4374431"/>
              <a:gd name="connsiteX6" fmla="*/ 1540532 w 4677022"/>
              <a:gd name="connsiteY6" fmla="*/ 3951644 h 4374431"/>
              <a:gd name="connsiteX7" fmla="*/ 2494261 w 4677022"/>
              <a:gd name="connsiteY7" fmla="*/ 4266276 h 4374431"/>
              <a:gd name="connsiteX8" fmla="*/ 3290674 w 4677022"/>
              <a:gd name="connsiteY8" fmla="*/ 4374431 h 4374431"/>
              <a:gd name="connsiteX9" fmla="*/ 4421384 w 4677022"/>
              <a:gd name="connsiteY9" fmla="*/ 4128625 h 4374431"/>
              <a:gd name="connsiteX10" fmla="*/ 4677022 w 4677022"/>
              <a:gd name="connsiteY10" fmla="*/ 3273218 h 4374431"/>
              <a:gd name="connsiteX11" fmla="*/ 4578700 w 4677022"/>
              <a:gd name="connsiteY11" fmla="*/ 2260496 h 4374431"/>
              <a:gd name="connsiteX12" fmla="*/ 4391887 w 4677022"/>
              <a:gd name="connsiteY12" fmla="*/ 1700057 h 4374431"/>
              <a:gd name="connsiteX13" fmla="*/ 4008429 w 4677022"/>
              <a:gd name="connsiteY13" fmla="*/ 1208444 h 4374431"/>
              <a:gd name="connsiteX14" fmla="*/ 4018261 w 4677022"/>
              <a:gd name="connsiteY14" fmla="*/ 962638 h 4374431"/>
              <a:gd name="connsiteX15" fmla="*/ 3831448 w 4677022"/>
              <a:gd name="connsiteY15" fmla="*/ 864315 h 4374431"/>
              <a:gd name="connsiteX16" fmla="*/ 3634803 w 4677022"/>
              <a:gd name="connsiteY16" fmla="*/ 323541 h 4374431"/>
              <a:gd name="connsiteX17" fmla="*/ 3231680 w 4677022"/>
              <a:gd name="connsiteY17" fmla="*/ 58070 h 4374431"/>
              <a:gd name="connsiteX18" fmla="*/ 2671242 w 4677022"/>
              <a:gd name="connsiteY18" fmla="*/ 58070 h 4374431"/>
              <a:gd name="connsiteX19" fmla="*/ 2258287 w 4677022"/>
              <a:gd name="connsiteY19" fmla="*/ 687334 h 4374431"/>
              <a:gd name="connsiteX20" fmla="*/ 2258287 w 4677022"/>
              <a:gd name="connsiteY20" fmla="*/ 1110122 h 4374431"/>
              <a:gd name="connsiteX21" fmla="*/ 1717513 w 4677022"/>
              <a:gd name="connsiteY21" fmla="*/ 775825 h 4374431"/>
              <a:gd name="connsiteX22" fmla="*/ 1363551 w 4677022"/>
              <a:gd name="connsiteY22" fmla="*/ 628341 h 4374431"/>
              <a:gd name="connsiteX23" fmla="*/ 704790 w 4677022"/>
              <a:gd name="connsiteY23" fmla="*/ 598845 h 4374431"/>
              <a:gd name="connsiteX24" fmla="*/ 331164 w 4677022"/>
              <a:gd name="connsiteY24" fmla="*/ 844651 h 4374431"/>
              <a:gd name="connsiteX0" fmla="*/ 331164 w 4677022"/>
              <a:gd name="connsiteY0" fmla="*/ 844651 h 4374431"/>
              <a:gd name="connsiteX1" fmla="*/ 114854 w 4677022"/>
              <a:gd name="connsiteY1" fmla="*/ 1355928 h 4374431"/>
              <a:gd name="connsiteX2" fmla="*/ 36196 w 4677022"/>
              <a:gd name="connsiteY2" fmla="*/ 2132676 h 4374431"/>
              <a:gd name="connsiteX3" fmla="*/ 331164 w 4677022"/>
              <a:gd name="connsiteY3" fmla="*/ 3027412 h 4374431"/>
              <a:gd name="connsiteX4" fmla="*/ 557306 w 4677022"/>
              <a:gd name="connsiteY4" fmla="*/ 3253554 h 4374431"/>
              <a:gd name="connsiteX5" fmla="*/ 822777 w 4677022"/>
              <a:gd name="connsiteY5" fmla="*/ 3460031 h 4374431"/>
              <a:gd name="connsiteX6" fmla="*/ 1540532 w 4677022"/>
              <a:gd name="connsiteY6" fmla="*/ 3951644 h 4374431"/>
              <a:gd name="connsiteX7" fmla="*/ 2494261 w 4677022"/>
              <a:gd name="connsiteY7" fmla="*/ 4266276 h 4374431"/>
              <a:gd name="connsiteX8" fmla="*/ 3290674 w 4677022"/>
              <a:gd name="connsiteY8" fmla="*/ 4374431 h 4374431"/>
              <a:gd name="connsiteX9" fmla="*/ 4421384 w 4677022"/>
              <a:gd name="connsiteY9" fmla="*/ 4128625 h 4374431"/>
              <a:gd name="connsiteX10" fmla="*/ 4677022 w 4677022"/>
              <a:gd name="connsiteY10" fmla="*/ 3273218 h 4374431"/>
              <a:gd name="connsiteX11" fmla="*/ 4578700 w 4677022"/>
              <a:gd name="connsiteY11" fmla="*/ 2260496 h 4374431"/>
              <a:gd name="connsiteX12" fmla="*/ 4391887 w 4677022"/>
              <a:gd name="connsiteY12" fmla="*/ 1700057 h 4374431"/>
              <a:gd name="connsiteX13" fmla="*/ 4008429 w 4677022"/>
              <a:gd name="connsiteY13" fmla="*/ 1208444 h 4374431"/>
              <a:gd name="connsiteX14" fmla="*/ 4018261 w 4677022"/>
              <a:gd name="connsiteY14" fmla="*/ 962638 h 4374431"/>
              <a:gd name="connsiteX15" fmla="*/ 3831448 w 4677022"/>
              <a:gd name="connsiteY15" fmla="*/ 864315 h 4374431"/>
              <a:gd name="connsiteX16" fmla="*/ 3634803 w 4677022"/>
              <a:gd name="connsiteY16" fmla="*/ 323541 h 4374431"/>
              <a:gd name="connsiteX17" fmla="*/ 3231680 w 4677022"/>
              <a:gd name="connsiteY17" fmla="*/ 58070 h 4374431"/>
              <a:gd name="connsiteX18" fmla="*/ 2671242 w 4677022"/>
              <a:gd name="connsiteY18" fmla="*/ 58070 h 4374431"/>
              <a:gd name="connsiteX19" fmla="*/ 2258287 w 4677022"/>
              <a:gd name="connsiteY19" fmla="*/ 687334 h 4374431"/>
              <a:gd name="connsiteX20" fmla="*/ 2258287 w 4677022"/>
              <a:gd name="connsiteY20" fmla="*/ 1110122 h 4374431"/>
              <a:gd name="connsiteX21" fmla="*/ 1717513 w 4677022"/>
              <a:gd name="connsiteY21" fmla="*/ 775825 h 4374431"/>
              <a:gd name="connsiteX22" fmla="*/ 1363551 w 4677022"/>
              <a:gd name="connsiteY22" fmla="*/ 628341 h 4374431"/>
              <a:gd name="connsiteX23" fmla="*/ 704790 w 4677022"/>
              <a:gd name="connsiteY23" fmla="*/ 598845 h 4374431"/>
              <a:gd name="connsiteX24" fmla="*/ 331164 w 4677022"/>
              <a:gd name="connsiteY24" fmla="*/ 844651 h 4374431"/>
              <a:gd name="connsiteX0" fmla="*/ 331164 w 4677022"/>
              <a:gd name="connsiteY0" fmla="*/ 844651 h 4374431"/>
              <a:gd name="connsiteX1" fmla="*/ 114854 w 4677022"/>
              <a:gd name="connsiteY1" fmla="*/ 1355928 h 4374431"/>
              <a:gd name="connsiteX2" fmla="*/ 36196 w 4677022"/>
              <a:gd name="connsiteY2" fmla="*/ 2132676 h 4374431"/>
              <a:gd name="connsiteX3" fmla="*/ 331164 w 4677022"/>
              <a:gd name="connsiteY3" fmla="*/ 3027412 h 4374431"/>
              <a:gd name="connsiteX4" fmla="*/ 557306 w 4677022"/>
              <a:gd name="connsiteY4" fmla="*/ 3253554 h 4374431"/>
              <a:gd name="connsiteX5" fmla="*/ 822777 w 4677022"/>
              <a:gd name="connsiteY5" fmla="*/ 3460031 h 4374431"/>
              <a:gd name="connsiteX6" fmla="*/ 1540532 w 4677022"/>
              <a:gd name="connsiteY6" fmla="*/ 3951644 h 4374431"/>
              <a:gd name="connsiteX7" fmla="*/ 2494261 w 4677022"/>
              <a:gd name="connsiteY7" fmla="*/ 4266276 h 4374431"/>
              <a:gd name="connsiteX8" fmla="*/ 3290674 w 4677022"/>
              <a:gd name="connsiteY8" fmla="*/ 4374431 h 4374431"/>
              <a:gd name="connsiteX9" fmla="*/ 4421384 w 4677022"/>
              <a:gd name="connsiteY9" fmla="*/ 4128625 h 4374431"/>
              <a:gd name="connsiteX10" fmla="*/ 4677022 w 4677022"/>
              <a:gd name="connsiteY10" fmla="*/ 3273218 h 4374431"/>
              <a:gd name="connsiteX11" fmla="*/ 4578700 w 4677022"/>
              <a:gd name="connsiteY11" fmla="*/ 2260496 h 4374431"/>
              <a:gd name="connsiteX12" fmla="*/ 4391887 w 4677022"/>
              <a:gd name="connsiteY12" fmla="*/ 1700057 h 4374431"/>
              <a:gd name="connsiteX13" fmla="*/ 4008429 w 4677022"/>
              <a:gd name="connsiteY13" fmla="*/ 1208444 h 4374431"/>
              <a:gd name="connsiteX14" fmla="*/ 4018261 w 4677022"/>
              <a:gd name="connsiteY14" fmla="*/ 962638 h 4374431"/>
              <a:gd name="connsiteX15" fmla="*/ 3831448 w 4677022"/>
              <a:gd name="connsiteY15" fmla="*/ 864315 h 4374431"/>
              <a:gd name="connsiteX16" fmla="*/ 3634803 w 4677022"/>
              <a:gd name="connsiteY16" fmla="*/ 323541 h 4374431"/>
              <a:gd name="connsiteX17" fmla="*/ 3231680 w 4677022"/>
              <a:gd name="connsiteY17" fmla="*/ 58070 h 4374431"/>
              <a:gd name="connsiteX18" fmla="*/ 2671242 w 4677022"/>
              <a:gd name="connsiteY18" fmla="*/ 58070 h 4374431"/>
              <a:gd name="connsiteX19" fmla="*/ 2258287 w 4677022"/>
              <a:gd name="connsiteY19" fmla="*/ 687334 h 4374431"/>
              <a:gd name="connsiteX20" fmla="*/ 2258287 w 4677022"/>
              <a:gd name="connsiteY20" fmla="*/ 1110122 h 4374431"/>
              <a:gd name="connsiteX21" fmla="*/ 1717513 w 4677022"/>
              <a:gd name="connsiteY21" fmla="*/ 775825 h 4374431"/>
              <a:gd name="connsiteX22" fmla="*/ 1363551 w 4677022"/>
              <a:gd name="connsiteY22" fmla="*/ 628341 h 4374431"/>
              <a:gd name="connsiteX23" fmla="*/ 704790 w 4677022"/>
              <a:gd name="connsiteY23" fmla="*/ 598845 h 4374431"/>
              <a:gd name="connsiteX24" fmla="*/ 331164 w 4677022"/>
              <a:gd name="connsiteY24" fmla="*/ 844651 h 4374431"/>
              <a:gd name="connsiteX0" fmla="*/ 331164 w 4677022"/>
              <a:gd name="connsiteY0" fmla="*/ 844651 h 4374431"/>
              <a:gd name="connsiteX1" fmla="*/ 114854 w 4677022"/>
              <a:gd name="connsiteY1" fmla="*/ 1355928 h 4374431"/>
              <a:gd name="connsiteX2" fmla="*/ 36196 w 4677022"/>
              <a:gd name="connsiteY2" fmla="*/ 2132676 h 4374431"/>
              <a:gd name="connsiteX3" fmla="*/ 331164 w 4677022"/>
              <a:gd name="connsiteY3" fmla="*/ 3027412 h 4374431"/>
              <a:gd name="connsiteX4" fmla="*/ 557306 w 4677022"/>
              <a:gd name="connsiteY4" fmla="*/ 3253554 h 4374431"/>
              <a:gd name="connsiteX5" fmla="*/ 822777 w 4677022"/>
              <a:gd name="connsiteY5" fmla="*/ 3460031 h 4374431"/>
              <a:gd name="connsiteX6" fmla="*/ 1540532 w 4677022"/>
              <a:gd name="connsiteY6" fmla="*/ 3951644 h 4374431"/>
              <a:gd name="connsiteX7" fmla="*/ 2494261 w 4677022"/>
              <a:gd name="connsiteY7" fmla="*/ 4266276 h 4374431"/>
              <a:gd name="connsiteX8" fmla="*/ 3290674 w 4677022"/>
              <a:gd name="connsiteY8" fmla="*/ 4374431 h 4374431"/>
              <a:gd name="connsiteX9" fmla="*/ 4421384 w 4677022"/>
              <a:gd name="connsiteY9" fmla="*/ 4128625 h 4374431"/>
              <a:gd name="connsiteX10" fmla="*/ 4677022 w 4677022"/>
              <a:gd name="connsiteY10" fmla="*/ 3273218 h 4374431"/>
              <a:gd name="connsiteX11" fmla="*/ 4578700 w 4677022"/>
              <a:gd name="connsiteY11" fmla="*/ 2260496 h 4374431"/>
              <a:gd name="connsiteX12" fmla="*/ 4391887 w 4677022"/>
              <a:gd name="connsiteY12" fmla="*/ 1700057 h 4374431"/>
              <a:gd name="connsiteX13" fmla="*/ 4008429 w 4677022"/>
              <a:gd name="connsiteY13" fmla="*/ 1208444 h 4374431"/>
              <a:gd name="connsiteX14" fmla="*/ 4018261 w 4677022"/>
              <a:gd name="connsiteY14" fmla="*/ 962638 h 4374431"/>
              <a:gd name="connsiteX15" fmla="*/ 3831448 w 4677022"/>
              <a:gd name="connsiteY15" fmla="*/ 864315 h 4374431"/>
              <a:gd name="connsiteX16" fmla="*/ 3634803 w 4677022"/>
              <a:gd name="connsiteY16" fmla="*/ 323541 h 4374431"/>
              <a:gd name="connsiteX17" fmla="*/ 3231680 w 4677022"/>
              <a:gd name="connsiteY17" fmla="*/ 58070 h 4374431"/>
              <a:gd name="connsiteX18" fmla="*/ 2671242 w 4677022"/>
              <a:gd name="connsiteY18" fmla="*/ 58070 h 4374431"/>
              <a:gd name="connsiteX19" fmla="*/ 2258287 w 4677022"/>
              <a:gd name="connsiteY19" fmla="*/ 687334 h 4374431"/>
              <a:gd name="connsiteX20" fmla="*/ 2258287 w 4677022"/>
              <a:gd name="connsiteY20" fmla="*/ 1110122 h 4374431"/>
              <a:gd name="connsiteX21" fmla="*/ 1717513 w 4677022"/>
              <a:gd name="connsiteY21" fmla="*/ 775825 h 4374431"/>
              <a:gd name="connsiteX22" fmla="*/ 1363551 w 4677022"/>
              <a:gd name="connsiteY22" fmla="*/ 628341 h 4374431"/>
              <a:gd name="connsiteX23" fmla="*/ 704790 w 4677022"/>
              <a:gd name="connsiteY23" fmla="*/ 598845 h 4374431"/>
              <a:gd name="connsiteX24" fmla="*/ 331164 w 4677022"/>
              <a:gd name="connsiteY24" fmla="*/ 844651 h 4374431"/>
              <a:gd name="connsiteX0" fmla="*/ 331164 w 4677022"/>
              <a:gd name="connsiteY0" fmla="*/ 844651 h 4382120"/>
              <a:gd name="connsiteX1" fmla="*/ 114854 w 4677022"/>
              <a:gd name="connsiteY1" fmla="*/ 1355928 h 4382120"/>
              <a:gd name="connsiteX2" fmla="*/ 36196 w 4677022"/>
              <a:gd name="connsiteY2" fmla="*/ 2132676 h 4382120"/>
              <a:gd name="connsiteX3" fmla="*/ 331164 w 4677022"/>
              <a:gd name="connsiteY3" fmla="*/ 3027412 h 4382120"/>
              <a:gd name="connsiteX4" fmla="*/ 557306 w 4677022"/>
              <a:gd name="connsiteY4" fmla="*/ 3253554 h 4382120"/>
              <a:gd name="connsiteX5" fmla="*/ 822777 w 4677022"/>
              <a:gd name="connsiteY5" fmla="*/ 3460031 h 4382120"/>
              <a:gd name="connsiteX6" fmla="*/ 1540532 w 4677022"/>
              <a:gd name="connsiteY6" fmla="*/ 3951644 h 4382120"/>
              <a:gd name="connsiteX7" fmla="*/ 2494261 w 4677022"/>
              <a:gd name="connsiteY7" fmla="*/ 4266276 h 4382120"/>
              <a:gd name="connsiteX8" fmla="*/ 3290674 w 4677022"/>
              <a:gd name="connsiteY8" fmla="*/ 4374431 h 4382120"/>
              <a:gd name="connsiteX9" fmla="*/ 4421384 w 4677022"/>
              <a:gd name="connsiteY9" fmla="*/ 4128625 h 4382120"/>
              <a:gd name="connsiteX10" fmla="*/ 4677022 w 4677022"/>
              <a:gd name="connsiteY10" fmla="*/ 3273218 h 4382120"/>
              <a:gd name="connsiteX11" fmla="*/ 4578700 w 4677022"/>
              <a:gd name="connsiteY11" fmla="*/ 2260496 h 4382120"/>
              <a:gd name="connsiteX12" fmla="*/ 4391887 w 4677022"/>
              <a:gd name="connsiteY12" fmla="*/ 1700057 h 4382120"/>
              <a:gd name="connsiteX13" fmla="*/ 4008429 w 4677022"/>
              <a:gd name="connsiteY13" fmla="*/ 1208444 h 4382120"/>
              <a:gd name="connsiteX14" fmla="*/ 4018261 w 4677022"/>
              <a:gd name="connsiteY14" fmla="*/ 962638 h 4382120"/>
              <a:gd name="connsiteX15" fmla="*/ 3831448 w 4677022"/>
              <a:gd name="connsiteY15" fmla="*/ 864315 h 4382120"/>
              <a:gd name="connsiteX16" fmla="*/ 3634803 w 4677022"/>
              <a:gd name="connsiteY16" fmla="*/ 323541 h 4382120"/>
              <a:gd name="connsiteX17" fmla="*/ 3231680 w 4677022"/>
              <a:gd name="connsiteY17" fmla="*/ 58070 h 4382120"/>
              <a:gd name="connsiteX18" fmla="*/ 2671242 w 4677022"/>
              <a:gd name="connsiteY18" fmla="*/ 58070 h 4382120"/>
              <a:gd name="connsiteX19" fmla="*/ 2258287 w 4677022"/>
              <a:gd name="connsiteY19" fmla="*/ 687334 h 4382120"/>
              <a:gd name="connsiteX20" fmla="*/ 2258287 w 4677022"/>
              <a:gd name="connsiteY20" fmla="*/ 1110122 h 4382120"/>
              <a:gd name="connsiteX21" fmla="*/ 1717513 w 4677022"/>
              <a:gd name="connsiteY21" fmla="*/ 775825 h 4382120"/>
              <a:gd name="connsiteX22" fmla="*/ 1363551 w 4677022"/>
              <a:gd name="connsiteY22" fmla="*/ 628341 h 4382120"/>
              <a:gd name="connsiteX23" fmla="*/ 704790 w 4677022"/>
              <a:gd name="connsiteY23" fmla="*/ 598845 h 4382120"/>
              <a:gd name="connsiteX24" fmla="*/ 331164 w 4677022"/>
              <a:gd name="connsiteY24" fmla="*/ 844651 h 4382120"/>
              <a:gd name="connsiteX0" fmla="*/ 331164 w 4677022"/>
              <a:gd name="connsiteY0" fmla="*/ 844651 h 4402061"/>
              <a:gd name="connsiteX1" fmla="*/ 114854 w 4677022"/>
              <a:gd name="connsiteY1" fmla="*/ 1355928 h 4402061"/>
              <a:gd name="connsiteX2" fmla="*/ 36196 w 4677022"/>
              <a:gd name="connsiteY2" fmla="*/ 2132676 h 4402061"/>
              <a:gd name="connsiteX3" fmla="*/ 331164 w 4677022"/>
              <a:gd name="connsiteY3" fmla="*/ 3027412 h 4402061"/>
              <a:gd name="connsiteX4" fmla="*/ 557306 w 4677022"/>
              <a:gd name="connsiteY4" fmla="*/ 3253554 h 4402061"/>
              <a:gd name="connsiteX5" fmla="*/ 822777 w 4677022"/>
              <a:gd name="connsiteY5" fmla="*/ 3460031 h 4402061"/>
              <a:gd name="connsiteX6" fmla="*/ 1540532 w 4677022"/>
              <a:gd name="connsiteY6" fmla="*/ 3951644 h 4402061"/>
              <a:gd name="connsiteX7" fmla="*/ 2494261 w 4677022"/>
              <a:gd name="connsiteY7" fmla="*/ 4266276 h 4402061"/>
              <a:gd name="connsiteX8" fmla="*/ 3290674 w 4677022"/>
              <a:gd name="connsiteY8" fmla="*/ 4374431 h 4402061"/>
              <a:gd name="connsiteX9" fmla="*/ 4421384 w 4677022"/>
              <a:gd name="connsiteY9" fmla="*/ 4128625 h 4402061"/>
              <a:gd name="connsiteX10" fmla="*/ 4677022 w 4677022"/>
              <a:gd name="connsiteY10" fmla="*/ 3273218 h 4402061"/>
              <a:gd name="connsiteX11" fmla="*/ 4578700 w 4677022"/>
              <a:gd name="connsiteY11" fmla="*/ 2260496 h 4402061"/>
              <a:gd name="connsiteX12" fmla="*/ 4391887 w 4677022"/>
              <a:gd name="connsiteY12" fmla="*/ 1700057 h 4402061"/>
              <a:gd name="connsiteX13" fmla="*/ 4008429 w 4677022"/>
              <a:gd name="connsiteY13" fmla="*/ 1208444 h 4402061"/>
              <a:gd name="connsiteX14" fmla="*/ 4018261 w 4677022"/>
              <a:gd name="connsiteY14" fmla="*/ 962638 h 4402061"/>
              <a:gd name="connsiteX15" fmla="*/ 3831448 w 4677022"/>
              <a:gd name="connsiteY15" fmla="*/ 864315 h 4402061"/>
              <a:gd name="connsiteX16" fmla="*/ 3634803 w 4677022"/>
              <a:gd name="connsiteY16" fmla="*/ 323541 h 4402061"/>
              <a:gd name="connsiteX17" fmla="*/ 3231680 w 4677022"/>
              <a:gd name="connsiteY17" fmla="*/ 58070 h 4402061"/>
              <a:gd name="connsiteX18" fmla="*/ 2671242 w 4677022"/>
              <a:gd name="connsiteY18" fmla="*/ 58070 h 4402061"/>
              <a:gd name="connsiteX19" fmla="*/ 2258287 w 4677022"/>
              <a:gd name="connsiteY19" fmla="*/ 687334 h 4402061"/>
              <a:gd name="connsiteX20" fmla="*/ 2258287 w 4677022"/>
              <a:gd name="connsiteY20" fmla="*/ 1110122 h 4402061"/>
              <a:gd name="connsiteX21" fmla="*/ 1717513 w 4677022"/>
              <a:gd name="connsiteY21" fmla="*/ 775825 h 4402061"/>
              <a:gd name="connsiteX22" fmla="*/ 1363551 w 4677022"/>
              <a:gd name="connsiteY22" fmla="*/ 628341 h 4402061"/>
              <a:gd name="connsiteX23" fmla="*/ 704790 w 4677022"/>
              <a:gd name="connsiteY23" fmla="*/ 598845 h 4402061"/>
              <a:gd name="connsiteX24" fmla="*/ 331164 w 4677022"/>
              <a:gd name="connsiteY24" fmla="*/ 844651 h 4402061"/>
              <a:gd name="connsiteX0" fmla="*/ 331164 w 4677022"/>
              <a:gd name="connsiteY0" fmla="*/ 844651 h 4380917"/>
              <a:gd name="connsiteX1" fmla="*/ 114854 w 4677022"/>
              <a:gd name="connsiteY1" fmla="*/ 1355928 h 4380917"/>
              <a:gd name="connsiteX2" fmla="*/ 36196 w 4677022"/>
              <a:gd name="connsiteY2" fmla="*/ 2132676 h 4380917"/>
              <a:gd name="connsiteX3" fmla="*/ 331164 w 4677022"/>
              <a:gd name="connsiteY3" fmla="*/ 3027412 h 4380917"/>
              <a:gd name="connsiteX4" fmla="*/ 557306 w 4677022"/>
              <a:gd name="connsiteY4" fmla="*/ 3253554 h 4380917"/>
              <a:gd name="connsiteX5" fmla="*/ 822777 w 4677022"/>
              <a:gd name="connsiteY5" fmla="*/ 3460031 h 4380917"/>
              <a:gd name="connsiteX6" fmla="*/ 1540532 w 4677022"/>
              <a:gd name="connsiteY6" fmla="*/ 3951644 h 4380917"/>
              <a:gd name="connsiteX7" fmla="*/ 2494261 w 4677022"/>
              <a:gd name="connsiteY7" fmla="*/ 4266276 h 4380917"/>
              <a:gd name="connsiteX8" fmla="*/ 3290674 w 4677022"/>
              <a:gd name="connsiteY8" fmla="*/ 4374431 h 4380917"/>
              <a:gd name="connsiteX9" fmla="*/ 4421384 w 4677022"/>
              <a:gd name="connsiteY9" fmla="*/ 4128625 h 4380917"/>
              <a:gd name="connsiteX10" fmla="*/ 4677022 w 4677022"/>
              <a:gd name="connsiteY10" fmla="*/ 3273218 h 4380917"/>
              <a:gd name="connsiteX11" fmla="*/ 4578700 w 4677022"/>
              <a:gd name="connsiteY11" fmla="*/ 2260496 h 4380917"/>
              <a:gd name="connsiteX12" fmla="*/ 4391887 w 4677022"/>
              <a:gd name="connsiteY12" fmla="*/ 1700057 h 4380917"/>
              <a:gd name="connsiteX13" fmla="*/ 4008429 w 4677022"/>
              <a:gd name="connsiteY13" fmla="*/ 1208444 h 4380917"/>
              <a:gd name="connsiteX14" fmla="*/ 4018261 w 4677022"/>
              <a:gd name="connsiteY14" fmla="*/ 962638 h 4380917"/>
              <a:gd name="connsiteX15" fmla="*/ 3831448 w 4677022"/>
              <a:gd name="connsiteY15" fmla="*/ 864315 h 4380917"/>
              <a:gd name="connsiteX16" fmla="*/ 3634803 w 4677022"/>
              <a:gd name="connsiteY16" fmla="*/ 323541 h 4380917"/>
              <a:gd name="connsiteX17" fmla="*/ 3231680 w 4677022"/>
              <a:gd name="connsiteY17" fmla="*/ 58070 h 4380917"/>
              <a:gd name="connsiteX18" fmla="*/ 2671242 w 4677022"/>
              <a:gd name="connsiteY18" fmla="*/ 58070 h 4380917"/>
              <a:gd name="connsiteX19" fmla="*/ 2258287 w 4677022"/>
              <a:gd name="connsiteY19" fmla="*/ 687334 h 4380917"/>
              <a:gd name="connsiteX20" fmla="*/ 2258287 w 4677022"/>
              <a:gd name="connsiteY20" fmla="*/ 1110122 h 4380917"/>
              <a:gd name="connsiteX21" fmla="*/ 1717513 w 4677022"/>
              <a:gd name="connsiteY21" fmla="*/ 775825 h 4380917"/>
              <a:gd name="connsiteX22" fmla="*/ 1363551 w 4677022"/>
              <a:gd name="connsiteY22" fmla="*/ 628341 h 4380917"/>
              <a:gd name="connsiteX23" fmla="*/ 704790 w 4677022"/>
              <a:gd name="connsiteY23" fmla="*/ 598845 h 4380917"/>
              <a:gd name="connsiteX24" fmla="*/ 331164 w 4677022"/>
              <a:gd name="connsiteY24" fmla="*/ 844651 h 4380917"/>
              <a:gd name="connsiteX0" fmla="*/ 331164 w 4677022"/>
              <a:gd name="connsiteY0" fmla="*/ 844651 h 4395685"/>
              <a:gd name="connsiteX1" fmla="*/ 114854 w 4677022"/>
              <a:gd name="connsiteY1" fmla="*/ 1355928 h 4395685"/>
              <a:gd name="connsiteX2" fmla="*/ 36196 w 4677022"/>
              <a:gd name="connsiteY2" fmla="*/ 2132676 h 4395685"/>
              <a:gd name="connsiteX3" fmla="*/ 331164 w 4677022"/>
              <a:gd name="connsiteY3" fmla="*/ 3027412 h 4395685"/>
              <a:gd name="connsiteX4" fmla="*/ 557306 w 4677022"/>
              <a:gd name="connsiteY4" fmla="*/ 3253554 h 4395685"/>
              <a:gd name="connsiteX5" fmla="*/ 822777 w 4677022"/>
              <a:gd name="connsiteY5" fmla="*/ 3460031 h 4395685"/>
              <a:gd name="connsiteX6" fmla="*/ 1540532 w 4677022"/>
              <a:gd name="connsiteY6" fmla="*/ 3951644 h 4395685"/>
              <a:gd name="connsiteX7" fmla="*/ 2494261 w 4677022"/>
              <a:gd name="connsiteY7" fmla="*/ 4266276 h 4395685"/>
              <a:gd name="connsiteX8" fmla="*/ 3290674 w 4677022"/>
              <a:gd name="connsiteY8" fmla="*/ 4374431 h 4395685"/>
              <a:gd name="connsiteX9" fmla="*/ 4421384 w 4677022"/>
              <a:gd name="connsiteY9" fmla="*/ 4128625 h 4395685"/>
              <a:gd name="connsiteX10" fmla="*/ 4677022 w 4677022"/>
              <a:gd name="connsiteY10" fmla="*/ 3273218 h 4395685"/>
              <a:gd name="connsiteX11" fmla="*/ 4578700 w 4677022"/>
              <a:gd name="connsiteY11" fmla="*/ 2260496 h 4395685"/>
              <a:gd name="connsiteX12" fmla="*/ 4391887 w 4677022"/>
              <a:gd name="connsiteY12" fmla="*/ 1700057 h 4395685"/>
              <a:gd name="connsiteX13" fmla="*/ 4008429 w 4677022"/>
              <a:gd name="connsiteY13" fmla="*/ 1208444 h 4395685"/>
              <a:gd name="connsiteX14" fmla="*/ 4018261 w 4677022"/>
              <a:gd name="connsiteY14" fmla="*/ 962638 h 4395685"/>
              <a:gd name="connsiteX15" fmla="*/ 3831448 w 4677022"/>
              <a:gd name="connsiteY15" fmla="*/ 864315 h 4395685"/>
              <a:gd name="connsiteX16" fmla="*/ 3634803 w 4677022"/>
              <a:gd name="connsiteY16" fmla="*/ 323541 h 4395685"/>
              <a:gd name="connsiteX17" fmla="*/ 3231680 w 4677022"/>
              <a:gd name="connsiteY17" fmla="*/ 58070 h 4395685"/>
              <a:gd name="connsiteX18" fmla="*/ 2671242 w 4677022"/>
              <a:gd name="connsiteY18" fmla="*/ 58070 h 4395685"/>
              <a:gd name="connsiteX19" fmla="*/ 2258287 w 4677022"/>
              <a:gd name="connsiteY19" fmla="*/ 687334 h 4395685"/>
              <a:gd name="connsiteX20" fmla="*/ 2258287 w 4677022"/>
              <a:gd name="connsiteY20" fmla="*/ 1110122 h 4395685"/>
              <a:gd name="connsiteX21" fmla="*/ 1717513 w 4677022"/>
              <a:gd name="connsiteY21" fmla="*/ 775825 h 4395685"/>
              <a:gd name="connsiteX22" fmla="*/ 1363551 w 4677022"/>
              <a:gd name="connsiteY22" fmla="*/ 628341 h 4395685"/>
              <a:gd name="connsiteX23" fmla="*/ 704790 w 4677022"/>
              <a:gd name="connsiteY23" fmla="*/ 598845 h 4395685"/>
              <a:gd name="connsiteX24" fmla="*/ 331164 w 4677022"/>
              <a:gd name="connsiteY24" fmla="*/ 844651 h 4395685"/>
              <a:gd name="connsiteX0" fmla="*/ 331164 w 4677022"/>
              <a:gd name="connsiteY0" fmla="*/ 844651 h 4386528"/>
              <a:gd name="connsiteX1" fmla="*/ 114854 w 4677022"/>
              <a:gd name="connsiteY1" fmla="*/ 1355928 h 4386528"/>
              <a:gd name="connsiteX2" fmla="*/ 36196 w 4677022"/>
              <a:gd name="connsiteY2" fmla="*/ 2132676 h 4386528"/>
              <a:gd name="connsiteX3" fmla="*/ 331164 w 4677022"/>
              <a:gd name="connsiteY3" fmla="*/ 3027412 h 4386528"/>
              <a:gd name="connsiteX4" fmla="*/ 557306 w 4677022"/>
              <a:gd name="connsiteY4" fmla="*/ 3253554 h 4386528"/>
              <a:gd name="connsiteX5" fmla="*/ 822777 w 4677022"/>
              <a:gd name="connsiteY5" fmla="*/ 3460031 h 4386528"/>
              <a:gd name="connsiteX6" fmla="*/ 1540532 w 4677022"/>
              <a:gd name="connsiteY6" fmla="*/ 3951644 h 4386528"/>
              <a:gd name="connsiteX7" fmla="*/ 2494261 w 4677022"/>
              <a:gd name="connsiteY7" fmla="*/ 4266276 h 4386528"/>
              <a:gd name="connsiteX8" fmla="*/ 3290674 w 4677022"/>
              <a:gd name="connsiteY8" fmla="*/ 4374431 h 4386528"/>
              <a:gd name="connsiteX9" fmla="*/ 4421384 w 4677022"/>
              <a:gd name="connsiteY9" fmla="*/ 4128625 h 4386528"/>
              <a:gd name="connsiteX10" fmla="*/ 4677022 w 4677022"/>
              <a:gd name="connsiteY10" fmla="*/ 3273218 h 4386528"/>
              <a:gd name="connsiteX11" fmla="*/ 4578700 w 4677022"/>
              <a:gd name="connsiteY11" fmla="*/ 2260496 h 4386528"/>
              <a:gd name="connsiteX12" fmla="*/ 4391887 w 4677022"/>
              <a:gd name="connsiteY12" fmla="*/ 1700057 h 4386528"/>
              <a:gd name="connsiteX13" fmla="*/ 4008429 w 4677022"/>
              <a:gd name="connsiteY13" fmla="*/ 1208444 h 4386528"/>
              <a:gd name="connsiteX14" fmla="*/ 4018261 w 4677022"/>
              <a:gd name="connsiteY14" fmla="*/ 962638 h 4386528"/>
              <a:gd name="connsiteX15" fmla="*/ 3831448 w 4677022"/>
              <a:gd name="connsiteY15" fmla="*/ 864315 h 4386528"/>
              <a:gd name="connsiteX16" fmla="*/ 3634803 w 4677022"/>
              <a:gd name="connsiteY16" fmla="*/ 323541 h 4386528"/>
              <a:gd name="connsiteX17" fmla="*/ 3231680 w 4677022"/>
              <a:gd name="connsiteY17" fmla="*/ 58070 h 4386528"/>
              <a:gd name="connsiteX18" fmla="*/ 2671242 w 4677022"/>
              <a:gd name="connsiteY18" fmla="*/ 58070 h 4386528"/>
              <a:gd name="connsiteX19" fmla="*/ 2258287 w 4677022"/>
              <a:gd name="connsiteY19" fmla="*/ 687334 h 4386528"/>
              <a:gd name="connsiteX20" fmla="*/ 2258287 w 4677022"/>
              <a:gd name="connsiteY20" fmla="*/ 1110122 h 4386528"/>
              <a:gd name="connsiteX21" fmla="*/ 1717513 w 4677022"/>
              <a:gd name="connsiteY21" fmla="*/ 775825 h 4386528"/>
              <a:gd name="connsiteX22" fmla="*/ 1363551 w 4677022"/>
              <a:gd name="connsiteY22" fmla="*/ 628341 h 4386528"/>
              <a:gd name="connsiteX23" fmla="*/ 704790 w 4677022"/>
              <a:gd name="connsiteY23" fmla="*/ 598845 h 4386528"/>
              <a:gd name="connsiteX24" fmla="*/ 331164 w 4677022"/>
              <a:gd name="connsiteY24" fmla="*/ 844651 h 4386528"/>
              <a:gd name="connsiteX0" fmla="*/ 331164 w 4684371"/>
              <a:gd name="connsiteY0" fmla="*/ 844651 h 4386528"/>
              <a:gd name="connsiteX1" fmla="*/ 114854 w 4684371"/>
              <a:gd name="connsiteY1" fmla="*/ 1355928 h 4386528"/>
              <a:gd name="connsiteX2" fmla="*/ 36196 w 4684371"/>
              <a:gd name="connsiteY2" fmla="*/ 2132676 h 4386528"/>
              <a:gd name="connsiteX3" fmla="*/ 331164 w 4684371"/>
              <a:gd name="connsiteY3" fmla="*/ 3027412 h 4386528"/>
              <a:gd name="connsiteX4" fmla="*/ 557306 w 4684371"/>
              <a:gd name="connsiteY4" fmla="*/ 3253554 h 4386528"/>
              <a:gd name="connsiteX5" fmla="*/ 822777 w 4684371"/>
              <a:gd name="connsiteY5" fmla="*/ 3460031 h 4386528"/>
              <a:gd name="connsiteX6" fmla="*/ 1540532 w 4684371"/>
              <a:gd name="connsiteY6" fmla="*/ 3951644 h 4386528"/>
              <a:gd name="connsiteX7" fmla="*/ 2494261 w 4684371"/>
              <a:gd name="connsiteY7" fmla="*/ 4266276 h 4386528"/>
              <a:gd name="connsiteX8" fmla="*/ 3290674 w 4684371"/>
              <a:gd name="connsiteY8" fmla="*/ 4374431 h 4386528"/>
              <a:gd name="connsiteX9" fmla="*/ 4421384 w 4684371"/>
              <a:gd name="connsiteY9" fmla="*/ 4128625 h 4386528"/>
              <a:gd name="connsiteX10" fmla="*/ 4677022 w 4684371"/>
              <a:gd name="connsiteY10" fmla="*/ 3273218 h 4386528"/>
              <a:gd name="connsiteX11" fmla="*/ 4578700 w 4684371"/>
              <a:gd name="connsiteY11" fmla="*/ 2260496 h 4386528"/>
              <a:gd name="connsiteX12" fmla="*/ 4391887 w 4684371"/>
              <a:gd name="connsiteY12" fmla="*/ 1700057 h 4386528"/>
              <a:gd name="connsiteX13" fmla="*/ 4008429 w 4684371"/>
              <a:gd name="connsiteY13" fmla="*/ 1208444 h 4386528"/>
              <a:gd name="connsiteX14" fmla="*/ 4018261 w 4684371"/>
              <a:gd name="connsiteY14" fmla="*/ 962638 h 4386528"/>
              <a:gd name="connsiteX15" fmla="*/ 3831448 w 4684371"/>
              <a:gd name="connsiteY15" fmla="*/ 864315 h 4386528"/>
              <a:gd name="connsiteX16" fmla="*/ 3634803 w 4684371"/>
              <a:gd name="connsiteY16" fmla="*/ 323541 h 4386528"/>
              <a:gd name="connsiteX17" fmla="*/ 3231680 w 4684371"/>
              <a:gd name="connsiteY17" fmla="*/ 58070 h 4386528"/>
              <a:gd name="connsiteX18" fmla="*/ 2671242 w 4684371"/>
              <a:gd name="connsiteY18" fmla="*/ 58070 h 4386528"/>
              <a:gd name="connsiteX19" fmla="*/ 2258287 w 4684371"/>
              <a:gd name="connsiteY19" fmla="*/ 687334 h 4386528"/>
              <a:gd name="connsiteX20" fmla="*/ 2258287 w 4684371"/>
              <a:gd name="connsiteY20" fmla="*/ 1110122 h 4386528"/>
              <a:gd name="connsiteX21" fmla="*/ 1717513 w 4684371"/>
              <a:gd name="connsiteY21" fmla="*/ 775825 h 4386528"/>
              <a:gd name="connsiteX22" fmla="*/ 1363551 w 4684371"/>
              <a:gd name="connsiteY22" fmla="*/ 628341 h 4386528"/>
              <a:gd name="connsiteX23" fmla="*/ 704790 w 4684371"/>
              <a:gd name="connsiteY23" fmla="*/ 598845 h 4386528"/>
              <a:gd name="connsiteX24" fmla="*/ 331164 w 4684371"/>
              <a:gd name="connsiteY24" fmla="*/ 844651 h 4386528"/>
              <a:gd name="connsiteX0" fmla="*/ 331164 w 4679164"/>
              <a:gd name="connsiteY0" fmla="*/ 844651 h 4386528"/>
              <a:gd name="connsiteX1" fmla="*/ 114854 w 4679164"/>
              <a:gd name="connsiteY1" fmla="*/ 1355928 h 4386528"/>
              <a:gd name="connsiteX2" fmla="*/ 36196 w 4679164"/>
              <a:gd name="connsiteY2" fmla="*/ 2132676 h 4386528"/>
              <a:gd name="connsiteX3" fmla="*/ 331164 w 4679164"/>
              <a:gd name="connsiteY3" fmla="*/ 3027412 h 4386528"/>
              <a:gd name="connsiteX4" fmla="*/ 557306 w 4679164"/>
              <a:gd name="connsiteY4" fmla="*/ 3253554 h 4386528"/>
              <a:gd name="connsiteX5" fmla="*/ 822777 w 4679164"/>
              <a:gd name="connsiteY5" fmla="*/ 3460031 h 4386528"/>
              <a:gd name="connsiteX6" fmla="*/ 1540532 w 4679164"/>
              <a:gd name="connsiteY6" fmla="*/ 3951644 h 4386528"/>
              <a:gd name="connsiteX7" fmla="*/ 2494261 w 4679164"/>
              <a:gd name="connsiteY7" fmla="*/ 4266276 h 4386528"/>
              <a:gd name="connsiteX8" fmla="*/ 3290674 w 4679164"/>
              <a:gd name="connsiteY8" fmla="*/ 4374431 h 4386528"/>
              <a:gd name="connsiteX9" fmla="*/ 4421384 w 4679164"/>
              <a:gd name="connsiteY9" fmla="*/ 4128625 h 4386528"/>
              <a:gd name="connsiteX10" fmla="*/ 4677022 w 4679164"/>
              <a:gd name="connsiteY10" fmla="*/ 3273218 h 4386528"/>
              <a:gd name="connsiteX11" fmla="*/ 4578700 w 4679164"/>
              <a:gd name="connsiteY11" fmla="*/ 2260496 h 4386528"/>
              <a:gd name="connsiteX12" fmla="*/ 4391887 w 4679164"/>
              <a:gd name="connsiteY12" fmla="*/ 1700057 h 4386528"/>
              <a:gd name="connsiteX13" fmla="*/ 4008429 w 4679164"/>
              <a:gd name="connsiteY13" fmla="*/ 1208444 h 4386528"/>
              <a:gd name="connsiteX14" fmla="*/ 4018261 w 4679164"/>
              <a:gd name="connsiteY14" fmla="*/ 962638 h 4386528"/>
              <a:gd name="connsiteX15" fmla="*/ 3831448 w 4679164"/>
              <a:gd name="connsiteY15" fmla="*/ 864315 h 4386528"/>
              <a:gd name="connsiteX16" fmla="*/ 3634803 w 4679164"/>
              <a:gd name="connsiteY16" fmla="*/ 323541 h 4386528"/>
              <a:gd name="connsiteX17" fmla="*/ 3231680 w 4679164"/>
              <a:gd name="connsiteY17" fmla="*/ 58070 h 4386528"/>
              <a:gd name="connsiteX18" fmla="*/ 2671242 w 4679164"/>
              <a:gd name="connsiteY18" fmla="*/ 58070 h 4386528"/>
              <a:gd name="connsiteX19" fmla="*/ 2258287 w 4679164"/>
              <a:gd name="connsiteY19" fmla="*/ 687334 h 4386528"/>
              <a:gd name="connsiteX20" fmla="*/ 2258287 w 4679164"/>
              <a:gd name="connsiteY20" fmla="*/ 1110122 h 4386528"/>
              <a:gd name="connsiteX21" fmla="*/ 1717513 w 4679164"/>
              <a:gd name="connsiteY21" fmla="*/ 775825 h 4386528"/>
              <a:gd name="connsiteX22" fmla="*/ 1363551 w 4679164"/>
              <a:gd name="connsiteY22" fmla="*/ 628341 h 4386528"/>
              <a:gd name="connsiteX23" fmla="*/ 704790 w 4679164"/>
              <a:gd name="connsiteY23" fmla="*/ 598845 h 4386528"/>
              <a:gd name="connsiteX24" fmla="*/ 331164 w 4679164"/>
              <a:gd name="connsiteY24" fmla="*/ 844651 h 4386528"/>
              <a:gd name="connsiteX0" fmla="*/ 331164 w 4680056"/>
              <a:gd name="connsiteY0" fmla="*/ 844651 h 4386528"/>
              <a:gd name="connsiteX1" fmla="*/ 114854 w 4680056"/>
              <a:gd name="connsiteY1" fmla="*/ 1355928 h 4386528"/>
              <a:gd name="connsiteX2" fmla="*/ 36196 w 4680056"/>
              <a:gd name="connsiteY2" fmla="*/ 2132676 h 4386528"/>
              <a:gd name="connsiteX3" fmla="*/ 331164 w 4680056"/>
              <a:gd name="connsiteY3" fmla="*/ 3027412 h 4386528"/>
              <a:gd name="connsiteX4" fmla="*/ 557306 w 4680056"/>
              <a:gd name="connsiteY4" fmla="*/ 3253554 h 4386528"/>
              <a:gd name="connsiteX5" fmla="*/ 822777 w 4680056"/>
              <a:gd name="connsiteY5" fmla="*/ 3460031 h 4386528"/>
              <a:gd name="connsiteX6" fmla="*/ 1540532 w 4680056"/>
              <a:gd name="connsiteY6" fmla="*/ 3951644 h 4386528"/>
              <a:gd name="connsiteX7" fmla="*/ 2494261 w 4680056"/>
              <a:gd name="connsiteY7" fmla="*/ 4266276 h 4386528"/>
              <a:gd name="connsiteX8" fmla="*/ 3290674 w 4680056"/>
              <a:gd name="connsiteY8" fmla="*/ 4374431 h 4386528"/>
              <a:gd name="connsiteX9" fmla="*/ 4421384 w 4680056"/>
              <a:gd name="connsiteY9" fmla="*/ 4128625 h 4386528"/>
              <a:gd name="connsiteX10" fmla="*/ 4677022 w 4680056"/>
              <a:gd name="connsiteY10" fmla="*/ 3273218 h 4386528"/>
              <a:gd name="connsiteX11" fmla="*/ 4578700 w 4680056"/>
              <a:gd name="connsiteY11" fmla="*/ 2260496 h 4386528"/>
              <a:gd name="connsiteX12" fmla="*/ 4391887 w 4680056"/>
              <a:gd name="connsiteY12" fmla="*/ 1700057 h 4386528"/>
              <a:gd name="connsiteX13" fmla="*/ 4008429 w 4680056"/>
              <a:gd name="connsiteY13" fmla="*/ 1208444 h 4386528"/>
              <a:gd name="connsiteX14" fmla="*/ 4018261 w 4680056"/>
              <a:gd name="connsiteY14" fmla="*/ 962638 h 4386528"/>
              <a:gd name="connsiteX15" fmla="*/ 3831448 w 4680056"/>
              <a:gd name="connsiteY15" fmla="*/ 864315 h 4386528"/>
              <a:gd name="connsiteX16" fmla="*/ 3634803 w 4680056"/>
              <a:gd name="connsiteY16" fmla="*/ 323541 h 4386528"/>
              <a:gd name="connsiteX17" fmla="*/ 3231680 w 4680056"/>
              <a:gd name="connsiteY17" fmla="*/ 58070 h 4386528"/>
              <a:gd name="connsiteX18" fmla="*/ 2671242 w 4680056"/>
              <a:gd name="connsiteY18" fmla="*/ 58070 h 4386528"/>
              <a:gd name="connsiteX19" fmla="*/ 2258287 w 4680056"/>
              <a:gd name="connsiteY19" fmla="*/ 687334 h 4386528"/>
              <a:gd name="connsiteX20" fmla="*/ 2258287 w 4680056"/>
              <a:gd name="connsiteY20" fmla="*/ 1110122 h 4386528"/>
              <a:gd name="connsiteX21" fmla="*/ 1717513 w 4680056"/>
              <a:gd name="connsiteY21" fmla="*/ 775825 h 4386528"/>
              <a:gd name="connsiteX22" fmla="*/ 1363551 w 4680056"/>
              <a:gd name="connsiteY22" fmla="*/ 628341 h 4386528"/>
              <a:gd name="connsiteX23" fmla="*/ 704790 w 4680056"/>
              <a:gd name="connsiteY23" fmla="*/ 598845 h 4386528"/>
              <a:gd name="connsiteX24" fmla="*/ 331164 w 4680056"/>
              <a:gd name="connsiteY24" fmla="*/ 844651 h 4386528"/>
              <a:gd name="connsiteX0" fmla="*/ 331164 w 4680056"/>
              <a:gd name="connsiteY0" fmla="*/ 844651 h 4386528"/>
              <a:gd name="connsiteX1" fmla="*/ 114854 w 4680056"/>
              <a:gd name="connsiteY1" fmla="*/ 1355928 h 4386528"/>
              <a:gd name="connsiteX2" fmla="*/ 36196 w 4680056"/>
              <a:gd name="connsiteY2" fmla="*/ 2132676 h 4386528"/>
              <a:gd name="connsiteX3" fmla="*/ 331164 w 4680056"/>
              <a:gd name="connsiteY3" fmla="*/ 3027412 h 4386528"/>
              <a:gd name="connsiteX4" fmla="*/ 557306 w 4680056"/>
              <a:gd name="connsiteY4" fmla="*/ 3253554 h 4386528"/>
              <a:gd name="connsiteX5" fmla="*/ 822777 w 4680056"/>
              <a:gd name="connsiteY5" fmla="*/ 3460031 h 4386528"/>
              <a:gd name="connsiteX6" fmla="*/ 1540532 w 4680056"/>
              <a:gd name="connsiteY6" fmla="*/ 3951644 h 4386528"/>
              <a:gd name="connsiteX7" fmla="*/ 2494261 w 4680056"/>
              <a:gd name="connsiteY7" fmla="*/ 4266276 h 4386528"/>
              <a:gd name="connsiteX8" fmla="*/ 3290674 w 4680056"/>
              <a:gd name="connsiteY8" fmla="*/ 4374431 h 4386528"/>
              <a:gd name="connsiteX9" fmla="*/ 4421384 w 4680056"/>
              <a:gd name="connsiteY9" fmla="*/ 4128625 h 4386528"/>
              <a:gd name="connsiteX10" fmla="*/ 4677022 w 4680056"/>
              <a:gd name="connsiteY10" fmla="*/ 3273218 h 4386528"/>
              <a:gd name="connsiteX11" fmla="*/ 4578700 w 4680056"/>
              <a:gd name="connsiteY11" fmla="*/ 2260496 h 4386528"/>
              <a:gd name="connsiteX12" fmla="*/ 4391887 w 4680056"/>
              <a:gd name="connsiteY12" fmla="*/ 1700057 h 4386528"/>
              <a:gd name="connsiteX13" fmla="*/ 4008429 w 4680056"/>
              <a:gd name="connsiteY13" fmla="*/ 1208444 h 4386528"/>
              <a:gd name="connsiteX14" fmla="*/ 4018261 w 4680056"/>
              <a:gd name="connsiteY14" fmla="*/ 962638 h 4386528"/>
              <a:gd name="connsiteX15" fmla="*/ 3831448 w 4680056"/>
              <a:gd name="connsiteY15" fmla="*/ 864315 h 4386528"/>
              <a:gd name="connsiteX16" fmla="*/ 3634803 w 4680056"/>
              <a:gd name="connsiteY16" fmla="*/ 323541 h 4386528"/>
              <a:gd name="connsiteX17" fmla="*/ 3231680 w 4680056"/>
              <a:gd name="connsiteY17" fmla="*/ 58070 h 4386528"/>
              <a:gd name="connsiteX18" fmla="*/ 2671242 w 4680056"/>
              <a:gd name="connsiteY18" fmla="*/ 58070 h 4386528"/>
              <a:gd name="connsiteX19" fmla="*/ 2258287 w 4680056"/>
              <a:gd name="connsiteY19" fmla="*/ 687334 h 4386528"/>
              <a:gd name="connsiteX20" fmla="*/ 2258287 w 4680056"/>
              <a:gd name="connsiteY20" fmla="*/ 1110122 h 4386528"/>
              <a:gd name="connsiteX21" fmla="*/ 1717513 w 4680056"/>
              <a:gd name="connsiteY21" fmla="*/ 775825 h 4386528"/>
              <a:gd name="connsiteX22" fmla="*/ 1363551 w 4680056"/>
              <a:gd name="connsiteY22" fmla="*/ 628341 h 4386528"/>
              <a:gd name="connsiteX23" fmla="*/ 704790 w 4680056"/>
              <a:gd name="connsiteY23" fmla="*/ 598845 h 4386528"/>
              <a:gd name="connsiteX24" fmla="*/ 331164 w 4680056"/>
              <a:gd name="connsiteY24" fmla="*/ 844651 h 4386528"/>
              <a:gd name="connsiteX0" fmla="*/ 331164 w 4680056"/>
              <a:gd name="connsiteY0" fmla="*/ 844651 h 4386528"/>
              <a:gd name="connsiteX1" fmla="*/ 114854 w 4680056"/>
              <a:gd name="connsiteY1" fmla="*/ 1355928 h 4386528"/>
              <a:gd name="connsiteX2" fmla="*/ 36196 w 4680056"/>
              <a:gd name="connsiteY2" fmla="*/ 2132676 h 4386528"/>
              <a:gd name="connsiteX3" fmla="*/ 331164 w 4680056"/>
              <a:gd name="connsiteY3" fmla="*/ 3027412 h 4386528"/>
              <a:gd name="connsiteX4" fmla="*/ 557306 w 4680056"/>
              <a:gd name="connsiteY4" fmla="*/ 3253554 h 4386528"/>
              <a:gd name="connsiteX5" fmla="*/ 822777 w 4680056"/>
              <a:gd name="connsiteY5" fmla="*/ 3460031 h 4386528"/>
              <a:gd name="connsiteX6" fmla="*/ 1540532 w 4680056"/>
              <a:gd name="connsiteY6" fmla="*/ 3951644 h 4386528"/>
              <a:gd name="connsiteX7" fmla="*/ 2494261 w 4680056"/>
              <a:gd name="connsiteY7" fmla="*/ 4266276 h 4386528"/>
              <a:gd name="connsiteX8" fmla="*/ 3290674 w 4680056"/>
              <a:gd name="connsiteY8" fmla="*/ 4374431 h 4386528"/>
              <a:gd name="connsiteX9" fmla="*/ 4421384 w 4680056"/>
              <a:gd name="connsiteY9" fmla="*/ 4128625 h 4386528"/>
              <a:gd name="connsiteX10" fmla="*/ 4677022 w 4680056"/>
              <a:gd name="connsiteY10" fmla="*/ 3273218 h 4386528"/>
              <a:gd name="connsiteX11" fmla="*/ 4578700 w 4680056"/>
              <a:gd name="connsiteY11" fmla="*/ 2260496 h 4386528"/>
              <a:gd name="connsiteX12" fmla="*/ 4391887 w 4680056"/>
              <a:gd name="connsiteY12" fmla="*/ 1700057 h 4386528"/>
              <a:gd name="connsiteX13" fmla="*/ 4008429 w 4680056"/>
              <a:gd name="connsiteY13" fmla="*/ 1208444 h 4386528"/>
              <a:gd name="connsiteX14" fmla="*/ 4018261 w 4680056"/>
              <a:gd name="connsiteY14" fmla="*/ 962638 h 4386528"/>
              <a:gd name="connsiteX15" fmla="*/ 3831448 w 4680056"/>
              <a:gd name="connsiteY15" fmla="*/ 864315 h 4386528"/>
              <a:gd name="connsiteX16" fmla="*/ 3634803 w 4680056"/>
              <a:gd name="connsiteY16" fmla="*/ 323541 h 4386528"/>
              <a:gd name="connsiteX17" fmla="*/ 3231680 w 4680056"/>
              <a:gd name="connsiteY17" fmla="*/ 58070 h 4386528"/>
              <a:gd name="connsiteX18" fmla="*/ 2671242 w 4680056"/>
              <a:gd name="connsiteY18" fmla="*/ 58070 h 4386528"/>
              <a:gd name="connsiteX19" fmla="*/ 2258287 w 4680056"/>
              <a:gd name="connsiteY19" fmla="*/ 687334 h 4386528"/>
              <a:gd name="connsiteX20" fmla="*/ 2258287 w 4680056"/>
              <a:gd name="connsiteY20" fmla="*/ 1110122 h 4386528"/>
              <a:gd name="connsiteX21" fmla="*/ 1717513 w 4680056"/>
              <a:gd name="connsiteY21" fmla="*/ 775825 h 4386528"/>
              <a:gd name="connsiteX22" fmla="*/ 1363551 w 4680056"/>
              <a:gd name="connsiteY22" fmla="*/ 628341 h 4386528"/>
              <a:gd name="connsiteX23" fmla="*/ 704790 w 4680056"/>
              <a:gd name="connsiteY23" fmla="*/ 598845 h 4386528"/>
              <a:gd name="connsiteX24" fmla="*/ 331164 w 4680056"/>
              <a:gd name="connsiteY24" fmla="*/ 844651 h 4386528"/>
              <a:gd name="connsiteX0" fmla="*/ 331164 w 4681903"/>
              <a:gd name="connsiteY0" fmla="*/ 844651 h 4386528"/>
              <a:gd name="connsiteX1" fmla="*/ 114854 w 4681903"/>
              <a:gd name="connsiteY1" fmla="*/ 1355928 h 4386528"/>
              <a:gd name="connsiteX2" fmla="*/ 36196 w 4681903"/>
              <a:gd name="connsiteY2" fmla="*/ 2132676 h 4386528"/>
              <a:gd name="connsiteX3" fmla="*/ 331164 w 4681903"/>
              <a:gd name="connsiteY3" fmla="*/ 3027412 h 4386528"/>
              <a:gd name="connsiteX4" fmla="*/ 557306 w 4681903"/>
              <a:gd name="connsiteY4" fmla="*/ 3253554 h 4386528"/>
              <a:gd name="connsiteX5" fmla="*/ 822777 w 4681903"/>
              <a:gd name="connsiteY5" fmla="*/ 3460031 h 4386528"/>
              <a:gd name="connsiteX6" fmla="*/ 1540532 w 4681903"/>
              <a:gd name="connsiteY6" fmla="*/ 3951644 h 4386528"/>
              <a:gd name="connsiteX7" fmla="*/ 2494261 w 4681903"/>
              <a:gd name="connsiteY7" fmla="*/ 4266276 h 4386528"/>
              <a:gd name="connsiteX8" fmla="*/ 3290674 w 4681903"/>
              <a:gd name="connsiteY8" fmla="*/ 4374431 h 4386528"/>
              <a:gd name="connsiteX9" fmla="*/ 4421384 w 4681903"/>
              <a:gd name="connsiteY9" fmla="*/ 4128625 h 4386528"/>
              <a:gd name="connsiteX10" fmla="*/ 4677022 w 4681903"/>
              <a:gd name="connsiteY10" fmla="*/ 3273218 h 4386528"/>
              <a:gd name="connsiteX11" fmla="*/ 4578700 w 4681903"/>
              <a:gd name="connsiteY11" fmla="*/ 2260496 h 4386528"/>
              <a:gd name="connsiteX12" fmla="*/ 4391887 w 4681903"/>
              <a:gd name="connsiteY12" fmla="*/ 1700057 h 4386528"/>
              <a:gd name="connsiteX13" fmla="*/ 4008429 w 4681903"/>
              <a:gd name="connsiteY13" fmla="*/ 1208444 h 4386528"/>
              <a:gd name="connsiteX14" fmla="*/ 4018261 w 4681903"/>
              <a:gd name="connsiteY14" fmla="*/ 962638 h 4386528"/>
              <a:gd name="connsiteX15" fmla="*/ 3831448 w 4681903"/>
              <a:gd name="connsiteY15" fmla="*/ 864315 h 4386528"/>
              <a:gd name="connsiteX16" fmla="*/ 3634803 w 4681903"/>
              <a:gd name="connsiteY16" fmla="*/ 323541 h 4386528"/>
              <a:gd name="connsiteX17" fmla="*/ 3231680 w 4681903"/>
              <a:gd name="connsiteY17" fmla="*/ 58070 h 4386528"/>
              <a:gd name="connsiteX18" fmla="*/ 2671242 w 4681903"/>
              <a:gd name="connsiteY18" fmla="*/ 58070 h 4386528"/>
              <a:gd name="connsiteX19" fmla="*/ 2258287 w 4681903"/>
              <a:gd name="connsiteY19" fmla="*/ 687334 h 4386528"/>
              <a:gd name="connsiteX20" fmla="*/ 2258287 w 4681903"/>
              <a:gd name="connsiteY20" fmla="*/ 1110122 h 4386528"/>
              <a:gd name="connsiteX21" fmla="*/ 1717513 w 4681903"/>
              <a:gd name="connsiteY21" fmla="*/ 775825 h 4386528"/>
              <a:gd name="connsiteX22" fmla="*/ 1363551 w 4681903"/>
              <a:gd name="connsiteY22" fmla="*/ 628341 h 4386528"/>
              <a:gd name="connsiteX23" fmla="*/ 704790 w 4681903"/>
              <a:gd name="connsiteY23" fmla="*/ 598845 h 4386528"/>
              <a:gd name="connsiteX24" fmla="*/ 331164 w 4681903"/>
              <a:gd name="connsiteY24" fmla="*/ 844651 h 4386528"/>
              <a:gd name="connsiteX0" fmla="*/ 331164 w 4709496"/>
              <a:gd name="connsiteY0" fmla="*/ 844651 h 4384957"/>
              <a:gd name="connsiteX1" fmla="*/ 114854 w 4709496"/>
              <a:gd name="connsiteY1" fmla="*/ 1355928 h 4384957"/>
              <a:gd name="connsiteX2" fmla="*/ 36196 w 4709496"/>
              <a:gd name="connsiteY2" fmla="*/ 2132676 h 4384957"/>
              <a:gd name="connsiteX3" fmla="*/ 331164 w 4709496"/>
              <a:gd name="connsiteY3" fmla="*/ 3027412 h 4384957"/>
              <a:gd name="connsiteX4" fmla="*/ 557306 w 4709496"/>
              <a:gd name="connsiteY4" fmla="*/ 3253554 h 4384957"/>
              <a:gd name="connsiteX5" fmla="*/ 822777 w 4709496"/>
              <a:gd name="connsiteY5" fmla="*/ 3460031 h 4384957"/>
              <a:gd name="connsiteX6" fmla="*/ 1540532 w 4709496"/>
              <a:gd name="connsiteY6" fmla="*/ 3951644 h 4384957"/>
              <a:gd name="connsiteX7" fmla="*/ 2494261 w 4709496"/>
              <a:gd name="connsiteY7" fmla="*/ 4266276 h 4384957"/>
              <a:gd name="connsiteX8" fmla="*/ 3290674 w 4709496"/>
              <a:gd name="connsiteY8" fmla="*/ 4374431 h 4384957"/>
              <a:gd name="connsiteX9" fmla="*/ 4421384 w 4709496"/>
              <a:gd name="connsiteY9" fmla="*/ 4128625 h 4384957"/>
              <a:gd name="connsiteX10" fmla="*/ 4706519 w 4709496"/>
              <a:gd name="connsiteY10" fmla="*/ 3273218 h 4384957"/>
              <a:gd name="connsiteX11" fmla="*/ 4578700 w 4709496"/>
              <a:gd name="connsiteY11" fmla="*/ 2260496 h 4384957"/>
              <a:gd name="connsiteX12" fmla="*/ 4391887 w 4709496"/>
              <a:gd name="connsiteY12" fmla="*/ 1700057 h 4384957"/>
              <a:gd name="connsiteX13" fmla="*/ 4008429 w 4709496"/>
              <a:gd name="connsiteY13" fmla="*/ 1208444 h 4384957"/>
              <a:gd name="connsiteX14" fmla="*/ 4018261 w 4709496"/>
              <a:gd name="connsiteY14" fmla="*/ 962638 h 4384957"/>
              <a:gd name="connsiteX15" fmla="*/ 3831448 w 4709496"/>
              <a:gd name="connsiteY15" fmla="*/ 864315 h 4384957"/>
              <a:gd name="connsiteX16" fmla="*/ 3634803 w 4709496"/>
              <a:gd name="connsiteY16" fmla="*/ 323541 h 4384957"/>
              <a:gd name="connsiteX17" fmla="*/ 3231680 w 4709496"/>
              <a:gd name="connsiteY17" fmla="*/ 58070 h 4384957"/>
              <a:gd name="connsiteX18" fmla="*/ 2671242 w 4709496"/>
              <a:gd name="connsiteY18" fmla="*/ 58070 h 4384957"/>
              <a:gd name="connsiteX19" fmla="*/ 2258287 w 4709496"/>
              <a:gd name="connsiteY19" fmla="*/ 687334 h 4384957"/>
              <a:gd name="connsiteX20" fmla="*/ 2258287 w 4709496"/>
              <a:gd name="connsiteY20" fmla="*/ 1110122 h 4384957"/>
              <a:gd name="connsiteX21" fmla="*/ 1717513 w 4709496"/>
              <a:gd name="connsiteY21" fmla="*/ 775825 h 4384957"/>
              <a:gd name="connsiteX22" fmla="*/ 1363551 w 4709496"/>
              <a:gd name="connsiteY22" fmla="*/ 628341 h 4384957"/>
              <a:gd name="connsiteX23" fmla="*/ 704790 w 4709496"/>
              <a:gd name="connsiteY23" fmla="*/ 598845 h 4384957"/>
              <a:gd name="connsiteX24" fmla="*/ 331164 w 4709496"/>
              <a:gd name="connsiteY24" fmla="*/ 844651 h 4384957"/>
              <a:gd name="connsiteX0" fmla="*/ 331164 w 4709496"/>
              <a:gd name="connsiteY0" fmla="*/ 844651 h 4384957"/>
              <a:gd name="connsiteX1" fmla="*/ 114854 w 4709496"/>
              <a:gd name="connsiteY1" fmla="*/ 1355928 h 4384957"/>
              <a:gd name="connsiteX2" fmla="*/ 36196 w 4709496"/>
              <a:gd name="connsiteY2" fmla="*/ 2132676 h 4384957"/>
              <a:gd name="connsiteX3" fmla="*/ 331164 w 4709496"/>
              <a:gd name="connsiteY3" fmla="*/ 3027412 h 4384957"/>
              <a:gd name="connsiteX4" fmla="*/ 557306 w 4709496"/>
              <a:gd name="connsiteY4" fmla="*/ 3253554 h 4384957"/>
              <a:gd name="connsiteX5" fmla="*/ 822777 w 4709496"/>
              <a:gd name="connsiteY5" fmla="*/ 3460031 h 4384957"/>
              <a:gd name="connsiteX6" fmla="*/ 1540532 w 4709496"/>
              <a:gd name="connsiteY6" fmla="*/ 3951644 h 4384957"/>
              <a:gd name="connsiteX7" fmla="*/ 2494261 w 4709496"/>
              <a:gd name="connsiteY7" fmla="*/ 4266276 h 4384957"/>
              <a:gd name="connsiteX8" fmla="*/ 3290674 w 4709496"/>
              <a:gd name="connsiteY8" fmla="*/ 4374431 h 4384957"/>
              <a:gd name="connsiteX9" fmla="*/ 4421384 w 4709496"/>
              <a:gd name="connsiteY9" fmla="*/ 4128625 h 4384957"/>
              <a:gd name="connsiteX10" fmla="*/ 4706519 w 4709496"/>
              <a:gd name="connsiteY10" fmla="*/ 3273218 h 4384957"/>
              <a:gd name="connsiteX11" fmla="*/ 4578700 w 4709496"/>
              <a:gd name="connsiteY11" fmla="*/ 2260496 h 4384957"/>
              <a:gd name="connsiteX12" fmla="*/ 4391887 w 4709496"/>
              <a:gd name="connsiteY12" fmla="*/ 1700057 h 4384957"/>
              <a:gd name="connsiteX13" fmla="*/ 4008429 w 4709496"/>
              <a:gd name="connsiteY13" fmla="*/ 1208444 h 4384957"/>
              <a:gd name="connsiteX14" fmla="*/ 4018261 w 4709496"/>
              <a:gd name="connsiteY14" fmla="*/ 962638 h 4384957"/>
              <a:gd name="connsiteX15" fmla="*/ 3831448 w 4709496"/>
              <a:gd name="connsiteY15" fmla="*/ 864315 h 4384957"/>
              <a:gd name="connsiteX16" fmla="*/ 3634803 w 4709496"/>
              <a:gd name="connsiteY16" fmla="*/ 323541 h 4384957"/>
              <a:gd name="connsiteX17" fmla="*/ 3231680 w 4709496"/>
              <a:gd name="connsiteY17" fmla="*/ 58070 h 4384957"/>
              <a:gd name="connsiteX18" fmla="*/ 2671242 w 4709496"/>
              <a:gd name="connsiteY18" fmla="*/ 58070 h 4384957"/>
              <a:gd name="connsiteX19" fmla="*/ 2258287 w 4709496"/>
              <a:gd name="connsiteY19" fmla="*/ 687334 h 4384957"/>
              <a:gd name="connsiteX20" fmla="*/ 2258287 w 4709496"/>
              <a:gd name="connsiteY20" fmla="*/ 1110122 h 4384957"/>
              <a:gd name="connsiteX21" fmla="*/ 1717513 w 4709496"/>
              <a:gd name="connsiteY21" fmla="*/ 775825 h 4384957"/>
              <a:gd name="connsiteX22" fmla="*/ 1363551 w 4709496"/>
              <a:gd name="connsiteY22" fmla="*/ 628341 h 4384957"/>
              <a:gd name="connsiteX23" fmla="*/ 704790 w 4709496"/>
              <a:gd name="connsiteY23" fmla="*/ 598845 h 4384957"/>
              <a:gd name="connsiteX24" fmla="*/ 331164 w 4709496"/>
              <a:gd name="connsiteY24" fmla="*/ 844651 h 4384957"/>
              <a:gd name="connsiteX0" fmla="*/ 331164 w 4709496"/>
              <a:gd name="connsiteY0" fmla="*/ 844651 h 4384957"/>
              <a:gd name="connsiteX1" fmla="*/ 114854 w 4709496"/>
              <a:gd name="connsiteY1" fmla="*/ 1355928 h 4384957"/>
              <a:gd name="connsiteX2" fmla="*/ 36196 w 4709496"/>
              <a:gd name="connsiteY2" fmla="*/ 2132676 h 4384957"/>
              <a:gd name="connsiteX3" fmla="*/ 331164 w 4709496"/>
              <a:gd name="connsiteY3" fmla="*/ 3027412 h 4384957"/>
              <a:gd name="connsiteX4" fmla="*/ 557306 w 4709496"/>
              <a:gd name="connsiteY4" fmla="*/ 3253554 h 4384957"/>
              <a:gd name="connsiteX5" fmla="*/ 822777 w 4709496"/>
              <a:gd name="connsiteY5" fmla="*/ 3460031 h 4384957"/>
              <a:gd name="connsiteX6" fmla="*/ 1540532 w 4709496"/>
              <a:gd name="connsiteY6" fmla="*/ 3951644 h 4384957"/>
              <a:gd name="connsiteX7" fmla="*/ 2494261 w 4709496"/>
              <a:gd name="connsiteY7" fmla="*/ 4266276 h 4384957"/>
              <a:gd name="connsiteX8" fmla="*/ 3290674 w 4709496"/>
              <a:gd name="connsiteY8" fmla="*/ 4374431 h 4384957"/>
              <a:gd name="connsiteX9" fmla="*/ 4421384 w 4709496"/>
              <a:gd name="connsiteY9" fmla="*/ 4128625 h 4384957"/>
              <a:gd name="connsiteX10" fmla="*/ 4706519 w 4709496"/>
              <a:gd name="connsiteY10" fmla="*/ 3273218 h 4384957"/>
              <a:gd name="connsiteX11" fmla="*/ 4578700 w 4709496"/>
              <a:gd name="connsiteY11" fmla="*/ 2260496 h 4384957"/>
              <a:gd name="connsiteX12" fmla="*/ 4391887 w 4709496"/>
              <a:gd name="connsiteY12" fmla="*/ 1700057 h 4384957"/>
              <a:gd name="connsiteX13" fmla="*/ 4008429 w 4709496"/>
              <a:gd name="connsiteY13" fmla="*/ 1208444 h 4384957"/>
              <a:gd name="connsiteX14" fmla="*/ 4018261 w 4709496"/>
              <a:gd name="connsiteY14" fmla="*/ 962638 h 4384957"/>
              <a:gd name="connsiteX15" fmla="*/ 3831448 w 4709496"/>
              <a:gd name="connsiteY15" fmla="*/ 864315 h 4384957"/>
              <a:gd name="connsiteX16" fmla="*/ 3634803 w 4709496"/>
              <a:gd name="connsiteY16" fmla="*/ 323541 h 4384957"/>
              <a:gd name="connsiteX17" fmla="*/ 3231680 w 4709496"/>
              <a:gd name="connsiteY17" fmla="*/ 58070 h 4384957"/>
              <a:gd name="connsiteX18" fmla="*/ 2671242 w 4709496"/>
              <a:gd name="connsiteY18" fmla="*/ 58070 h 4384957"/>
              <a:gd name="connsiteX19" fmla="*/ 2258287 w 4709496"/>
              <a:gd name="connsiteY19" fmla="*/ 687334 h 4384957"/>
              <a:gd name="connsiteX20" fmla="*/ 2258287 w 4709496"/>
              <a:gd name="connsiteY20" fmla="*/ 1110122 h 4384957"/>
              <a:gd name="connsiteX21" fmla="*/ 1717513 w 4709496"/>
              <a:gd name="connsiteY21" fmla="*/ 775825 h 4384957"/>
              <a:gd name="connsiteX22" fmla="*/ 1363551 w 4709496"/>
              <a:gd name="connsiteY22" fmla="*/ 628341 h 4384957"/>
              <a:gd name="connsiteX23" fmla="*/ 704790 w 4709496"/>
              <a:gd name="connsiteY23" fmla="*/ 598845 h 4384957"/>
              <a:gd name="connsiteX24" fmla="*/ 331164 w 4709496"/>
              <a:gd name="connsiteY24" fmla="*/ 844651 h 4384957"/>
              <a:gd name="connsiteX0" fmla="*/ 331164 w 4709496"/>
              <a:gd name="connsiteY0" fmla="*/ 844651 h 4384957"/>
              <a:gd name="connsiteX1" fmla="*/ 114854 w 4709496"/>
              <a:gd name="connsiteY1" fmla="*/ 1355928 h 4384957"/>
              <a:gd name="connsiteX2" fmla="*/ 36196 w 4709496"/>
              <a:gd name="connsiteY2" fmla="*/ 2132676 h 4384957"/>
              <a:gd name="connsiteX3" fmla="*/ 331164 w 4709496"/>
              <a:gd name="connsiteY3" fmla="*/ 3027412 h 4384957"/>
              <a:gd name="connsiteX4" fmla="*/ 557306 w 4709496"/>
              <a:gd name="connsiteY4" fmla="*/ 3253554 h 4384957"/>
              <a:gd name="connsiteX5" fmla="*/ 822777 w 4709496"/>
              <a:gd name="connsiteY5" fmla="*/ 3460031 h 4384957"/>
              <a:gd name="connsiteX6" fmla="*/ 1540532 w 4709496"/>
              <a:gd name="connsiteY6" fmla="*/ 3951644 h 4384957"/>
              <a:gd name="connsiteX7" fmla="*/ 2494261 w 4709496"/>
              <a:gd name="connsiteY7" fmla="*/ 4266276 h 4384957"/>
              <a:gd name="connsiteX8" fmla="*/ 3290674 w 4709496"/>
              <a:gd name="connsiteY8" fmla="*/ 4374431 h 4384957"/>
              <a:gd name="connsiteX9" fmla="*/ 4421384 w 4709496"/>
              <a:gd name="connsiteY9" fmla="*/ 4128625 h 4384957"/>
              <a:gd name="connsiteX10" fmla="*/ 4706519 w 4709496"/>
              <a:gd name="connsiteY10" fmla="*/ 3273218 h 4384957"/>
              <a:gd name="connsiteX11" fmla="*/ 4578700 w 4709496"/>
              <a:gd name="connsiteY11" fmla="*/ 2260496 h 4384957"/>
              <a:gd name="connsiteX12" fmla="*/ 4391887 w 4709496"/>
              <a:gd name="connsiteY12" fmla="*/ 1700057 h 4384957"/>
              <a:gd name="connsiteX13" fmla="*/ 4008429 w 4709496"/>
              <a:gd name="connsiteY13" fmla="*/ 1208444 h 4384957"/>
              <a:gd name="connsiteX14" fmla="*/ 4018261 w 4709496"/>
              <a:gd name="connsiteY14" fmla="*/ 962638 h 4384957"/>
              <a:gd name="connsiteX15" fmla="*/ 3831448 w 4709496"/>
              <a:gd name="connsiteY15" fmla="*/ 864315 h 4384957"/>
              <a:gd name="connsiteX16" fmla="*/ 3634803 w 4709496"/>
              <a:gd name="connsiteY16" fmla="*/ 323541 h 4384957"/>
              <a:gd name="connsiteX17" fmla="*/ 3231680 w 4709496"/>
              <a:gd name="connsiteY17" fmla="*/ 58070 h 4384957"/>
              <a:gd name="connsiteX18" fmla="*/ 2671242 w 4709496"/>
              <a:gd name="connsiteY18" fmla="*/ 58070 h 4384957"/>
              <a:gd name="connsiteX19" fmla="*/ 2258287 w 4709496"/>
              <a:gd name="connsiteY19" fmla="*/ 687334 h 4384957"/>
              <a:gd name="connsiteX20" fmla="*/ 2258287 w 4709496"/>
              <a:gd name="connsiteY20" fmla="*/ 1110122 h 4384957"/>
              <a:gd name="connsiteX21" fmla="*/ 1717513 w 4709496"/>
              <a:gd name="connsiteY21" fmla="*/ 775825 h 4384957"/>
              <a:gd name="connsiteX22" fmla="*/ 1363551 w 4709496"/>
              <a:gd name="connsiteY22" fmla="*/ 628341 h 4384957"/>
              <a:gd name="connsiteX23" fmla="*/ 704790 w 4709496"/>
              <a:gd name="connsiteY23" fmla="*/ 598845 h 4384957"/>
              <a:gd name="connsiteX24" fmla="*/ 331164 w 4709496"/>
              <a:gd name="connsiteY24" fmla="*/ 844651 h 4384957"/>
              <a:gd name="connsiteX0" fmla="*/ 307627 w 4685959"/>
              <a:gd name="connsiteY0" fmla="*/ 844651 h 4384957"/>
              <a:gd name="connsiteX1" fmla="*/ 79125 w 4685959"/>
              <a:gd name="connsiteY1" fmla="*/ 1337640 h 4384957"/>
              <a:gd name="connsiteX2" fmla="*/ 12659 w 4685959"/>
              <a:gd name="connsiteY2" fmla="*/ 2132676 h 4384957"/>
              <a:gd name="connsiteX3" fmla="*/ 307627 w 4685959"/>
              <a:gd name="connsiteY3" fmla="*/ 3027412 h 4384957"/>
              <a:gd name="connsiteX4" fmla="*/ 533769 w 4685959"/>
              <a:gd name="connsiteY4" fmla="*/ 3253554 h 4384957"/>
              <a:gd name="connsiteX5" fmla="*/ 799240 w 4685959"/>
              <a:gd name="connsiteY5" fmla="*/ 3460031 h 4384957"/>
              <a:gd name="connsiteX6" fmla="*/ 1516995 w 4685959"/>
              <a:gd name="connsiteY6" fmla="*/ 3951644 h 4384957"/>
              <a:gd name="connsiteX7" fmla="*/ 2470724 w 4685959"/>
              <a:gd name="connsiteY7" fmla="*/ 4266276 h 4384957"/>
              <a:gd name="connsiteX8" fmla="*/ 3267137 w 4685959"/>
              <a:gd name="connsiteY8" fmla="*/ 4374431 h 4384957"/>
              <a:gd name="connsiteX9" fmla="*/ 4397847 w 4685959"/>
              <a:gd name="connsiteY9" fmla="*/ 4128625 h 4384957"/>
              <a:gd name="connsiteX10" fmla="*/ 4682982 w 4685959"/>
              <a:gd name="connsiteY10" fmla="*/ 3273218 h 4384957"/>
              <a:gd name="connsiteX11" fmla="*/ 4555163 w 4685959"/>
              <a:gd name="connsiteY11" fmla="*/ 2260496 h 4384957"/>
              <a:gd name="connsiteX12" fmla="*/ 4368350 w 4685959"/>
              <a:gd name="connsiteY12" fmla="*/ 1700057 h 4384957"/>
              <a:gd name="connsiteX13" fmla="*/ 3984892 w 4685959"/>
              <a:gd name="connsiteY13" fmla="*/ 1208444 h 4384957"/>
              <a:gd name="connsiteX14" fmla="*/ 3994724 w 4685959"/>
              <a:gd name="connsiteY14" fmla="*/ 962638 h 4384957"/>
              <a:gd name="connsiteX15" fmla="*/ 3807911 w 4685959"/>
              <a:gd name="connsiteY15" fmla="*/ 864315 h 4384957"/>
              <a:gd name="connsiteX16" fmla="*/ 3611266 w 4685959"/>
              <a:gd name="connsiteY16" fmla="*/ 323541 h 4384957"/>
              <a:gd name="connsiteX17" fmla="*/ 3208143 w 4685959"/>
              <a:gd name="connsiteY17" fmla="*/ 58070 h 4384957"/>
              <a:gd name="connsiteX18" fmla="*/ 2647705 w 4685959"/>
              <a:gd name="connsiteY18" fmla="*/ 58070 h 4384957"/>
              <a:gd name="connsiteX19" fmla="*/ 2234750 w 4685959"/>
              <a:gd name="connsiteY19" fmla="*/ 687334 h 4384957"/>
              <a:gd name="connsiteX20" fmla="*/ 2234750 w 4685959"/>
              <a:gd name="connsiteY20" fmla="*/ 1110122 h 4384957"/>
              <a:gd name="connsiteX21" fmla="*/ 1693976 w 4685959"/>
              <a:gd name="connsiteY21" fmla="*/ 775825 h 4384957"/>
              <a:gd name="connsiteX22" fmla="*/ 1340014 w 4685959"/>
              <a:gd name="connsiteY22" fmla="*/ 628341 h 4384957"/>
              <a:gd name="connsiteX23" fmla="*/ 681253 w 4685959"/>
              <a:gd name="connsiteY23" fmla="*/ 598845 h 4384957"/>
              <a:gd name="connsiteX24" fmla="*/ 307627 w 4685959"/>
              <a:gd name="connsiteY24" fmla="*/ 844651 h 4384957"/>
              <a:gd name="connsiteX0" fmla="*/ 308943 w 4687275"/>
              <a:gd name="connsiteY0" fmla="*/ 844651 h 4384957"/>
              <a:gd name="connsiteX1" fmla="*/ 74345 w 4687275"/>
              <a:gd name="connsiteY1" fmla="*/ 1343736 h 4384957"/>
              <a:gd name="connsiteX2" fmla="*/ 13975 w 4687275"/>
              <a:gd name="connsiteY2" fmla="*/ 2132676 h 4384957"/>
              <a:gd name="connsiteX3" fmla="*/ 308943 w 4687275"/>
              <a:gd name="connsiteY3" fmla="*/ 3027412 h 4384957"/>
              <a:gd name="connsiteX4" fmla="*/ 535085 w 4687275"/>
              <a:gd name="connsiteY4" fmla="*/ 3253554 h 4384957"/>
              <a:gd name="connsiteX5" fmla="*/ 800556 w 4687275"/>
              <a:gd name="connsiteY5" fmla="*/ 3460031 h 4384957"/>
              <a:gd name="connsiteX6" fmla="*/ 1518311 w 4687275"/>
              <a:gd name="connsiteY6" fmla="*/ 3951644 h 4384957"/>
              <a:gd name="connsiteX7" fmla="*/ 2472040 w 4687275"/>
              <a:gd name="connsiteY7" fmla="*/ 4266276 h 4384957"/>
              <a:gd name="connsiteX8" fmla="*/ 3268453 w 4687275"/>
              <a:gd name="connsiteY8" fmla="*/ 4374431 h 4384957"/>
              <a:gd name="connsiteX9" fmla="*/ 4399163 w 4687275"/>
              <a:gd name="connsiteY9" fmla="*/ 4128625 h 4384957"/>
              <a:gd name="connsiteX10" fmla="*/ 4684298 w 4687275"/>
              <a:gd name="connsiteY10" fmla="*/ 3273218 h 4384957"/>
              <a:gd name="connsiteX11" fmla="*/ 4556479 w 4687275"/>
              <a:gd name="connsiteY11" fmla="*/ 2260496 h 4384957"/>
              <a:gd name="connsiteX12" fmla="*/ 4369666 w 4687275"/>
              <a:gd name="connsiteY12" fmla="*/ 1700057 h 4384957"/>
              <a:gd name="connsiteX13" fmla="*/ 3986208 w 4687275"/>
              <a:gd name="connsiteY13" fmla="*/ 1208444 h 4384957"/>
              <a:gd name="connsiteX14" fmla="*/ 3996040 w 4687275"/>
              <a:gd name="connsiteY14" fmla="*/ 962638 h 4384957"/>
              <a:gd name="connsiteX15" fmla="*/ 3809227 w 4687275"/>
              <a:gd name="connsiteY15" fmla="*/ 864315 h 4384957"/>
              <a:gd name="connsiteX16" fmla="*/ 3612582 w 4687275"/>
              <a:gd name="connsiteY16" fmla="*/ 323541 h 4384957"/>
              <a:gd name="connsiteX17" fmla="*/ 3209459 w 4687275"/>
              <a:gd name="connsiteY17" fmla="*/ 58070 h 4384957"/>
              <a:gd name="connsiteX18" fmla="*/ 2649021 w 4687275"/>
              <a:gd name="connsiteY18" fmla="*/ 58070 h 4384957"/>
              <a:gd name="connsiteX19" fmla="*/ 2236066 w 4687275"/>
              <a:gd name="connsiteY19" fmla="*/ 687334 h 4384957"/>
              <a:gd name="connsiteX20" fmla="*/ 2236066 w 4687275"/>
              <a:gd name="connsiteY20" fmla="*/ 1110122 h 4384957"/>
              <a:gd name="connsiteX21" fmla="*/ 1695292 w 4687275"/>
              <a:gd name="connsiteY21" fmla="*/ 775825 h 4384957"/>
              <a:gd name="connsiteX22" fmla="*/ 1341330 w 4687275"/>
              <a:gd name="connsiteY22" fmla="*/ 628341 h 4384957"/>
              <a:gd name="connsiteX23" fmla="*/ 682569 w 4687275"/>
              <a:gd name="connsiteY23" fmla="*/ 598845 h 4384957"/>
              <a:gd name="connsiteX24" fmla="*/ 308943 w 4687275"/>
              <a:gd name="connsiteY24" fmla="*/ 844651 h 4384957"/>
              <a:gd name="connsiteX0" fmla="*/ 312008 w 4690340"/>
              <a:gd name="connsiteY0" fmla="*/ 844651 h 4384957"/>
              <a:gd name="connsiteX1" fmla="*/ 65218 w 4690340"/>
              <a:gd name="connsiteY1" fmla="*/ 1252296 h 4384957"/>
              <a:gd name="connsiteX2" fmla="*/ 17040 w 4690340"/>
              <a:gd name="connsiteY2" fmla="*/ 2132676 h 4384957"/>
              <a:gd name="connsiteX3" fmla="*/ 312008 w 4690340"/>
              <a:gd name="connsiteY3" fmla="*/ 3027412 h 4384957"/>
              <a:gd name="connsiteX4" fmla="*/ 538150 w 4690340"/>
              <a:gd name="connsiteY4" fmla="*/ 3253554 h 4384957"/>
              <a:gd name="connsiteX5" fmla="*/ 803621 w 4690340"/>
              <a:gd name="connsiteY5" fmla="*/ 3460031 h 4384957"/>
              <a:gd name="connsiteX6" fmla="*/ 1521376 w 4690340"/>
              <a:gd name="connsiteY6" fmla="*/ 3951644 h 4384957"/>
              <a:gd name="connsiteX7" fmla="*/ 2475105 w 4690340"/>
              <a:gd name="connsiteY7" fmla="*/ 4266276 h 4384957"/>
              <a:gd name="connsiteX8" fmla="*/ 3271518 w 4690340"/>
              <a:gd name="connsiteY8" fmla="*/ 4374431 h 4384957"/>
              <a:gd name="connsiteX9" fmla="*/ 4402228 w 4690340"/>
              <a:gd name="connsiteY9" fmla="*/ 4128625 h 4384957"/>
              <a:gd name="connsiteX10" fmla="*/ 4687363 w 4690340"/>
              <a:gd name="connsiteY10" fmla="*/ 3273218 h 4384957"/>
              <a:gd name="connsiteX11" fmla="*/ 4559544 w 4690340"/>
              <a:gd name="connsiteY11" fmla="*/ 2260496 h 4384957"/>
              <a:gd name="connsiteX12" fmla="*/ 4372731 w 4690340"/>
              <a:gd name="connsiteY12" fmla="*/ 1700057 h 4384957"/>
              <a:gd name="connsiteX13" fmla="*/ 3989273 w 4690340"/>
              <a:gd name="connsiteY13" fmla="*/ 1208444 h 4384957"/>
              <a:gd name="connsiteX14" fmla="*/ 3999105 w 4690340"/>
              <a:gd name="connsiteY14" fmla="*/ 962638 h 4384957"/>
              <a:gd name="connsiteX15" fmla="*/ 3812292 w 4690340"/>
              <a:gd name="connsiteY15" fmla="*/ 864315 h 4384957"/>
              <a:gd name="connsiteX16" fmla="*/ 3615647 w 4690340"/>
              <a:gd name="connsiteY16" fmla="*/ 323541 h 4384957"/>
              <a:gd name="connsiteX17" fmla="*/ 3212524 w 4690340"/>
              <a:gd name="connsiteY17" fmla="*/ 58070 h 4384957"/>
              <a:gd name="connsiteX18" fmla="*/ 2652086 w 4690340"/>
              <a:gd name="connsiteY18" fmla="*/ 58070 h 4384957"/>
              <a:gd name="connsiteX19" fmla="*/ 2239131 w 4690340"/>
              <a:gd name="connsiteY19" fmla="*/ 687334 h 4384957"/>
              <a:gd name="connsiteX20" fmla="*/ 2239131 w 4690340"/>
              <a:gd name="connsiteY20" fmla="*/ 1110122 h 4384957"/>
              <a:gd name="connsiteX21" fmla="*/ 1698357 w 4690340"/>
              <a:gd name="connsiteY21" fmla="*/ 775825 h 4384957"/>
              <a:gd name="connsiteX22" fmla="*/ 1344395 w 4690340"/>
              <a:gd name="connsiteY22" fmla="*/ 628341 h 4384957"/>
              <a:gd name="connsiteX23" fmla="*/ 685634 w 4690340"/>
              <a:gd name="connsiteY23" fmla="*/ 598845 h 4384957"/>
              <a:gd name="connsiteX24" fmla="*/ 312008 w 4690340"/>
              <a:gd name="connsiteY24" fmla="*/ 844651 h 4384957"/>
              <a:gd name="connsiteX0" fmla="*/ 320475 w 4698807"/>
              <a:gd name="connsiteY0" fmla="*/ 844651 h 4384957"/>
              <a:gd name="connsiteX1" fmla="*/ 73685 w 4698807"/>
              <a:gd name="connsiteY1" fmla="*/ 1252296 h 4384957"/>
              <a:gd name="connsiteX2" fmla="*/ 25507 w 4698807"/>
              <a:gd name="connsiteY2" fmla="*/ 2132676 h 4384957"/>
              <a:gd name="connsiteX3" fmla="*/ 320475 w 4698807"/>
              <a:gd name="connsiteY3" fmla="*/ 3027412 h 4384957"/>
              <a:gd name="connsiteX4" fmla="*/ 546617 w 4698807"/>
              <a:gd name="connsiteY4" fmla="*/ 3253554 h 4384957"/>
              <a:gd name="connsiteX5" fmla="*/ 812088 w 4698807"/>
              <a:gd name="connsiteY5" fmla="*/ 3460031 h 4384957"/>
              <a:gd name="connsiteX6" fmla="*/ 1529843 w 4698807"/>
              <a:gd name="connsiteY6" fmla="*/ 3951644 h 4384957"/>
              <a:gd name="connsiteX7" fmla="*/ 2483572 w 4698807"/>
              <a:gd name="connsiteY7" fmla="*/ 4266276 h 4384957"/>
              <a:gd name="connsiteX8" fmla="*/ 3279985 w 4698807"/>
              <a:gd name="connsiteY8" fmla="*/ 4374431 h 4384957"/>
              <a:gd name="connsiteX9" fmla="*/ 4410695 w 4698807"/>
              <a:gd name="connsiteY9" fmla="*/ 4128625 h 4384957"/>
              <a:gd name="connsiteX10" fmla="*/ 4695830 w 4698807"/>
              <a:gd name="connsiteY10" fmla="*/ 3273218 h 4384957"/>
              <a:gd name="connsiteX11" fmla="*/ 4568011 w 4698807"/>
              <a:gd name="connsiteY11" fmla="*/ 2260496 h 4384957"/>
              <a:gd name="connsiteX12" fmla="*/ 4381198 w 4698807"/>
              <a:gd name="connsiteY12" fmla="*/ 1700057 h 4384957"/>
              <a:gd name="connsiteX13" fmla="*/ 3997740 w 4698807"/>
              <a:gd name="connsiteY13" fmla="*/ 1208444 h 4384957"/>
              <a:gd name="connsiteX14" fmla="*/ 4007572 w 4698807"/>
              <a:gd name="connsiteY14" fmla="*/ 962638 h 4384957"/>
              <a:gd name="connsiteX15" fmla="*/ 3820759 w 4698807"/>
              <a:gd name="connsiteY15" fmla="*/ 864315 h 4384957"/>
              <a:gd name="connsiteX16" fmla="*/ 3624114 w 4698807"/>
              <a:gd name="connsiteY16" fmla="*/ 323541 h 4384957"/>
              <a:gd name="connsiteX17" fmla="*/ 3220991 w 4698807"/>
              <a:gd name="connsiteY17" fmla="*/ 58070 h 4384957"/>
              <a:gd name="connsiteX18" fmla="*/ 2660553 w 4698807"/>
              <a:gd name="connsiteY18" fmla="*/ 58070 h 4384957"/>
              <a:gd name="connsiteX19" fmla="*/ 2247598 w 4698807"/>
              <a:gd name="connsiteY19" fmla="*/ 687334 h 4384957"/>
              <a:gd name="connsiteX20" fmla="*/ 2247598 w 4698807"/>
              <a:gd name="connsiteY20" fmla="*/ 1110122 h 4384957"/>
              <a:gd name="connsiteX21" fmla="*/ 1706824 w 4698807"/>
              <a:gd name="connsiteY21" fmla="*/ 775825 h 4384957"/>
              <a:gd name="connsiteX22" fmla="*/ 1352862 w 4698807"/>
              <a:gd name="connsiteY22" fmla="*/ 628341 h 4384957"/>
              <a:gd name="connsiteX23" fmla="*/ 694101 w 4698807"/>
              <a:gd name="connsiteY23" fmla="*/ 598845 h 4384957"/>
              <a:gd name="connsiteX24" fmla="*/ 320475 w 4698807"/>
              <a:gd name="connsiteY24" fmla="*/ 844651 h 4384957"/>
              <a:gd name="connsiteX0" fmla="*/ 323115 w 4701447"/>
              <a:gd name="connsiteY0" fmla="*/ 844651 h 4384957"/>
              <a:gd name="connsiteX1" fmla="*/ 70229 w 4701447"/>
              <a:gd name="connsiteY1" fmla="*/ 1331544 h 4384957"/>
              <a:gd name="connsiteX2" fmla="*/ 28147 w 4701447"/>
              <a:gd name="connsiteY2" fmla="*/ 2132676 h 4384957"/>
              <a:gd name="connsiteX3" fmla="*/ 323115 w 4701447"/>
              <a:gd name="connsiteY3" fmla="*/ 3027412 h 4384957"/>
              <a:gd name="connsiteX4" fmla="*/ 549257 w 4701447"/>
              <a:gd name="connsiteY4" fmla="*/ 3253554 h 4384957"/>
              <a:gd name="connsiteX5" fmla="*/ 814728 w 4701447"/>
              <a:gd name="connsiteY5" fmla="*/ 3460031 h 4384957"/>
              <a:gd name="connsiteX6" fmla="*/ 1532483 w 4701447"/>
              <a:gd name="connsiteY6" fmla="*/ 3951644 h 4384957"/>
              <a:gd name="connsiteX7" fmla="*/ 2486212 w 4701447"/>
              <a:gd name="connsiteY7" fmla="*/ 4266276 h 4384957"/>
              <a:gd name="connsiteX8" fmla="*/ 3282625 w 4701447"/>
              <a:gd name="connsiteY8" fmla="*/ 4374431 h 4384957"/>
              <a:gd name="connsiteX9" fmla="*/ 4413335 w 4701447"/>
              <a:gd name="connsiteY9" fmla="*/ 4128625 h 4384957"/>
              <a:gd name="connsiteX10" fmla="*/ 4698470 w 4701447"/>
              <a:gd name="connsiteY10" fmla="*/ 3273218 h 4384957"/>
              <a:gd name="connsiteX11" fmla="*/ 4570651 w 4701447"/>
              <a:gd name="connsiteY11" fmla="*/ 2260496 h 4384957"/>
              <a:gd name="connsiteX12" fmla="*/ 4383838 w 4701447"/>
              <a:gd name="connsiteY12" fmla="*/ 1700057 h 4384957"/>
              <a:gd name="connsiteX13" fmla="*/ 4000380 w 4701447"/>
              <a:gd name="connsiteY13" fmla="*/ 1208444 h 4384957"/>
              <a:gd name="connsiteX14" fmla="*/ 4010212 w 4701447"/>
              <a:gd name="connsiteY14" fmla="*/ 962638 h 4384957"/>
              <a:gd name="connsiteX15" fmla="*/ 3823399 w 4701447"/>
              <a:gd name="connsiteY15" fmla="*/ 864315 h 4384957"/>
              <a:gd name="connsiteX16" fmla="*/ 3626754 w 4701447"/>
              <a:gd name="connsiteY16" fmla="*/ 323541 h 4384957"/>
              <a:gd name="connsiteX17" fmla="*/ 3223631 w 4701447"/>
              <a:gd name="connsiteY17" fmla="*/ 58070 h 4384957"/>
              <a:gd name="connsiteX18" fmla="*/ 2663193 w 4701447"/>
              <a:gd name="connsiteY18" fmla="*/ 58070 h 4384957"/>
              <a:gd name="connsiteX19" fmla="*/ 2250238 w 4701447"/>
              <a:gd name="connsiteY19" fmla="*/ 687334 h 4384957"/>
              <a:gd name="connsiteX20" fmla="*/ 2250238 w 4701447"/>
              <a:gd name="connsiteY20" fmla="*/ 1110122 h 4384957"/>
              <a:gd name="connsiteX21" fmla="*/ 1709464 w 4701447"/>
              <a:gd name="connsiteY21" fmla="*/ 775825 h 4384957"/>
              <a:gd name="connsiteX22" fmla="*/ 1355502 w 4701447"/>
              <a:gd name="connsiteY22" fmla="*/ 628341 h 4384957"/>
              <a:gd name="connsiteX23" fmla="*/ 696741 w 4701447"/>
              <a:gd name="connsiteY23" fmla="*/ 598845 h 4384957"/>
              <a:gd name="connsiteX24" fmla="*/ 323115 w 4701447"/>
              <a:gd name="connsiteY24" fmla="*/ 844651 h 4384957"/>
              <a:gd name="connsiteX0" fmla="*/ 323115 w 4701447"/>
              <a:gd name="connsiteY0" fmla="*/ 844651 h 4384957"/>
              <a:gd name="connsiteX1" fmla="*/ 70229 w 4701447"/>
              <a:gd name="connsiteY1" fmla="*/ 1331544 h 4384957"/>
              <a:gd name="connsiteX2" fmla="*/ 28147 w 4701447"/>
              <a:gd name="connsiteY2" fmla="*/ 2132676 h 4384957"/>
              <a:gd name="connsiteX3" fmla="*/ 323115 w 4701447"/>
              <a:gd name="connsiteY3" fmla="*/ 3027412 h 4384957"/>
              <a:gd name="connsiteX4" fmla="*/ 549257 w 4701447"/>
              <a:gd name="connsiteY4" fmla="*/ 3253554 h 4384957"/>
              <a:gd name="connsiteX5" fmla="*/ 814728 w 4701447"/>
              <a:gd name="connsiteY5" fmla="*/ 3460031 h 4384957"/>
              <a:gd name="connsiteX6" fmla="*/ 1532483 w 4701447"/>
              <a:gd name="connsiteY6" fmla="*/ 3951644 h 4384957"/>
              <a:gd name="connsiteX7" fmla="*/ 2486212 w 4701447"/>
              <a:gd name="connsiteY7" fmla="*/ 4266276 h 4384957"/>
              <a:gd name="connsiteX8" fmla="*/ 3282625 w 4701447"/>
              <a:gd name="connsiteY8" fmla="*/ 4374431 h 4384957"/>
              <a:gd name="connsiteX9" fmla="*/ 4413335 w 4701447"/>
              <a:gd name="connsiteY9" fmla="*/ 4128625 h 4384957"/>
              <a:gd name="connsiteX10" fmla="*/ 4698470 w 4701447"/>
              <a:gd name="connsiteY10" fmla="*/ 3273218 h 4384957"/>
              <a:gd name="connsiteX11" fmla="*/ 4570651 w 4701447"/>
              <a:gd name="connsiteY11" fmla="*/ 2260496 h 4384957"/>
              <a:gd name="connsiteX12" fmla="*/ 4383838 w 4701447"/>
              <a:gd name="connsiteY12" fmla="*/ 1700057 h 4384957"/>
              <a:gd name="connsiteX13" fmla="*/ 4000380 w 4701447"/>
              <a:gd name="connsiteY13" fmla="*/ 1208444 h 4384957"/>
              <a:gd name="connsiteX14" fmla="*/ 4010212 w 4701447"/>
              <a:gd name="connsiteY14" fmla="*/ 962638 h 4384957"/>
              <a:gd name="connsiteX15" fmla="*/ 3823399 w 4701447"/>
              <a:gd name="connsiteY15" fmla="*/ 864315 h 4384957"/>
              <a:gd name="connsiteX16" fmla="*/ 3626754 w 4701447"/>
              <a:gd name="connsiteY16" fmla="*/ 323541 h 4384957"/>
              <a:gd name="connsiteX17" fmla="*/ 3223631 w 4701447"/>
              <a:gd name="connsiteY17" fmla="*/ 58070 h 4384957"/>
              <a:gd name="connsiteX18" fmla="*/ 2663193 w 4701447"/>
              <a:gd name="connsiteY18" fmla="*/ 58070 h 4384957"/>
              <a:gd name="connsiteX19" fmla="*/ 2250238 w 4701447"/>
              <a:gd name="connsiteY19" fmla="*/ 687334 h 4384957"/>
              <a:gd name="connsiteX20" fmla="*/ 2250238 w 4701447"/>
              <a:gd name="connsiteY20" fmla="*/ 1110122 h 4384957"/>
              <a:gd name="connsiteX21" fmla="*/ 1709464 w 4701447"/>
              <a:gd name="connsiteY21" fmla="*/ 775825 h 4384957"/>
              <a:gd name="connsiteX22" fmla="*/ 1355502 w 4701447"/>
              <a:gd name="connsiteY22" fmla="*/ 628341 h 4384957"/>
              <a:gd name="connsiteX23" fmla="*/ 696741 w 4701447"/>
              <a:gd name="connsiteY23" fmla="*/ 598845 h 4384957"/>
              <a:gd name="connsiteX24" fmla="*/ 323115 w 4701447"/>
              <a:gd name="connsiteY24" fmla="*/ 844651 h 4384957"/>
              <a:gd name="connsiteX0" fmla="*/ 323115 w 4701447"/>
              <a:gd name="connsiteY0" fmla="*/ 844651 h 4384957"/>
              <a:gd name="connsiteX1" fmla="*/ 70229 w 4701447"/>
              <a:gd name="connsiteY1" fmla="*/ 1331544 h 4384957"/>
              <a:gd name="connsiteX2" fmla="*/ 28147 w 4701447"/>
              <a:gd name="connsiteY2" fmla="*/ 2132676 h 4384957"/>
              <a:gd name="connsiteX3" fmla="*/ 323115 w 4701447"/>
              <a:gd name="connsiteY3" fmla="*/ 3027412 h 4384957"/>
              <a:gd name="connsiteX4" fmla="*/ 549257 w 4701447"/>
              <a:gd name="connsiteY4" fmla="*/ 3253554 h 4384957"/>
              <a:gd name="connsiteX5" fmla="*/ 814728 w 4701447"/>
              <a:gd name="connsiteY5" fmla="*/ 3460031 h 4384957"/>
              <a:gd name="connsiteX6" fmla="*/ 1532483 w 4701447"/>
              <a:gd name="connsiteY6" fmla="*/ 3951644 h 4384957"/>
              <a:gd name="connsiteX7" fmla="*/ 2486212 w 4701447"/>
              <a:gd name="connsiteY7" fmla="*/ 4266276 h 4384957"/>
              <a:gd name="connsiteX8" fmla="*/ 3282625 w 4701447"/>
              <a:gd name="connsiteY8" fmla="*/ 4374431 h 4384957"/>
              <a:gd name="connsiteX9" fmla="*/ 4413335 w 4701447"/>
              <a:gd name="connsiteY9" fmla="*/ 4128625 h 4384957"/>
              <a:gd name="connsiteX10" fmla="*/ 4698470 w 4701447"/>
              <a:gd name="connsiteY10" fmla="*/ 3273218 h 4384957"/>
              <a:gd name="connsiteX11" fmla="*/ 4570651 w 4701447"/>
              <a:gd name="connsiteY11" fmla="*/ 2260496 h 4384957"/>
              <a:gd name="connsiteX12" fmla="*/ 4383838 w 4701447"/>
              <a:gd name="connsiteY12" fmla="*/ 1700057 h 4384957"/>
              <a:gd name="connsiteX13" fmla="*/ 4000380 w 4701447"/>
              <a:gd name="connsiteY13" fmla="*/ 1208444 h 4384957"/>
              <a:gd name="connsiteX14" fmla="*/ 4010212 w 4701447"/>
              <a:gd name="connsiteY14" fmla="*/ 962638 h 4384957"/>
              <a:gd name="connsiteX15" fmla="*/ 3823399 w 4701447"/>
              <a:gd name="connsiteY15" fmla="*/ 864315 h 4384957"/>
              <a:gd name="connsiteX16" fmla="*/ 3626754 w 4701447"/>
              <a:gd name="connsiteY16" fmla="*/ 323541 h 4384957"/>
              <a:gd name="connsiteX17" fmla="*/ 3223631 w 4701447"/>
              <a:gd name="connsiteY17" fmla="*/ 58070 h 4384957"/>
              <a:gd name="connsiteX18" fmla="*/ 2663193 w 4701447"/>
              <a:gd name="connsiteY18" fmla="*/ 58070 h 4384957"/>
              <a:gd name="connsiteX19" fmla="*/ 2250238 w 4701447"/>
              <a:gd name="connsiteY19" fmla="*/ 687334 h 4384957"/>
              <a:gd name="connsiteX20" fmla="*/ 2250238 w 4701447"/>
              <a:gd name="connsiteY20" fmla="*/ 1110122 h 4384957"/>
              <a:gd name="connsiteX21" fmla="*/ 1709464 w 4701447"/>
              <a:gd name="connsiteY21" fmla="*/ 775825 h 4384957"/>
              <a:gd name="connsiteX22" fmla="*/ 1355502 w 4701447"/>
              <a:gd name="connsiteY22" fmla="*/ 628341 h 4384957"/>
              <a:gd name="connsiteX23" fmla="*/ 696741 w 4701447"/>
              <a:gd name="connsiteY23" fmla="*/ 598845 h 4384957"/>
              <a:gd name="connsiteX24" fmla="*/ 323115 w 4701447"/>
              <a:gd name="connsiteY24" fmla="*/ 844651 h 4384957"/>
              <a:gd name="connsiteX0" fmla="*/ 323115 w 4701447"/>
              <a:gd name="connsiteY0" fmla="*/ 844651 h 4384957"/>
              <a:gd name="connsiteX1" fmla="*/ 70229 w 4701447"/>
              <a:gd name="connsiteY1" fmla="*/ 1331544 h 4384957"/>
              <a:gd name="connsiteX2" fmla="*/ 28147 w 4701447"/>
              <a:gd name="connsiteY2" fmla="*/ 2132676 h 4384957"/>
              <a:gd name="connsiteX3" fmla="*/ 323115 w 4701447"/>
              <a:gd name="connsiteY3" fmla="*/ 3027412 h 4384957"/>
              <a:gd name="connsiteX4" fmla="*/ 549257 w 4701447"/>
              <a:gd name="connsiteY4" fmla="*/ 3253554 h 4384957"/>
              <a:gd name="connsiteX5" fmla="*/ 814728 w 4701447"/>
              <a:gd name="connsiteY5" fmla="*/ 3460031 h 4384957"/>
              <a:gd name="connsiteX6" fmla="*/ 1532483 w 4701447"/>
              <a:gd name="connsiteY6" fmla="*/ 3951644 h 4384957"/>
              <a:gd name="connsiteX7" fmla="*/ 2486212 w 4701447"/>
              <a:gd name="connsiteY7" fmla="*/ 4266276 h 4384957"/>
              <a:gd name="connsiteX8" fmla="*/ 3282625 w 4701447"/>
              <a:gd name="connsiteY8" fmla="*/ 4374431 h 4384957"/>
              <a:gd name="connsiteX9" fmla="*/ 4413335 w 4701447"/>
              <a:gd name="connsiteY9" fmla="*/ 4128625 h 4384957"/>
              <a:gd name="connsiteX10" fmla="*/ 4698470 w 4701447"/>
              <a:gd name="connsiteY10" fmla="*/ 3273218 h 4384957"/>
              <a:gd name="connsiteX11" fmla="*/ 4570651 w 4701447"/>
              <a:gd name="connsiteY11" fmla="*/ 2260496 h 4384957"/>
              <a:gd name="connsiteX12" fmla="*/ 4383838 w 4701447"/>
              <a:gd name="connsiteY12" fmla="*/ 1700057 h 4384957"/>
              <a:gd name="connsiteX13" fmla="*/ 4000380 w 4701447"/>
              <a:gd name="connsiteY13" fmla="*/ 1208444 h 4384957"/>
              <a:gd name="connsiteX14" fmla="*/ 4010212 w 4701447"/>
              <a:gd name="connsiteY14" fmla="*/ 962638 h 4384957"/>
              <a:gd name="connsiteX15" fmla="*/ 3823399 w 4701447"/>
              <a:gd name="connsiteY15" fmla="*/ 864315 h 4384957"/>
              <a:gd name="connsiteX16" fmla="*/ 3626754 w 4701447"/>
              <a:gd name="connsiteY16" fmla="*/ 323541 h 4384957"/>
              <a:gd name="connsiteX17" fmla="*/ 3223631 w 4701447"/>
              <a:gd name="connsiteY17" fmla="*/ 58070 h 4384957"/>
              <a:gd name="connsiteX18" fmla="*/ 2663193 w 4701447"/>
              <a:gd name="connsiteY18" fmla="*/ 58070 h 4384957"/>
              <a:gd name="connsiteX19" fmla="*/ 2250238 w 4701447"/>
              <a:gd name="connsiteY19" fmla="*/ 687334 h 4384957"/>
              <a:gd name="connsiteX20" fmla="*/ 2250238 w 4701447"/>
              <a:gd name="connsiteY20" fmla="*/ 1110122 h 4384957"/>
              <a:gd name="connsiteX21" fmla="*/ 1709464 w 4701447"/>
              <a:gd name="connsiteY21" fmla="*/ 775825 h 4384957"/>
              <a:gd name="connsiteX22" fmla="*/ 1355502 w 4701447"/>
              <a:gd name="connsiteY22" fmla="*/ 628341 h 4384957"/>
              <a:gd name="connsiteX23" fmla="*/ 696741 w 4701447"/>
              <a:gd name="connsiteY23" fmla="*/ 598845 h 4384957"/>
              <a:gd name="connsiteX24" fmla="*/ 323115 w 4701447"/>
              <a:gd name="connsiteY24" fmla="*/ 844651 h 4384957"/>
              <a:gd name="connsiteX0" fmla="*/ 323115 w 4701447"/>
              <a:gd name="connsiteY0" fmla="*/ 844651 h 4384957"/>
              <a:gd name="connsiteX1" fmla="*/ 70229 w 4701447"/>
              <a:gd name="connsiteY1" fmla="*/ 1331544 h 4384957"/>
              <a:gd name="connsiteX2" fmla="*/ 28147 w 4701447"/>
              <a:gd name="connsiteY2" fmla="*/ 2132676 h 4384957"/>
              <a:gd name="connsiteX3" fmla="*/ 323115 w 4701447"/>
              <a:gd name="connsiteY3" fmla="*/ 3027412 h 4384957"/>
              <a:gd name="connsiteX4" fmla="*/ 549257 w 4701447"/>
              <a:gd name="connsiteY4" fmla="*/ 3253554 h 4384957"/>
              <a:gd name="connsiteX5" fmla="*/ 814728 w 4701447"/>
              <a:gd name="connsiteY5" fmla="*/ 3460031 h 4384957"/>
              <a:gd name="connsiteX6" fmla="*/ 1532483 w 4701447"/>
              <a:gd name="connsiteY6" fmla="*/ 3951644 h 4384957"/>
              <a:gd name="connsiteX7" fmla="*/ 2486212 w 4701447"/>
              <a:gd name="connsiteY7" fmla="*/ 4266276 h 4384957"/>
              <a:gd name="connsiteX8" fmla="*/ 3282625 w 4701447"/>
              <a:gd name="connsiteY8" fmla="*/ 4374431 h 4384957"/>
              <a:gd name="connsiteX9" fmla="*/ 4413335 w 4701447"/>
              <a:gd name="connsiteY9" fmla="*/ 4128625 h 4384957"/>
              <a:gd name="connsiteX10" fmla="*/ 4698470 w 4701447"/>
              <a:gd name="connsiteY10" fmla="*/ 3273218 h 4384957"/>
              <a:gd name="connsiteX11" fmla="*/ 4570651 w 4701447"/>
              <a:gd name="connsiteY11" fmla="*/ 2260496 h 4384957"/>
              <a:gd name="connsiteX12" fmla="*/ 4383838 w 4701447"/>
              <a:gd name="connsiteY12" fmla="*/ 1700057 h 4384957"/>
              <a:gd name="connsiteX13" fmla="*/ 4000380 w 4701447"/>
              <a:gd name="connsiteY13" fmla="*/ 1208444 h 4384957"/>
              <a:gd name="connsiteX14" fmla="*/ 4010212 w 4701447"/>
              <a:gd name="connsiteY14" fmla="*/ 962638 h 4384957"/>
              <a:gd name="connsiteX15" fmla="*/ 3823399 w 4701447"/>
              <a:gd name="connsiteY15" fmla="*/ 864315 h 4384957"/>
              <a:gd name="connsiteX16" fmla="*/ 3626754 w 4701447"/>
              <a:gd name="connsiteY16" fmla="*/ 323541 h 4384957"/>
              <a:gd name="connsiteX17" fmla="*/ 3223631 w 4701447"/>
              <a:gd name="connsiteY17" fmla="*/ 58070 h 4384957"/>
              <a:gd name="connsiteX18" fmla="*/ 2663193 w 4701447"/>
              <a:gd name="connsiteY18" fmla="*/ 58070 h 4384957"/>
              <a:gd name="connsiteX19" fmla="*/ 2286814 w 4701447"/>
              <a:gd name="connsiteY19" fmla="*/ 687334 h 4384957"/>
              <a:gd name="connsiteX20" fmla="*/ 2250238 w 4701447"/>
              <a:gd name="connsiteY20" fmla="*/ 1110122 h 4384957"/>
              <a:gd name="connsiteX21" fmla="*/ 1709464 w 4701447"/>
              <a:gd name="connsiteY21" fmla="*/ 775825 h 4384957"/>
              <a:gd name="connsiteX22" fmla="*/ 1355502 w 4701447"/>
              <a:gd name="connsiteY22" fmla="*/ 628341 h 4384957"/>
              <a:gd name="connsiteX23" fmla="*/ 696741 w 4701447"/>
              <a:gd name="connsiteY23" fmla="*/ 598845 h 4384957"/>
              <a:gd name="connsiteX24" fmla="*/ 323115 w 4701447"/>
              <a:gd name="connsiteY24" fmla="*/ 844651 h 4384957"/>
              <a:gd name="connsiteX0" fmla="*/ 323115 w 4701447"/>
              <a:gd name="connsiteY0" fmla="*/ 844651 h 4384957"/>
              <a:gd name="connsiteX1" fmla="*/ 70229 w 4701447"/>
              <a:gd name="connsiteY1" fmla="*/ 1331544 h 4384957"/>
              <a:gd name="connsiteX2" fmla="*/ 28147 w 4701447"/>
              <a:gd name="connsiteY2" fmla="*/ 2132676 h 4384957"/>
              <a:gd name="connsiteX3" fmla="*/ 323115 w 4701447"/>
              <a:gd name="connsiteY3" fmla="*/ 3027412 h 4384957"/>
              <a:gd name="connsiteX4" fmla="*/ 549257 w 4701447"/>
              <a:gd name="connsiteY4" fmla="*/ 3253554 h 4384957"/>
              <a:gd name="connsiteX5" fmla="*/ 814728 w 4701447"/>
              <a:gd name="connsiteY5" fmla="*/ 3460031 h 4384957"/>
              <a:gd name="connsiteX6" fmla="*/ 1532483 w 4701447"/>
              <a:gd name="connsiteY6" fmla="*/ 3951644 h 4384957"/>
              <a:gd name="connsiteX7" fmla="*/ 2486212 w 4701447"/>
              <a:gd name="connsiteY7" fmla="*/ 4266276 h 4384957"/>
              <a:gd name="connsiteX8" fmla="*/ 3282625 w 4701447"/>
              <a:gd name="connsiteY8" fmla="*/ 4374431 h 4384957"/>
              <a:gd name="connsiteX9" fmla="*/ 4413335 w 4701447"/>
              <a:gd name="connsiteY9" fmla="*/ 4128625 h 4384957"/>
              <a:gd name="connsiteX10" fmla="*/ 4698470 w 4701447"/>
              <a:gd name="connsiteY10" fmla="*/ 3273218 h 4384957"/>
              <a:gd name="connsiteX11" fmla="*/ 4570651 w 4701447"/>
              <a:gd name="connsiteY11" fmla="*/ 2260496 h 4384957"/>
              <a:gd name="connsiteX12" fmla="*/ 4383838 w 4701447"/>
              <a:gd name="connsiteY12" fmla="*/ 1700057 h 4384957"/>
              <a:gd name="connsiteX13" fmla="*/ 4000380 w 4701447"/>
              <a:gd name="connsiteY13" fmla="*/ 1208444 h 4384957"/>
              <a:gd name="connsiteX14" fmla="*/ 4010212 w 4701447"/>
              <a:gd name="connsiteY14" fmla="*/ 962638 h 4384957"/>
              <a:gd name="connsiteX15" fmla="*/ 3823399 w 4701447"/>
              <a:gd name="connsiteY15" fmla="*/ 864315 h 4384957"/>
              <a:gd name="connsiteX16" fmla="*/ 3626754 w 4701447"/>
              <a:gd name="connsiteY16" fmla="*/ 323541 h 4384957"/>
              <a:gd name="connsiteX17" fmla="*/ 3223631 w 4701447"/>
              <a:gd name="connsiteY17" fmla="*/ 58070 h 4384957"/>
              <a:gd name="connsiteX18" fmla="*/ 2663193 w 4701447"/>
              <a:gd name="connsiteY18" fmla="*/ 58070 h 4384957"/>
              <a:gd name="connsiteX19" fmla="*/ 2286814 w 4701447"/>
              <a:gd name="connsiteY19" fmla="*/ 687334 h 4384957"/>
              <a:gd name="connsiteX20" fmla="*/ 2250238 w 4701447"/>
              <a:gd name="connsiteY20" fmla="*/ 1110122 h 4384957"/>
              <a:gd name="connsiteX21" fmla="*/ 1709464 w 4701447"/>
              <a:gd name="connsiteY21" fmla="*/ 775825 h 4384957"/>
              <a:gd name="connsiteX22" fmla="*/ 1355502 w 4701447"/>
              <a:gd name="connsiteY22" fmla="*/ 628341 h 4384957"/>
              <a:gd name="connsiteX23" fmla="*/ 696741 w 4701447"/>
              <a:gd name="connsiteY23" fmla="*/ 598845 h 4384957"/>
              <a:gd name="connsiteX24" fmla="*/ 323115 w 4701447"/>
              <a:gd name="connsiteY24" fmla="*/ 844651 h 4384957"/>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4010212 w 4701447"/>
              <a:gd name="connsiteY14" fmla="*/ 95485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4010212 w 4701447"/>
              <a:gd name="connsiteY14" fmla="*/ 95485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3989257 w 4701447"/>
              <a:gd name="connsiteY14" fmla="*/ 972001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3989257 w 4701447"/>
              <a:gd name="connsiteY14" fmla="*/ 972001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3989257 w 4701447"/>
              <a:gd name="connsiteY14" fmla="*/ 972001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3989257 w 4701447"/>
              <a:gd name="connsiteY14" fmla="*/ 98152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00380 w 4701447"/>
              <a:gd name="connsiteY13" fmla="*/ 1200662 h 4377175"/>
              <a:gd name="connsiteX14" fmla="*/ 3989257 w 4701447"/>
              <a:gd name="connsiteY14" fmla="*/ 98152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21335 w 4701447"/>
              <a:gd name="connsiteY13" fmla="*/ 1208282 h 4377175"/>
              <a:gd name="connsiteX14" fmla="*/ 3989257 w 4701447"/>
              <a:gd name="connsiteY14" fmla="*/ 98152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21335 w 4701447"/>
              <a:gd name="connsiteY13" fmla="*/ 1208282 h 4377175"/>
              <a:gd name="connsiteX14" fmla="*/ 3989257 w 4701447"/>
              <a:gd name="connsiteY14" fmla="*/ 98152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21335 w 4701447"/>
              <a:gd name="connsiteY13" fmla="*/ 1208282 h 4377175"/>
              <a:gd name="connsiteX14" fmla="*/ 3989257 w 4701447"/>
              <a:gd name="connsiteY14" fmla="*/ 98152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447"/>
              <a:gd name="connsiteY0" fmla="*/ 836869 h 4377175"/>
              <a:gd name="connsiteX1" fmla="*/ 70229 w 4701447"/>
              <a:gd name="connsiteY1" fmla="*/ 1323762 h 4377175"/>
              <a:gd name="connsiteX2" fmla="*/ 28147 w 4701447"/>
              <a:gd name="connsiteY2" fmla="*/ 2124894 h 4377175"/>
              <a:gd name="connsiteX3" fmla="*/ 323115 w 4701447"/>
              <a:gd name="connsiteY3" fmla="*/ 3019630 h 4377175"/>
              <a:gd name="connsiteX4" fmla="*/ 549257 w 4701447"/>
              <a:gd name="connsiteY4" fmla="*/ 3245772 h 4377175"/>
              <a:gd name="connsiteX5" fmla="*/ 814728 w 4701447"/>
              <a:gd name="connsiteY5" fmla="*/ 3452249 h 4377175"/>
              <a:gd name="connsiteX6" fmla="*/ 1532483 w 4701447"/>
              <a:gd name="connsiteY6" fmla="*/ 3943862 h 4377175"/>
              <a:gd name="connsiteX7" fmla="*/ 2486212 w 4701447"/>
              <a:gd name="connsiteY7" fmla="*/ 4258494 h 4377175"/>
              <a:gd name="connsiteX8" fmla="*/ 3282625 w 4701447"/>
              <a:gd name="connsiteY8" fmla="*/ 4366649 h 4377175"/>
              <a:gd name="connsiteX9" fmla="*/ 4413335 w 4701447"/>
              <a:gd name="connsiteY9" fmla="*/ 4120843 h 4377175"/>
              <a:gd name="connsiteX10" fmla="*/ 4698470 w 4701447"/>
              <a:gd name="connsiteY10" fmla="*/ 3265436 h 4377175"/>
              <a:gd name="connsiteX11" fmla="*/ 4570651 w 4701447"/>
              <a:gd name="connsiteY11" fmla="*/ 2252714 h 4377175"/>
              <a:gd name="connsiteX12" fmla="*/ 4383838 w 4701447"/>
              <a:gd name="connsiteY12" fmla="*/ 1692275 h 4377175"/>
              <a:gd name="connsiteX13" fmla="*/ 4021335 w 4701447"/>
              <a:gd name="connsiteY13" fmla="*/ 1208282 h 4377175"/>
              <a:gd name="connsiteX14" fmla="*/ 3989257 w 4701447"/>
              <a:gd name="connsiteY14" fmla="*/ 981526 h 4377175"/>
              <a:gd name="connsiteX15" fmla="*/ 3823399 w 4701447"/>
              <a:gd name="connsiteY15" fmla="*/ 856533 h 4377175"/>
              <a:gd name="connsiteX16" fmla="*/ 3626754 w 4701447"/>
              <a:gd name="connsiteY16" fmla="*/ 315759 h 4377175"/>
              <a:gd name="connsiteX17" fmla="*/ 3223631 w 4701447"/>
              <a:gd name="connsiteY17" fmla="*/ 50288 h 4377175"/>
              <a:gd name="connsiteX18" fmla="*/ 2663193 w 4701447"/>
              <a:gd name="connsiteY18" fmla="*/ 50288 h 4377175"/>
              <a:gd name="connsiteX19" fmla="*/ 2286814 w 4701447"/>
              <a:gd name="connsiteY19" fmla="*/ 679552 h 4377175"/>
              <a:gd name="connsiteX20" fmla="*/ 2250238 w 4701447"/>
              <a:gd name="connsiteY20" fmla="*/ 1102340 h 4377175"/>
              <a:gd name="connsiteX21" fmla="*/ 1709464 w 4701447"/>
              <a:gd name="connsiteY21" fmla="*/ 768043 h 4377175"/>
              <a:gd name="connsiteX22" fmla="*/ 1355502 w 4701447"/>
              <a:gd name="connsiteY22" fmla="*/ 620559 h 4377175"/>
              <a:gd name="connsiteX23" fmla="*/ 696741 w 4701447"/>
              <a:gd name="connsiteY23" fmla="*/ 591063 h 4377175"/>
              <a:gd name="connsiteX24" fmla="*/ 323115 w 4701447"/>
              <a:gd name="connsiteY24" fmla="*/ 836869 h 4377175"/>
              <a:gd name="connsiteX0" fmla="*/ 323115 w 4701902"/>
              <a:gd name="connsiteY0" fmla="*/ 836869 h 4374814"/>
              <a:gd name="connsiteX1" fmla="*/ 70229 w 4701902"/>
              <a:gd name="connsiteY1" fmla="*/ 1323762 h 4374814"/>
              <a:gd name="connsiteX2" fmla="*/ 28147 w 4701902"/>
              <a:gd name="connsiteY2" fmla="*/ 2124894 h 4374814"/>
              <a:gd name="connsiteX3" fmla="*/ 323115 w 4701902"/>
              <a:gd name="connsiteY3" fmla="*/ 3019630 h 4374814"/>
              <a:gd name="connsiteX4" fmla="*/ 549257 w 4701902"/>
              <a:gd name="connsiteY4" fmla="*/ 3245772 h 4374814"/>
              <a:gd name="connsiteX5" fmla="*/ 814728 w 4701902"/>
              <a:gd name="connsiteY5" fmla="*/ 3452249 h 4374814"/>
              <a:gd name="connsiteX6" fmla="*/ 1532483 w 4701902"/>
              <a:gd name="connsiteY6" fmla="*/ 3943862 h 4374814"/>
              <a:gd name="connsiteX7" fmla="*/ 2486212 w 4701902"/>
              <a:gd name="connsiteY7" fmla="*/ 4258494 h 4374814"/>
              <a:gd name="connsiteX8" fmla="*/ 3282625 w 4701902"/>
              <a:gd name="connsiteY8" fmla="*/ 4366649 h 4374814"/>
              <a:gd name="connsiteX9" fmla="*/ 4462865 w 4701902"/>
              <a:gd name="connsiteY9" fmla="*/ 4063693 h 4374814"/>
              <a:gd name="connsiteX10" fmla="*/ 4698470 w 4701902"/>
              <a:gd name="connsiteY10" fmla="*/ 3265436 h 4374814"/>
              <a:gd name="connsiteX11" fmla="*/ 4570651 w 4701902"/>
              <a:gd name="connsiteY11" fmla="*/ 2252714 h 4374814"/>
              <a:gd name="connsiteX12" fmla="*/ 4383838 w 4701902"/>
              <a:gd name="connsiteY12" fmla="*/ 1692275 h 4374814"/>
              <a:gd name="connsiteX13" fmla="*/ 4021335 w 4701902"/>
              <a:gd name="connsiteY13" fmla="*/ 1208282 h 4374814"/>
              <a:gd name="connsiteX14" fmla="*/ 3989257 w 4701902"/>
              <a:gd name="connsiteY14" fmla="*/ 981526 h 4374814"/>
              <a:gd name="connsiteX15" fmla="*/ 3823399 w 4701902"/>
              <a:gd name="connsiteY15" fmla="*/ 856533 h 4374814"/>
              <a:gd name="connsiteX16" fmla="*/ 3626754 w 4701902"/>
              <a:gd name="connsiteY16" fmla="*/ 315759 h 4374814"/>
              <a:gd name="connsiteX17" fmla="*/ 3223631 w 4701902"/>
              <a:gd name="connsiteY17" fmla="*/ 50288 h 4374814"/>
              <a:gd name="connsiteX18" fmla="*/ 2663193 w 4701902"/>
              <a:gd name="connsiteY18" fmla="*/ 50288 h 4374814"/>
              <a:gd name="connsiteX19" fmla="*/ 2286814 w 4701902"/>
              <a:gd name="connsiteY19" fmla="*/ 679552 h 4374814"/>
              <a:gd name="connsiteX20" fmla="*/ 2250238 w 4701902"/>
              <a:gd name="connsiteY20" fmla="*/ 1102340 h 4374814"/>
              <a:gd name="connsiteX21" fmla="*/ 1709464 w 4701902"/>
              <a:gd name="connsiteY21" fmla="*/ 768043 h 4374814"/>
              <a:gd name="connsiteX22" fmla="*/ 1355502 w 4701902"/>
              <a:gd name="connsiteY22" fmla="*/ 620559 h 4374814"/>
              <a:gd name="connsiteX23" fmla="*/ 696741 w 4701902"/>
              <a:gd name="connsiteY23" fmla="*/ 591063 h 4374814"/>
              <a:gd name="connsiteX24" fmla="*/ 323115 w 4701902"/>
              <a:gd name="connsiteY24" fmla="*/ 836869 h 4374814"/>
              <a:gd name="connsiteX0" fmla="*/ 323115 w 4701902"/>
              <a:gd name="connsiteY0" fmla="*/ 836869 h 4374814"/>
              <a:gd name="connsiteX1" fmla="*/ 70229 w 4701902"/>
              <a:gd name="connsiteY1" fmla="*/ 1323762 h 4374814"/>
              <a:gd name="connsiteX2" fmla="*/ 28147 w 4701902"/>
              <a:gd name="connsiteY2" fmla="*/ 2124894 h 4374814"/>
              <a:gd name="connsiteX3" fmla="*/ 323115 w 4701902"/>
              <a:gd name="connsiteY3" fmla="*/ 3019630 h 4374814"/>
              <a:gd name="connsiteX4" fmla="*/ 549257 w 4701902"/>
              <a:gd name="connsiteY4" fmla="*/ 3245772 h 4374814"/>
              <a:gd name="connsiteX5" fmla="*/ 814728 w 4701902"/>
              <a:gd name="connsiteY5" fmla="*/ 3452249 h 4374814"/>
              <a:gd name="connsiteX6" fmla="*/ 1532483 w 4701902"/>
              <a:gd name="connsiteY6" fmla="*/ 3943862 h 4374814"/>
              <a:gd name="connsiteX7" fmla="*/ 2486212 w 4701902"/>
              <a:gd name="connsiteY7" fmla="*/ 4258494 h 4374814"/>
              <a:gd name="connsiteX8" fmla="*/ 3282625 w 4701902"/>
              <a:gd name="connsiteY8" fmla="*/ 4366649 h 4374814"/>
              <a:gd name="connsiteX9" fmla="*/ 4462865 w 4701902"/>
              <a:gd name="connsiteY9" fmla="*/ 4063693 h 4374814"/>
              <a:gd name="connsiteX10" fmla="*/ 4698470 w 4701902"/>
              <a:gd name="connsiteY10" fmla="*/ 3265436 h 4374814"/>
              <a:gd name="connsiteX11" fmla="*/ 4570651 w 4701902"/>
              <a:gd name="connsiteY11" fmla="*/ 2252714 h 4374814"/>
              <a:gd name="connsiteX12" fmla="*/ 4383838 w 4701902"/>
              <a:gd name="connsiteY12" fmla="*/ 1692275 h 4374814"/>
              <a:gd name="connsiteX13" fmla="*/ 4021335 w 4701902"/>
              <a:gd name="connsiteY13" fmla="*/ 1208282 h 4374814"/>
              <a:gd name="connsiteX14" fmla="*/ 3989257 w 4701902"/>
              <a:gd name="connsiteY14" fmla="*/ 981526 h 4374814"/>
              <a:gd name="connsiteX15" fmla="*/ 3823399 w 4701902"/>
              <a:gd name="connsiteY15" fmla="*/ 856533 h 4374814"/>
              <a:gd name="connsiteX16" fmla="*/ 3626754 w 4701902"/>
              <a:gd name="connsiteY16" fmla="*/ 315759 h 4374814"/>
              <a:gd name="connsiteX17" fmla="*/ 3223631 w 4701902"/>
              <a:gd name="connsiteY17" fmla="*/ 50288 h 4374814"/>
              <a:gd name="connsiteX18" fmla="*/ 2663193 w 4701902"/>
              <a:gd name="connsiteY18" fmla="*/ 50288 h 4374814"/>
              <a:gd name="connsiteX19" fmla="*/ 2286814 w 4701902"/>
              <a:gd name="connsiteY19" fmla="*/ 679552 h 4374814"/>
              <a:gd name="connsiteX20" fmla="*/ 2250238 w 4701902"/>
              <a:gd name="connsiteY20" fmla="*/ 1102340 h 4374814"/>
              <a:gd name="connsiteX21" fmla="*/ 1709464 w 4701902"/>
              <a:gd name="connsiteY21" fmla="*/ 768043 h 4374814"/>
              <a:gd name="connsiteX22" fmla="*/ 1355502 w 4701902"/>
              <a:gd name="connsiteY22" fmla="*/ 620559 h 4374814"/>
              <a:gd name="connsiteX23" fmla="*/ 696741 w 4701902"/>
              <a:gd name="connsiteY23" fmla="*/ 591063 h 4374814"/>
              <a:gd name="connsiteX24" fmla="*/ 323115 w 4701902"/>
              <a:gd name="connsiteY24" fmla="*/ 836869 h 4374814"/>
              <a:gd name="connsiteX0" fmla="*/ 323115 w 4701902"/>
              <a:gd name="connsiteY0" fmla="*/ 836869 h 4373955"/>
              <a:gd name="connsiteX1" fmla="*/ 70229 w 4701902"/>
              <a:gd name="connsiteY1" fmla="*/ 1323762 h 4373955"/>
              <a:gd name="connsiteX2" fmla="*/ 28147 w 4701902"/>
              <a:gd name="connsiteY2" fmla="*/ 2124894 h 4373955"/>
              <a:gd name="connsiteX3" fmla="*/ 323115 w 4701902"/>
              <a:gd name="connsiteY3" fmla="*/ 3019630 h 4373955"/>
              <a:gd name="connsiteX4" fmla="*/ 549257 w 4701902"/>
              <a:gd name="connsiteY4" fmla="*/ 3245772 h 4373955"/>
              <a:gd name="connsiteX5" fmla="*/ 814728 w 4701902"/>
              <a:gd name="connsiteY5" fmla="*/ 3452249 h 4373955"/>
              <a:gd name="connsiteX6" fmla="*/ 1532483 w 4701902"/>
              <a:gd name="connsiteY6" fmla="*/ 3943862 h 4373955"/>
              <a:gd name="connsiteX7" fmla="*/ 2486212 w 4701902"/>
              <a:gd name="connsiteY7" fmla="*/ 4258494 h 4373955"/>
              <a:gd name="connsiteX8" fmla="*/ 3282625 w 4701902"/>
              <a:gd name="connsiteY8" fmla="*/ 4366649 h 4373955"/>
              <a:gd name="connsiteX9" fmla="*/ 4462865 w 4701902"/>
              <a:gd name="connsiteY9" fmla="*/ 4063693 h 4373955"/>
              <a:gd name="connsiteX10" fmla="*/ 4698470 w 4701902"/>
              <a:gd name="connsiteY10" fmla="*/ 3265436 h 4373955"/>
              <a:gd name="connsiteX11" fmla="*/ 4570651 w 4701902"/>
              <a:gd name="connsiteY11" fmla="*/ 2252714 h 4373955"/>
              <a:gd name="connsiteX12" fmla="*/ 4383838 w 4701902"/>
              <a:gd name="connsiteY12" fmla="*/ 1692275 h 4373955"/>
              <a:gd name="connsiteX13" fmla="*/ 4021335 w 4701902"/>
              <a:gd name="connsiteY13" fmla="*/ 1208282 h 4373955"/>
              <a:gd name="connsiteX14" fmla="*/ 3989257 w 4701902"/>
              <a:gd name="connsiteY14" fmla="*/ 981526 h 4373955"/>
              <a:gd name="connsiteX15" fmla="*/ 3823399 w 4701902"/>
              <a:gd name="connsiteY15" fmla="*/ 856533 h 4373955"/>
              <a:gd name="connsiteX16" fmla="*/ 3626754 w 4701902"/>
              <a:gd name="connsiteY16" fmla="*/ 315759 h 4373955"/>
              <a:gd name="connsiteX17" fmla="*/ 3223631 w 4701902"/>
              <a:gd name="connsiteY17" fmla="*/ 50288 h 4373955"/>
              <a:gd name="connsiteX18" fmla="*/ 2663193 w 4701902"/>
              <a:gd name="connsiteY18" fmla="*/ 50288 h 4373955"/>
              <a:gd name="connsiteX19" fmla="*/ 2286814 w 4701902"/>
              <a:gd name="connsiteY19" fmla="*/ 679552 h 4373955"/>
              <a:gd name="connsiteX20" fmla="*/ 2250238 w 4701902"/>
              <a:gd name="connsiteY20" fmla="*/ 1102340 h 4373955"/>
              <a:gd name="connsiteX21" fmla="*/ 1709464 w 4701902"/>
              <a:gd name="connsiteY21" fmla="*/ 768043 h 4373955"/>
              <a:gd name="connsiteX22" fmla="*/ 1355502 w 4701902"/>
              <a:gd name="connsiteY22" fmla="*/ 620559 h 4373955"/>
              <a:gd name="connsiteX23" fmla="*/ 696741 w 4701902"/>
              <a:gd name="connsiteY23" fmla="*/ 591063 h 4373955"/>
              <a:gd name="connsiteX24" fmla="*/ 323115 w 4701902"/>
              <a:gd name="connsiteY24" fmla="*/ 836869 h 4373955"/>
              <a:gd name="connsiteX0" fmla="*/ 323115 w 4701902"/>
              <a:gd name="connsiteY0" fmla="*/ 836869 h 4377941"/>
              <a:gd name="connsiteX1" fmla="*/ 70229 w 4701902"/>
              <a:gd name="connsiteY1" fmla="*/ 1323762 h 4377941"/>
              <a:gd name="connsiteX2" fmla="*/ 28147 w 4701902"/>
              <a:gd name="connsiteY2" fmla="*/ 2124894 h 4377941"/>
              <a:gd name="connsiteX3" fmla="*/ 323115 w 4701902"/>
              <a:gd name="connsiteY3" fmla="*/ 3019630 h 4377941"/>
              <a:gd name="connsiteX4" fmla="*/ 549257 w 4701902"/>
              <a:gd name="connsiteY4" fmla="*/ 3245772 h 4377941"/>
              <a:gd name="connsiteX5" fmla="*/ 814728 w 4701902"/>
              <a:gd name="connsiteY5" fmla="*/ 3452249 h 4377941"/>
              <a:gd name="connsiteX6" fmla="*/ 1532483 w 4701902"/>
              <a:gd name="connsiteY6" fmla="*/ 3943862 h 4377941"/>
              <a:gd name="connsiteX7" fmla="*/ 2486212 w 4701902"/>
              <a:gd name="connsiteY7" fmla="*/ 4258494 h 4377941"/>
              <a:gd name="connsiteX8" fmla="*/ 3282625 w 4701902"/>
              <a:gd name="connsiteY8" fmla="*/ 4372364 h 4377941"/>
              <a:gd name="connsiteX9" fmla="*/ 4462865 w 4701902"/>
              <a:gd name="connsiteY9" fmla="*/ 4063693 h 4377941"/>
              <a:gd name="connsiteX10" fmla="*/ 4698470 w 4701902"/>
              <a:gd name="connsiteY10" fmla="*/ 3265436 h 4377941"/>
              <a:gd name="connsiteX11" fmla="*/ 4570651 w 4701902"/>
              <a:gd name="connsiteY11" fmla="*/ 2252714 h 4377941"/>
              <a:gd name="connsiteX12" fmla="*/ 4383838 w 4701902"/>
              <a:gd name="connsiteY12" fmla="*/ 1692275 h 4377941"/>
              <a:gd name="connsiteX13" fmla="*/ 4021335 w 4701902"/>
              <a:gd name="connsiteY13" fmla="*/ 1208282 h 4377941"/>
              <a:gd name="connsiteX14" fmla="*/ 3989257 w 4701902"/>
              <a:gd name="connsiteY14" fmla="*/ 981526 h 4377941"/>
              <a:gd name="connsiteX15" fmla="*/ 3823399 w 4701902"/>
              <a:gd name="connsiteY15" fmla="*/ 856533 h 4377941"/>
              <a:gd name="connsiteX16" fmla="*/ 3626754 w 4701902"/>
              <a:gd name="connsiteY16" fmla="*/ 315759 h 4377941"/>
              <a:gd name="connsiteX17" fmla="*/ 3223631 w 4701902"/>
              <a:gd name="connsiteY17" fmla="*/ 50288 h 4377941"/>
              <a:gd name="connsiteX18" fmla="*/ 2663193 w 4701902"/>
              <a:gd name="connsiteY18" fmla="*/ 50288 h 4377941"/>
              <a:gd name="connsiteX19" fmla="*/ 2286814 w 4701902"/>
              <a:gd name="connsiteY19" fmla="*/ 679552 h 4377941"/>
              <a:gd name="connsiteX20" fmla="*/ 2250238 w 4701902"/>
              <a:gd name="connsiteY20" fmla="*/ 1102340 h 4377941"/>
              <a:gd name="connsiteX21" fmla="*/ 1709464 w 4701902"/>
              <a:gd name="connsiteY21" fmla="*/ 768043 h 4377941"/>
              <a:gd name="connsiteX22" fmla="*/ 1355502 w 4701902"/>
              <a:gd name="connsiteY22" fmla="*/ 620559 h 4377941"/>
              <a:gd name="connsiteX23" fmla="*/ 696741 w 4701902"/>
              <a:gd name="connsiteY23" fmla="*/ 591063 h 4377941"/>
              <a:gd name="connsiteX24" fmla="*/ 323115 w 4701902"/>
              <a:gd name="connsiteY24" fmla="*/ 836869 h 4377941"/>
              <a:gd name="connsiteX0" fmla="*/ 323115 w 4701902"/>
              <a:gd name="connsiteY0" fmla="*/ 836869 h 4373761"/>
              <a:gd name="connsiteX1" fmla="*/ 70229 w 4701902"/>
              <a:gd name="connsiteY1" fmla="*/ 1323762 h 4373761"/>
              <a:gd name="connsiteX2" fmla="*/ 28147 w 4701902"/>
              <a:gd name="connsiteY2" fmla="*/ 2124894 h 4373761"/>
              <a:gd name="connsiteX3" fmla="*/ 323115 w 4701902"/>
              <a:gd name="connsiteY3" fmla="*/ 3019630 h 4373761"/>
              <a:gd name="connsiteX4" fmla="*/ 549257 w 4701902"/>
              <a:gd name="connsiteY4" fmla="*/ 3245772 h 4373761"/>
              <a:gd name="connsiteX5" fmla="*/ 814728 w 4701902"/>
              <a:gd name="connsiteY5" fmla="*/ 3452249 h 4373761"/>
              <a:gd name="connsiteX6" fmla="*/ 1532483 w 4701902"/>
              <a:gd name="connsiteY6" fmla="*/ 3943862 h 4373761"/>
              <a:gd name="connsiteX7" fmla="*/ 2486212 w 4701902"/>
              <a:gd name="connsiteY7" fmla="*/ 4258494 h 4373761"/>
              <a:gd name="connsiteX8" fmla="*/ 3282625 w 4701902"/>
              <a:gd name="connsiteY8" fmla="*/ 4372364 h 4373761"/>
              <a:gd name="connsiteX9" fmla="*/ 4462865 w 4701902"/>
              <a:gd name="connsiteY9" fmla="*/ 4063693 h 4373761"/>
              <a:gd name="connsiteX10" fmla="*/ 4698470 w 4701902"/>
              <a:gd name="connsiteY10" fmla="*/ 3265436 h 4373761"/>
              <a:gd name="connsiteX11" fmla="*/ 4570651 w 4701902"/>
              <a:gd name="connsiteY11" fmla="*/ 2252714 h 4373761"/>
              <a:gd name="connsiteX12" fmla="*/ 4383838 w 4701902"/>
              <a:gd name="connsiteY12" fmla="*/ 1692275 h 4373761"/>
              <a:gd name="connsiteX13" fmla="*/ 4021335 w 4701902"/>
              <a:gd name="connsiteY13" fmla="*/ 1208282 h 4373761"/>
              <a:gd name="connsiteX14" fmla="*/ 3989257 w 4701902"/>
              <a:gd name="connsiteY14" fmla="*/ 981526 h 4373761"/>
              <a:gd name="connsiteX15" fmla="*/ 3823399 w 4701902"/>
              <a:gd name="connsiteY15" fmla="*/ 856533 h 4373761"/>
              <a:gd name="connsiteX16" fmla="*/ 3626754 w 4701902"/>
              <a:gd name="connsiteY16" fmla="*/ 315759 h 4373761"/>
              <a:gd name="connsiteX17" fmla="*/ 3223631 w 4701902"/>
              <a:gd name="connsiteY17" fmla="*/ 50288 h 4373761"/>
              <a:gd name="connsiteX18" fmla="*/ 2663193 w 4701902"/>
              <a:gd name="connsiteY18" fmla="*/ 50288 h 4373761"/>
              <a:gd name="connsiteX19" fmla="*/ 2286814 w 4701902"/>
              <a:gd name="connsiteY19" fmla="*/ 679552 h 4373761"/>
              <a:gd name="connsiteX20" fmla="*/ 2250238 w 4701902"/>
              <a:gd name="connsiteY20" fmla="*/ 1102340 h 4373761"/>
              <a:gd name="connsiteX21" fmla="*/ 1709464 w 4701902"/>
              <a:gd name="connsiteY21" fmla="*/ 768043 h 4373761"/>
              <a:gd name="connsiteX22" fmla="*/ 1355502 w 4701902"/>
              <a:gd name="connsiteY22" fmla="*/ 620559 h 4373761"/>
              <a:gd name="connsiteX23" fmla="*/ 696741 w 4701902"/>
              <a:gd name="connsiteY23" fmla="*/ 591063 h 4373761"/>
              <a:gd name="connsiteX24" fmla="*/ 323115 w 4701902"/>
              <a:gd name="connsiteY24" fmla="*/ 836869 h 4373761"/>
              <a:gd name="connsiteX0" fmla="*/ 323115 w 4701902"/>
              <a:gd name="connsiteY0" fmla="*/ 836869 h 4390791"/>
              <a:gd name="connsiteX1" fmla="*/ 70229 w 4701902"/>
              <a:gd name="connsiteY1" fmla="*/ 1323762 h 4390791"/>
              <a:gd name="connsiteX2" fmla="*/ 28147 w 4701902"/>
              <a:gd name="connsiteY2" fmla="*/ 2124894 h 4390791"/>
              <a:gd name="connsiteX3" fmla="*/ 323115 w 4701902"/>
              <a:gd name="connsiteY3" fmla="*/ 3019630 h 4390791"/>
              <a:gd name="connsiteX4" fmla="*/ 549257 w 4701902"/>
              <a:gd name="connsiteY4" fmla="*/ 3245772 h 4390791"/>
              <a:gd name="connsiteX5" fmla="*/ 814728 w 4701902"/>
              <a:gd name="connsiteY5" fmla="*/ 3452249 h 4390791"/>
              <a:gd name="connsiteX6" fmla="*/ 1532483 w 4701902"/>
              <a:gd name="connsiteY6" fmla="*/ 3943862 h 4390791"/>
              <a:gd name="connsiteX7" fmla="*/ 2486212 w 4701902"/>
              <a:gd name="connsiteY7" fmla="*/ 4258494 h 4390791"/>
              <a:gd name="connsiteX8" fmla="*/ 3282625 w 4701902"/>
              <a:gd name="connsiteY8" fmla="*/ 4389509 h 4390791"/>
              <a:gd name="connsiteX9" fmla="*/ 4462865 w 4701902"/>
              <a:gd name="connsiteY9" fmla="*/ 4063693 h 4390791"/>
              <a:gd name="connsiteX10" fmla="*/ 4698470 w 4701902"/>
              <a:gd name="connsiteY10" fmla="*/ 3265436 h 4390791"/>
              <a:gd name="connsiteX11" fmla="*/ 4570651 w 4701902"/>
              <a:gd name="connsiteY11" fmla="*/ 2252714 h 4390791"/>
              <a:gd name="connsiteX12" fmla="*/ 4383838 w 4701902"/>
              <a:gd name="connsiteY12" fmla="*/ 1692275 h 4390791"/>
              <a:gd name="connsiteX13" fmla="*/ 4021335 w 4701902"/>
              <a:gd name="connsiteY13" fmla="*/ 1208282 h 4390791"/>
              <a:gd name="connsiteX14" fmla="*/ 3989257 w 4701902"/>
              <a:gd name="connsiteY14" fmla="*/ 981526 h 4390791"/>
              <a:gd name="connsiteX15" fmla="*/ 3823399 w 4701902"/>
              <a:gd name="connsiteY15" fmla="*/ 856533 h 4390791"/>
              <a:gd name="connsiteX16" fmla="*/ 3626754 w 4701902"/>
              <a:gd name="connsiteY16" fmla="*/ 315759 h 4390791"/>
              <a:gd name="connsiteX17" fmla="*/ 3223631 w 4701902"/>
              <a:gd name="connsiteY17" fmla="*/ 50288 h 4390791"/>
              <a:gd name="connsiteX18" fmla="*/ 2663193 w 4701902"/>
              <a:gd name="connsiteY18" fmla="*/ 50288 h 4390791"/>
              <a:gd name="connsiteX19" fmla="*/ 2286814 w 4701902"/>
              <a:gd name="connsiteY19" fmla="*/ 679552 h 4390791"/>
              <a:gd name="connsiteX20" fmla="*/ 2250238 w 4701902"/>
              <a:gd name="connsiteY20" fmla="*/ 1102340 h 4390791"/>
              <a:gd name="connsiteX21" fmla="*/ 1709464 w 4701902"/>
              <a:gd name="connsiteY21" fmla="*/ 768043 h 4390791"/>
              <a:gd name="connsiteX22" fmla="*/ 1355502 w 4701902"/>
              <a:gd name="connsiteY22" fmla="*/ 620559 h 4390791"/>
              <a:gd name="connsiteX23" fmla="*/ 696741 w 4701902"/>
              <a:gd name="connsiteY23" fmla="*/ 591063 h 4390791"/>
              <a:gd name="connsiteX24" fmla="*/ 323115 w 4701902"/>
              <a:gd name="connsiteY24" fmla="*/ 836869 h 4390791"/>
              <a:gd name="connsiteX0" fmla="*/ 323115 w 4706804"/>
              <a:gd name="connsiteY0" fmla="*/ 836869 h 4391955"/>
              <a:gd name="connsiteX1" fmla="*/ 70229 w 4706804"/>
              <a:gd name="connsiteY1" fmla="*/ 1323762 h 4391955"/>
              <a:gd name="connsiteX2" fmla="*/ 28147 w 4706804"/>
              <a:gd name="connsiteY2" fmla="*/ 2124894 h 4391955"/>
              <a:gd name="connsiteX3" fmla="*/ 323115 w 4706804"/>
              <a:gd name="connsiteY3" fmla="*/ 3019630 h 4391955"/>
              <a:gd name="connsiteX4" fmla="*/ 549257 w 4706804"/>
              <a:gd name="connsiteY4" fmla="*/ 3245772 h 4391955"/>
              <a:gd name="connsiteX5" fmla="*/ 814728 w 4706804"/>
              <a:gd name="connsiteY5" fmla="*/ 3452249 h 4391955"/>
              <a:gd name="connsiteX6" fmla="*/ 1532483 w 4706804"/>
              <a:gd name="connsiteY6" fmla="*/ 3943862 h 4391955"/>
              <a:gd name="connsiteX7" fmla="*/ 2486212 w 4706804"/>
              <a:gd name="connsiteY7" fmla="*/ 4258494 h 4391955"/>
              <a:gd name="connsiteX8" fmla="*/ 3282625 w 4706804"/>
              <a:gd name="connsiteY8" fmla="*/ 4389509 h 4391955"/>
              <a:gd name="connsiteX9" fmla="*/ 4373330 w 4706804"/>
              <a:gd name="connsiteY9" fmla="*/ 4157038 h 4391955"/>
              <a:gd name="connsiteX10" fmla="*/ 4698470 w 4706804"/>
              <a:gd name="connsiteY10" fmla="*/ 3265436 h 4391955"/>
              <a:gd name="connsiteX11" fmla="*/ 4570651 w 4706804"/>
              <a:gd name="connsiteY11" fmla="*/ 2252714 h 4391955"/>
              <a:gd name="connsiteX12" fmla="*/ 4383838 w 4706804"/>
              <a:gd name="connsiteY12" fmla="*/ 1692275 h 4391955"/>
              <a:gd name="connsiteX13" fmla="*/ 4021335 w 4706804"/>
              <a:gd name="connsiteY13" fmla="*/ 1208282 h 4391955"/>
              <a:gd name="connsiteX14" fmla="*/ 3989257 w 4706804"/>
              <a:gd name="connsiteY14" fmla="*/ 981526 h 4391955"/>
              <a:gd name="connsiteX15" fmla="*/ 3823399 w 4706804"/>
              <a:gd name="connsiteY15" fmla="*/ 856533 h 4391955"/>
              <a:gd name="connsiteX16" fmla="*/ 3626754 w 4706804"/>
              <a:gd name="connsiteY16" fmla="*/ 315759 h 4391955"/>
              <a:gd name="connsiteX17" fmla="*/ 3223631 w 4706804"/>
              <a:gd name="connsiteY17" fmla="*/ 50288 h 4391955"/>
              <a:gd name="connsiteX18" fmla="*/ 2663193 w 4706804"/>
              <a:gd name="connsiteY18" fmla="*/ 50288 h 4391955"/>
              <a:gd name="connsiteX19" fmla="*/ 2286814 w 4706804"/>
              <a:gd name="connsiteY19" fmla="*/ 679552 h 4391955"/>
              <a:gd name="connsiteX20" fmla="*/ 2250238 w 4706804"/>
              <a:gd name="connsiteY20" fmla="*/ 1102340 h 4391955"/>
              <a:gd name="connsiteX21" fmla="*/ 1709464 w 4706804"/>
              <a:gd name="connsiteY21" fmla="*/ 768043 h 4391955"/>
              <a:gd name="connsiteX22" fmla="*/ 1355502 w 4706804"/>
              <a:gd name="connsiteY22" fmla="*/ 620559 h 4391955"/>
              <a:gd name="connsiteX23" fmla="*/ 696741 w 4706804"/>
              <a:gd name="connsiteY23" fmla="*/ 591063 h 4391955"/>
              <a:gd name="connsiteX24" fmla="*/ 323115 w 4706804"/>
              <a:gd name="connsiteY24" fmla="*/ 836869 h 4391955"/>
              <a:gd name="connsiteX0" fmla="*/ 323115 w 4707600"/>
              <a:gd name="connsiteY0" fmla="*/ 836869 h 4392187"/>
              <a:gd name="connsiteX1" fmla="*/ 70229 w 4707600"/>
              <a:gd name="connsiteY1" fmla="*/ 1323762 h 4392187"/>
              <a:gd name="connsiteX2" fmla="*/ 28147 w 4707600"/>
              <a:gd name="connsiteY2" fmla="*/ 2124894 h 4392187"/>
              <a:gd name="connsiteX3" fmla="*/ 323115 w 4707600"/>
              <a:gd name="connsiteY3" fmla="*/ 3019630 h 4392187"/>
              <a:gd name="connsiteX4" fmla="*/ 549257 w 4707600"/>
              <a:gd name="connsiteY4" fmla="*/ 3245772 h 4392187"/>
              <a:gd name="connsiteX5" fmla="*/ 814728 w 4707600"/>
              <a:gd name="connsiteY5" fmla="*/ 3452249 h 4392187"/>
              <a:gd name="connsiteX6" fmla="*/ 1532483 w 4707600"/>
              <a:gd name="connsiteY6" fmla="*/ 3943862 h 4392187"/>
              <a:gd name="connsiteX7" fmla="*/ 2486212 w 4707600"/>
              <a:gd name="connsiteY7" fmla="*/ 4258494 h 4392187"/>
              <a:gd name="connsiteX8" fmla="*/ 3282625 w 4707600"/>
              <a:gd name="connsiteY8" fmla="*/ 4389509 h 4392187"/>
              <a:gd name="connsiteX9" fmla="*/ 4359995 w 4707600"/>
              <a:gd name="connsiteY9" fmla="*/ 4151323 h 4392187"/>
              <a:gd name="connsiteX10" fmla="*/ 4698470 w 4707600"/>
              <a:gd name="connsiteY10" fmla="*/ 3265436 h 4392187"/>
              <a:gd name="connsiteX11" fmla="*/ 4570651 w 4707600"/>
              <a:gd name="connsiteY11" fmla="*/ 2252714 h 4392187"/>
              <a:gd name="connsiteX12" fmla="*/ 4383838 w 4707600"/>
              <a:gd name="connsiteY12" fmla="*/ 1692275 h 4392187"/>
              <a:gd name="connsiteX13" fmla="*/ 4021335 w 4707600"/>
              <a:gd name="connsiteY13" fmla="*/ 1208282 h 4392187"/>
              <a:gd name="connsiteX14" fmla="*/ 3989257 w 4707600"/>
              <a:gd name="connsiteY14" fmla="*/ 981526 h 4392187"/>
              <a:gd name="connsiteX15" fmla="*/ 3823399 w 4707600"/>
              <a:gd name="connsiteY15" fmla="*/ 856533 h 4392187"/>
              <a:gd name="connsiteX16" fmla="*/ 3626754 w 4707600"/>
              <a:gd name="connsiteY16" fmla="*/ 315759 h 4392187"/>
              <a:gd name="connsiteX17" fmla="*/ 3223631 w 4707600"/>
              <a:gd name="connsiteY17" fmla="*/ 50288 h 4392187"/>
              <a:gd name="connsiteX18" fmla="*/ 2663193 w 4707600"/>
              <a:gd name="connsiteY18" fmla="*/ 50288 h 4392187"/>
              <a:gd name="connsiteX19" fmla="*/ 2286814 w 4707600"/>
              <a:gd name="connsiteY19" fmla="*/ 679552 h 4392187"/>
              <a:gd name="connsiteX20" fmla="*/ 2250238 w 4707600"/>
              <a:gd name="connsiteY20" fmla="*/ 1102340 h 4392187"/>
              <a:gd name="connsiteX21" fmla="*/ 1709464 w 4707600"/>
              <a:gd name="connsiteY21" fmla="*/ 768043 h 4392187"/>
              <a:gd name="connsiteX22" fmla="*/ 1355502 w 4707600"/>
              <a:gd name="connsiteY22" fmla="*/ 620559 h 4392187"/>
              <a:gd name="connsiteX23" fmla="*/ 696741 w 4707600"/>
              <a:gd name="connsiteY23" fmla="*/ 591063 h 4392187"/>
              <a:gd name="connsiteX24" fmla="*/ 323115 w 4707600"/>
              <a:gd name="connsiteY24" fmla="*/ 836869 h 4392187"/>
              <a:gd name="connsiteX0" fmla="*/ 323115 w 4707600"/>
              <a:gd name="connsiteY0" fmla="*/ 836869 h 4392187"/>
              <a:gd name="connsiteX1" fmla="*/ 70229 w 4707600"/>
              <a:gd name="connsiteY1" fmla="*/ 1323762 h 4392187"/>
              <a:gd name="connsiteX2" fmla="*/ 28147 w 4707600"/>
              <a:gd name="connsiteY2" fmla="*/ 2124894 h 4392187"/>
              <a:gd name="connsiteX3" fmla="*/ 323115 w 4707600"/>
              <a:gd name="connsiteY3" fmla="*/ 3019630 h 4392187"/>
              <a:gd name="connsiteX4" fmla="*/ 549257 w 4707600"/>
              <a:gd name="connsiteY4" fmla="*/ 3245772 h 4392187"/>
              <a:gd name="connsiteX5" fmla="*/ 814728 w 4707600"/>
              <a:gd name="connsiteY5" fmla="*/ 3452249 h 4392187"/>
              <a:gd name="connsiteX6" fmla="*/ 1532483 w 4707600"/>
              <a:gd name="connsiteY6" fmla="*/ 3943862 h 4392187"/>
              <a:gd name="connsiteX7" fmla="*/ 2486212 w 4707600"/>
              <a:gd name="connsiteY7" fmla="*/ 4258494 h 4392187"/>
              <a:gd name="connsiteX8" fmla="*/ 3282625 w 4707600"/>
              <a:gd name="connsiteY8" fmla="*/ 4389509 h 4392187"/>
              <a:gd name="connsiteX9" fmla="*/ 4359995 w 4707600"/>
              <a:gd name="connsiteY9" fmla="*/ 4151323 h 4392187"/>
              <a:gd name="connsiteX10" fmla="*/ 4698470 w 4707600"/>
              <a:gd name="connsiteY10" fmla="*/ 3265436 h 4392187"/>
              <a:gd name="connsiteX11" fmla="*/ 4570651 w 4707600"/>
              <a:gd name="connsiteY11" fmla="*/ 2252714 h 4392187"/>
              <a:gd name="connsiteX12" fmla="*/ 4383838 w 4707600"/>
              <a:gd name="connsiteY12" fmla="*/ 1692275 h 4392187"/>
              <a:gd name="connsiteX13" fmla="*/ 4021335 w 4707600"/>
              <a:gd name="connsiteY13" fmla="*/ 1208282 h 4392187"/>
              <a:gd name="connsiteX14" fmla="*/ 3989257 w 4707600"/>
              <a:gd name="connsiteY14" fmla="*/ 981526 h 4392187"/>
              <a:gd name="connsiteX15" fmla="*/ 3823399 w 4707600"/>
              <a:gd name="connsiteY15" fmla="*/ 856533 h 4392187"/>
              <a:gd name="connsiteX16" fmla="*/ 3626754 w 4707600"/>
              <a:gd name="connsiteY16" fmla="*/ 315759 h 4392187"/>
              <a:gd name="connsiteX17" fmla="*/ 3223631 w 4707600"/>
              <a:gd name="connsiteY17" fmla="*/ 50288 h 4392187"/>
              <a:gd name="connsiteX18" fmla="*/ 2663193 w 4707600"/>
              <a:gd name="connsiteY18" fmla="*/ 50288 h 4392187"/>
              <a:gd name="connsiteX19" fmla="*/ 2286814 w 4707600"/>
              <a:gd name="connsiteY19" fmla="*/ 679552 h 4392187"/>
              <a:gd name="connsiteX20" fmla="*/ 2250238 w 4707600"/>
              <a:gd name="connsiteY20" fmla="*/ 1102340 h 4392187"/>
              <a:gd name="connsiteX21" fmla="*/ 1709464 w 4707600"/>
              <a:gd name="connsiteY21" fmla="*/ 768043 h 4392187"/>
              <a:gd name="connsiteX22" fmla="*/ 1355502 w 4707600"/>
              <a:gd name="connsiteY22" fmla="*/ 620559 h 4392187"/>
              <a:gd name="connsiteX23" fmla="*/ 696741 w 4707600"/>
              <a:gd name="connsiteY23" fmla="*/ 591063 h 4392187"/>
              <a:gd name="connsiteX24" fmla="*/ 323115 w 4707600"/>
              <a:gd name="connsiteY24" fmla="*/ 836869 h 4392187"/>
              <a:gd name="connsiteX0" fmla="*/ 323115 w 4703979"/>
              <a:gd name="connsiteY0" fmla="*/ 836869 h 4393878"/>
              <a:gd name="connsiteX1" fmla="*/ 70229 w 4703979"/>
              <a:gd name="connsiteY1" fmla="*/ 1323762 h 4393878"/>
              <a:gd name="connsiteX2" fmla="*/ 28147 w 4703979"/>
              <a:gd name="connsiteY2" fmla="*/ 2124894 h 4393878"/>
              <a:gd name="connsiteX3" fmla="*/ 323115 w 4703979"/>
              <a:gd name="connsiteY3" fmla="*/ 3019630 h 4393878"/>
              <a:gd name="connsiteX4" fmla="*/ 549257 w 4703979"/>
              <a:gd name="connsiteY4" fmla="*/ 3245772 h 4393878"/>
              <a:gd name="connsiteX5" fmla="*/ 814728 w 4703979"/>
              <a:gd name="connsiteY5" fmla="*/ 3452249 h 4393878"/>
              <a:gd name="connsiteX6" fmla="*/ 1532483 w 4703979"/>
              <a:gd name="connsiteY6" fmla="*/ 3943862 h 4393878"/>
              <a:gd name="connsiteX7" fmla="*/ 2486212 w 4703979"/>
              <a:gd name="connsiteY7" fmla="*/ 4258494 h 4393878"/>
              <a:gd name="connsiteX8" fmla="*/ 3282625 w 4703979"/>
              <a:gd name="connsiteY8" fmla="*/ 4389509 h 4393878"/>
              <a:gd name="connsiteX9" fmla="*/ 4422860 w 4703979"/>
              <a:gd name="connsiteY9" fmla="*/ 4113223 h 4393878"/>
              <a:gd name="connsiteX10" fmla="*/ 4698470 w 4703979"/>
              <a:gd name="connsiteY10" fmla="*/ 3265436 h 4393878"/>
              <a:gd name="connsiteX11" fmla="*/ 4570651 w 4703979"/>
              <a:gd name="connsiteY11" fmla="*/ 2252714 h 4393878"/>
              <a:gd name="connsiteX12" fmla="*/ 4383838 w 4703979"/>
              <a:gd name="connsiteY12" fmla="*/ 1692275 h 4393878"/>
              <a:gd name="connsiteX13" fmla="*/ 4021335 w 4703979"/>
              <a:gd name="connsiteY13" fmla="*/ 1208282 h 4393878"/>
              <a:gd name="connsiteX14" fmla="*/ 3989257 w 4703979"/>
              <a:gd name="connsiteY14" fmla="*/ 981526 h 4393878"/>
              <a:gd name="connsiteX15" fmla="*/ 3823399 w 4703979"/>
              <a:gd name="connsiteY15" fmla="*/ 856533 h 4393878"/>
              <a:gd name="connsiteX16" fmla="*/ 3626754 w 4703979"/>
              <a:gd name="connsiteY16" fmla="*/ 315759 h 4393878"/>
              <a:gd name="connsiteX17" fmla="*/ 3223631 w 4703979"/>
              <a:gd name="connsiteY17" fmla="*/ 50288 h 4393878"/>
              <a:gd name="connsiteX18" fmla="*/ 2663193 w 4703979"/>
              <a:gd name="connsiteY18" fmla="*/ 50288 h 4393878"/>
              <a:gd name="connsiteX19" fmla="*/ 2286814 w 4703979"/>
              <a:gd name="connsiteY19" fmla="*/ 679552 h 4393878"/>
              <a:gd name="connsiteX20" fmla="*/ 2250238 w 4703979"/>
              <a:gd name="connsiteY20" fmla="*/ 1102340 h 4393878"/>
              <a:gd name="connsiteX21" fmla="*/ 1709464 w 4703979"/>
              <a:gd name="connsiteY21" fmla="*/ 768043 h 4393878"/>
              <a:gd name="connsiteX22" fmla="*/ 1355502 w 4703979"/>
              <a:gd name="connsiteY22" fmla="*/ 620559 h 4393878"/>
              <a:gd name="connsiteX23" fmla="*/ 696741 w 4703979"/>
              <a:gd name="connsiteY23" fmla="*/ 591063 h 4393878"/>
              <a:gd name="connsiteX24" fmla="*/ 323115 w 4703979"/>
              <a:gd name="connsiteY24" fmla="*/ 836869 h 4393878"/>
              <a:gd name="connsiteX0" fmla="*/ 323115 w 4703979"/>
              <a:gd name="connsiteY0" fmla="*/ 836869 h 4393878"/>
              <a:gd name="connsiteX1" fmla="*/ 70229 w 4703979"/>
              <a:gd name="connsiteY1" fmla="*/ 1323762 h 4393878"/>
              <a:gd name="connsiteX2" fmla="*/ 28147 w 4703979"/>
              <a:gd name="connsiteY2" fmla="*/ 2124894 h 4393878"/>
              <a:gd name="connsiteX3" fmla="*/ 323115 w 4703979"/>
              <a:gd name="connsiteY3" fmla="*/ 3019630 h 4393878"/>
              <a:gd name="connsiteX4" fmla="*/ 549257 w 4703979"/>
              <a:gd name="connsiteY4" fmla="*/ 3245772 h 4393878"/>
              <a:gd name="connsiteX5" fmla="*/ 814728 w 4703979"/>
              <a:gd name="connsiteY5" fmla="*/ 3452249 h 4393878"/>
              <a:gd name="connsiteX6" fmla="*/ 1532483 w 4703979"/>
              <a:gd name="connsiteY6" fmla="*/ 3943862 h 4393878"/>
              <a:gd name="connsiteX7" fmla="*/ 2486212 w 4703979"/>
              <a:gd name="connsiteY7" fmla="*/ 4258494 h 4393878"/>
              <a:gd name="connsiteX8" fmla="*/ 3282625 w 4703979"/>
              <a:gd name="connsiteY8" fmla="*/ 4389509 h 4393878"/>
              <a:gd name="connsiteX9" fmla="*/ 4422860 w 4703979"/>
              <a:gd name="connsiteY9" fmla="*/ 4113223 h 4393878"/>
              <a:gd name="connsiteX10" fmla="*/ 4698470 w 4703979"/>
              <a:gd name="connsiteY10" fmla="*/ 3265436 h 4393878"/>
              <a:gd name="connsiteX11" fmla="*/ 4570651 w 4703979"/>
              <a:gd name="connsiteY11" fmla="*/ 2252714 h 4393878"/>
              <a:gd name="connsiteX12" fmla="*/ 4383838 w 4703979"/>
              <a:gd name="connsiteY12" fmla="*/ 1692275 h 4393878"/>
              <a:gd name="connsiteX13" fmla="*/ 4021335 w 4703979"/>
              <a:gd name="connsiteY13" fmla="*/ 1208282 h 4393878"/>
              <a:gd name="connsiteX14" fmla="*/ 3989257 w 4703979"/>
              <a:gd name="connsiteY14" fmla="*/ 981526 h 4393878"/>
              <a:gd name="connsiteX15" fmla="*/ 3823399 w 4703979"/>
              <a:gd name="connsiteY15" fmla="*/ 856533 h 4393878"/>
              <a:gd name="connsiteX16" fmla="*/ 3626754 w 4703979"/>
              <a:gd name="connsiteY16" fmla="*/ 315759 h 4393878"/>
              <a:gd name="connsiteX17" fmla="*/ 3223631 w 4703979"/>
              <a:gd name="connsiteY17" fmla="*/ 50288 h 4393878"/>
              <a:gd name="connsiteX18" fmla="*/ 2663193 w 4703979"/>
              <a:gd name="connsiteY18" fmla="*/ 50288 h 4393878"/>
              <a:gd name="connsiteX19" fmla="*/ 2286814 w 4703979"/>
              <a:gd name="connsiteY19" fmla="*/ 679552 h 4393878"/>
              <a:gd name="connsiteX20" fmla="*/ 2250238 w 4703979"/>
              <a:gd name="connsiteY20" fmla="*/ 1102340 h 4393878"/>
              <a:gd name="connsiteX21" fmla="*/ 1709464 w 4703979"/>
              <a:gd name="connsiteY21" fmla="*/ 768043 h 4393878"/>
              <a:gd name="connsiteX22" fmla="*/ 1355502 w 4703979"/>
              <a:gd name="connsiteY22" fmla="*/ 620559 h 4393878"/>
              <a:gd name="connsiteX23" fmla="*/ 696741 w 4703979"/>
              <a:gd name="connsiteY23" fmla="*/ 591063 h 4393878"/>
              <a:gd name="connsiteX24" fmla="*/ 323115 w 4703979"/>
              <a:gd name="connsiteY24" fmla="*/ 836869 h 4393878"/>
              <a:gd name="connsiteX0" fmla="*/ 323115 w 4703979"/>
              <a:gd name="connsiteY0" fmla="*/ 836869 h 4389513"/>
              <a:gd name="connsiteX1" fmla="*/ 70229 w 4703979"/>
              <a:gd name="connsiteY1" fmla="*/ 1323762 h 4389513"/>
              <a:gd name="connsiteX2" fmla="*/ 28147 w 4703979"/>
              <a:gd name="connsiteY2" fmla="*/ 2124894 h 4389513"/>
              <a:gd name="connsiteX3" fmla="*/ 323115 w 4703979"/>
              <a:gd name="connsiteY3" fmla="*/ 3019630 h 4389513"/>
              <a:gd name="connsiteX4" fmla="*/ 549257 w 4703979"/>
              <a:gd name="connsiteY4" fmla="*/ 3245772 h 4389513"/>
              <a:gd name="connsiteX5" fmla="*/ 814728 w 4703979"/>
              <a:gd name="connsiteY5" fmla="*/ 3452249 h 4389513"/>
              <a:gd name="connsiteX6" fmla="*/ 1532483 w 4703979"/>
              <a:gd name="connsiteY6" fmla="*/ 3943862 h 4389513"/>
              <a:gd name="connsiteX7" fmla="*/ 2486212 w 4703979"/>
              <a:gd name="connsiteY7" fmla="*/ 4258494 h 4389513"/>
              <a:gd name="connsiteX8" fmla="*/ 3282625 w 4703979"/>
              <a:gd name="connsiteY8" fmla="*/ 4389509 h 4389513"/>
              <a:gd name="connsiteX9" fmla="*/ 4422860 w 4703979"/>
              <a:gd name="connsiteY9" fmla="*/ 4113223 h 4389513"/>
              <a:gd name="connsiteX10" fmla="*/ 4698470 w 4703979"/>
              <a:gd name="connsiteY10" fmla="*/ 3265436 h 4389513"/>
              <a:gd name="connsiteX11" fmla="*/ 4570651 w 4703979"/>
              <a:gd name="connsiteY11" fmla="*/ 2252714 h 4389513"/>
              <a:gd name="connsiteX12" fmla="*/ 4383838 w 4703979"/>
              <a:gd name="connsiteY12" fmla="*/ 1692275 h 4389513"/>
              <a:gd name="connsiteX13" fmla="*/ 4021335 w 4703979"/>
              <a:gd name="connsiteY13" fmla="*/ 1208282 h 4389513"/>
              <a:gd name="connsiteX14" fmla="*/ 3989257 w 4703979"/>
              <a:gd name="connsiteY14" fmla="*/ 981526 h 4389513"/>
              <a:gd name="connsiteX15" fmla="*/ 3823399 w 4703979"/>
              <a:gd name="connsiteY15" fmla="*/ 856533 h 4389513"/>
              <a:gd name="connsiteX16" fmla="*/ 3626754 w 4703979"/>
              <a:gd name="connsiteY16" fmla="*/ 315759 h 4389513"/>
              <a:gd name="connsiteX17" fmla="*/ 3223631 w 4703979"/>
              <a:gd name="connsiteY17" fmla="*/ 50288 h 4389513"/>
              <a:gd name="connsiteX18" fmla="*/ 2663193 w 4703979"/>
              <a:gd name="connsiteY18" fmla="*/ 50288 h 4389513"/>
              <a:gd name="connsiteX19" fmla="*/ 2286814 w 4703979"/>
              <a:gd name="connsiteY19" fmla="*/ 679552 h 4389513"/>
              <a:gd name="connsiteX20" fmla="*/ 2250238 w 4703979"/>
              <a:gd name="connsiteY20" fmla="*/ 1102340 h 4389513"/>
              <a:gd name="connsiteX21" fmla="*/ 1709464 w 4703979"/>
              <a:gd name="connsiteY21" fmla="*/ 768043 h 4389513"/>
              <a:gd name="connsiteX22" fmla="*/ 1355502 w 4703979"/>
              <a:gd name="connsiteY22" fmla="*/ 620559 h 4389513"/>
              <a:gd name="connsiteX23" fmla="*/ 696741 w 4703979"/>
              <a:gd name="connsiteY23" fmla="*/ 591063 h 4389513"/>
              <a:gd name="connsiteX24" fmla="*/ 323115 w 4703979"/>
              <a:gd name="connsiteY24" fmla="*/ 836869 h 4389513"/>
              <a:gd name="connsiteX0" fmla="*/ 323115 w 4703979"/>
              <a:gd name="connsiteY0" fmla="*/ 836869 h 4396385"/>
              <a:gd name="connsiteX1" fmla="*/ 70229 w 4703979"/>
              <a:gd name="connsiteY1" fmla="*/ 1323762 h 4396385"/>
              <a:gd name="connsiteX2" fmla="*/ 28147 w 4703979"/>
              <a:gd name="connsiteY2" fmla="*/ 2124894 h 4396385"/>
              <a:gd name="connsiteX3" fmla="*/ 323115 w 4703979"/>
              <a:gd name="connsiteY3" fmla="*/ 3019630 h 4396385"/>
              <a:gd name="connsiteX4" fmla="*/ 549257 w 4703979"/>
              <a:gd name="connsiteY4" fmla="*/ 3245772 h 4396385"/>
              <a:gd name="connsiteX5" fmla="*/ 814728 w 4703979"/>
              <a:gd name="connsiteY5" fmla="*/ 3452249 h 4396385"/>
              <a:gd name="connsiteX6" fmla="*/ 1532483 w 4703979"/>
              <a:gd name="connsiteY6" fmla="*/ 3943862 h 4396385"/>
              <a:gd name="connsiteX7" fmla="*/ 2465257 w 4703979"/>
              <a:gd name="connsiteY7" fmla="*/ 4281354 h 4396385"/>
              <a:gd name="connsiteX8" fmla="*/ 3282625 w 4703979"/>
              <a:gd name="connsiteY8" fmla="*/ 4389509 h 4396385"/>
              <a:gd name="connsiteX9" fmla="*/ 4422860 w 4703979"/>
              <a:gd name="connsiteY9" fmla="*/ 4113223 h 4396385"/>
              <a:gd name="connsiteX10" fmla="*/ 4698470 w 4703979"/>
              <a:gd name="connsiteY10" fmla="*/ 3265436 h 4396385"/>
              <a:gd name="connsiteX11" fmla="*/ 4570651 w 4703979"/>
              <a:gd name="connsiteY11" fmla="*/ 2252714 h 4396385"/>
              <a:gd name="connsiteX12" fmla="*/ 4383838 w 4703979"/>
              <a:gd name="connsiteY12" fmla="*/ 1692275 h 4396385"/>
              <a:gd name="connsiteX13" fmla="*/ 4021335 w 4703979"/>
              <a:gd name="connsiteY13" fmla="*/ 1208282 h 4396385"/>
              <a:gd name="connsiteX14" fmla="*/ 3989257 w 4703979"/>
              <a:gd name="connsiteY14" fmla="*/ 981526 h 4396385"/>
              <a:gd name="connsiteX15" fmla="*/ 3823399 w 4703979"/>
              <a:gd name="connsiteY15" fmla="*/ 856533 h 4396385"/>
              <a:gd name="connsiteX16" fmla="*/ 3626754 w 4703979"/>
              <a:gd name="connsiteY16" fmla="*/ 315759 h 4396385"/>
              <a:gd name="connsiteX17" fmla="*/ 3223631 w 4703979"/>
              <a:gd name="connsiteY17" fmla="*/ 50288 h 4396385"/>
              <a:gd name="connsiteX18" fmla="*/ 2663193 w 4703979"/>
              <a:gd name="connsiteY18" fmla="*/ 50288 h 4396385"/>
              <a:gd name="connsiteX19" fmla="*/ 2286814 w 4703979"/>
              <a:gd name="connsiteY19" fmla="*/ 679552 h 4396385"/>
              <a:gd name="connsiteX20" fmla="*/ 2250238 w 4703979"/>
              <a:gd name="connsiteY20" fmla="*/ 1102340 h 4396385"/>
              <a:gd name="connsiteX21" fmla="*/ 1709464 w 4703979"/>
              <a:gd name="connsiteY21" fmla="*/ 768043 h 4396385"/>
              <a:gd name="connsiteX22" fmla="*/ 1355502 w 4703979"/>
              <a:gd name="connsiteY22" fmla="*/ 620559 h 4396385"/>
              <a:gd name="connsiteX23" fmla="*/ 696741 w 4703979"/>
              <a:gd name="connsiteY23" fmla="*/ 591063 h 4396385"/>
              <a:gd name="connsiteX24" fmla="*/ 323115 w 4703979"/>
              <a:gd name="connsiteY24" fmla="*/ 836869 h 4396385"/>
              <a:gd name="connsiteX0" fmla="*/ 323115 w 4703979"/>
              <a:gd name="connsiteY0" fmla="*/ 836869 h 4395240"/>
              <a:gd name="connsiteX1" fmla="*/ 70229 w 4703979"/>
              <a:gd name="connsiteY1" fmla="*/ 1323762 h 4395240"/>
              <a:gd name="connsiteX2" fmla="*/ 28147 w 4703979"/>
              <a:gd name="connsiteY2" fmla="*/ 2124894 h 4395240"/>
              <a:gd name="connsiteX3" fmla="*/ 323115 w 4703979"/>
              <a:gd name="connsiteY3" fmla="*/ 3019630 h 4395240"/>
              <a:gd name="connsiteX4" fmla="*/ 549257 w 4703979"/>
              <a:gd name="connsiteY4" fmla="*/ 3245772 h 4395240"/>
              <a:gd name="connsiteX5" fmla="*/ 814728 w 4703979"/>
              <a:gd name="connsiteY5" fmla="*/ 3452249 h 4395240"/>
              <a:gd name="connsiteX6" fmla="*/ 1532483 w 4703979"/>
              <a:gd name="connsiteY6" fmla="*/ 3943862 h 4395240"/>
              <a:gd name="connsiteX7" fmla="*/ 2465257 w 4703979"/>
              <a:gd name="connsiteY7" fmla="*/ 4281354 h 4395240"/>
              <a:gd name="connsiteX8" fmla="*/ 3282625 w 4703979"/>
              <a:gd name="connsiteY8" fmla="*/ 4389509 h 4395240"/>
              <a:gd name="connsiteX9" fmla="*/ 4422860 w 4703979"/>
              <a:gd name="connsiteY9" fmla="*/ 4113223 h 4395240"/>
              <a:gd name="connsiteX10" fmla="*/ 4698470 w 4703979"/>
              <a:gd name="connsiteY10" fmla="*/ 3265436 h 4395240"/>
              <a:gd name="connsiteX11" fmla="*/ 4570651 w 4703979"/>
              <a:gd name="connsiteY11" fmla="*/ 2252714 h 4395240"/>
              <a:gd name="connsiteX12" fmla="*/ 4383838 w 4703979"/>
              <a:gd name="connsiteY12" fmla="*/ 1692275 h 4395240"/>
              <a:gd name="connsiteX13" fmla="*/ 4021335 w 4703979"/>
              <a:gd name="connsiteY13" fmla="*/ 1208282 h 4395240"/>
              <a:gd name="connsiteX14" fmla="*/ 3989257 w 4703979"/>
              <a:gd name="connsiteY14" fmla="*/ 981526 h 4395240"/>
              <a:gd name="connsiteX15" fmla="*/ 3823399 w 4703979"/>
              <a:gd name="connsiteY15" fmla="*/ 856533 h 4395240"/>
              <a:gd name="connsiteX16" fmla="*/ 3626754 w 4703979"/>
              <a:gd name="connsiteY16" fmla="*/ 315759 h 4395240"/>
              <a:gd name="connsiteX17" fmla="*/ 3223631 w 4703979"/>
              <a:gd name="connsiteY17" fmla="*/ 50288 h 4395240"/>
              <a:gd name="connsiteX18" fmla="*/ 2663193 w 4703979"/>
              <a:gd name="connsiteY18" fmla="*/ 50288 h 4395240"/>
              <a:gd name="connsiteX19" fmla="*/ 2286814 w 4703979"/>
              <a:gd name="connsiteY19" fmla="*/ 679552 h 4395240"/>
              <a:gd name="connsiteX20" fmla="*/ 2250238 w 4703979"/>
              <a:gd name="connsiteY20" fmla="*/ 1102340 h 4395240"/>
              <a:gd name="connsiteX21" fmla="*/ 1709464 w 4703979"/>
              <a:gd name="connsiteY21" fmla="*/ 768043 h 4395240"/>
              <a:gd name="connsiteX22" fmla="*/ 1355502 w 4703979"/>
              <a:gd name="connsiteY22" fmla="*/ 620559 h 4395240"/>
              <a:gd name="connsiteX23" fmla="*/ 696741 w 4703979"/>
              <a:gd name="connsiteY23" fmla="*/ 591063 h 4395240"/>
              <a:gd name="connsiteX24" fmla="*/ 323115 w 4703979"/>
              <a:gd name="connsiteY24" fmla="*/ 836869 h 439524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49257 w 4703979"/>
              <a:gd name="connsiteY4" fmla="*/ 3245772 h 4396210"/>
              <a:gd name="connsiteX5" fmla="*/ 814728 w 4703979"/>
              <a:gd name="connsiteY5" fmla="*/ 345224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49257 w 4703979"/>
              <a:gd name="connsiteY4" fmla="*/ 3245772 h 4396210"/>
              <a:gd name="connsiteX5" fmla="*/ 814728 w 4703979"/>
              <a:gd name="connsiteY5" fmla="*/ 345224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49257 w 4703979"/>
              <a:gd name="connsiteY4" fmla="*/ 32457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3115 w 4703979"/>
              <a:gd name="connsiteY0" fmla="*/ 836869 h 4396210"/>
              <a:gd name="connsiteX1" fmla="*/ 70229 w 4703979"/>
              <a:gd name="connsiteY1" fmla="*/ 1323762 h 4396210"/>
              <a:gd name="connsiteX2" fmla="*/ 28147 w 4703979"/>
              <a:gd name="connsiteY2" fmla="*/ 2124894 h 4396210"/>
              <a:gd name="connsiteX3" fmla="*/ 323115 w 4703979"/>
              <a:gd name="connsiteY3" fmla="*/ 3019630 h 4396210"/>
              <a:gd name="connsiteX4" fmla="*/ 569577 w 4703979"/>
              <a:gd name="connsiteY4" fmla="*/ 3220372 h 4396210"/>
              <a:gd name="connsiteX5" fmla="*/ 819808 w 4703979"/>
              <a:gd name="connsiteY5" fmla="*/ 3480189 h 4396210"/>
              <a:gd name="connsiteX6" fmla="*/ 1517243 w 4703979"/>
              <a:gd name="connsiteY6" fmla="*/ 3959102 h 4396210"/>
              <a:gd name="connsiteX7" fmla="*/ 2465257 w 4703979"/>
              <a:gd name="connsiteY7" fmla="*/ 4281354 h 4396210"/>
              <a:gd name="connsiteX8" fmla="*/ 3282625 w 4703979"/>
              <a:gd name="connsiteY8" fmla="*/ 4389509 h 4396210"/>
              <a:gd name="connsiteX9" fmla="*/ 4422860 w 4703979"/>
              <a:gd name="connsiteY9" fmla="*/ 4113223 h 4396210"/>
              <a:gd name="connsiteX10" fmla="*/ 4698470 w 4703979"/>
              <a:gd name="connsiteY10" fmla="*/ 3265436 h 4396210"/>
              <a:gd name="connsiteX11" fmla="*/ 4570651 w 4703979"/>
              <a:gd name="connsiteY11" fmla="*/ 2252714 h 4396210"/>
              <a:gd name="connsiteX12" fmla="*/ 4383838 w 4703979"/>
              <a:gd name="connsiteY12" fmla="*/ 1692275 h 4396210"/>
              <a:gd name="connsiteX13" fmla="*/ 4021335 w 4703979"/>
              <a:gd name="connsiteY13" fmla="*/ 1208282 h 4396210"/>
              <a:gd name="connsiteX14" fmla="*/ 3989257 w 4703979"/>
              <a:gd name="connsiteY14" fmla="*/ 981526 h 4396210"/>
              <a:gd name="connsiteX15" fmla="*/ 3823399 w 4703979"/>
              <a:gd name="connsiteY15" fmla="*/ 856533 h 4396210"/>
              <a:gd name="connsiteX16" fmla="*/ 3626754 w 4703979"/>
              <a:gd name="connsiteY16" fmla="*/ 315759 h 4396210"/>
              <a:gd name="connsiteX17" fmla="*/ 3223631 w 4703979"/>
              <a:gd name="connsiteY17" fmla="*/ 50288 h 4396210"/>
              <a:gd name="connsiteX18" fmla="*/ 2663193 w 4703979"/>
              <a:gd name="connsiteY18" fmla="*/ 50288 h 4396210"/>
              <a:gd name="connsiteX19" fmla="*/ 2286814 w 4703979"/>
              <a:gd name="connsiteY19" fmla="*/ 679552 h 4396210"/>
              <a:gd name="connsiteX20" fmla="*/ 2250238 w 4703979"/>
              <a:gd name="connsiteY20" fmla="*/ 1102340 h 4396210"/>
              <a:gd name="connsiteX21" fmla="*/ 1709464 w 4703979"/>
              <a:gd name="connsiteY21" fmla="*/ 768043 h 4396210"/>
              <a:gd name="connsiteX22" fmla="*/ 1355502 w 4703979"/>
              <a:gd name="connsiteY22" fmla="*/ 620559 h 4396210"/>
              <a:gd name="connsiteX23" fmla="*/ 696741 w 4703979"/>
              <a:gd name="connsiteY23" fmla="*/ 591063 h 4396210"/>
              <a:gd name="connsiteX24" fmla="*/ 323115 w 4703979"/>
              <a:gd name="connsiteY24" fmla="*/ 836869 h 4396210"/>
              <a:gd name="connsiteX0" fmla="*/ 324736 w 4705600"/>
              <a:gd name="connsiteY0" fmla="*/ 836869 h 4396210"/>
              <a:gd name="connsiteX1" fmla="*/ 71850 w 4705600"/>
              <a:gd name="connsiteY1" fmla="*/ 1323762 h 4396210"/>
              <a:gd name="connsiteX2" fmla="*/ 29768 w 4705600"/>
              <a:gd name="connsiteY2" fmla="*/ 2124894 h 4396210"/>
              <a:gd name="connsiteX3" fmla="*/ 347596 w 4705600"/>
              <a:gd name="connsiteY3" fmla="*/ 2973910 h 4396210"/>
              <a:gd name="connsiteX4" fmla="*/ 571198 w 4705600"/>
              <a:gd name="connsiteY4" fmla="*/ 3220372 h 4396210"/>
              <a:gd name="connsiteX5" fmla="*/ 821429 w 4705600"/>
              <a:gd name="connsiteY5" fmla="*/ 3480189 h 4396210"/>
              <a:gd name="connsiteX6" fmla="*/ 1518864 w 4705600"/>
              <a:gd name="connsiteY6" fmla="*/ 3959102 h 4396210"/>
              <a:gd name="connsiteX7" fmla="*/ 2466878 w 4705600"/>
              <a:gd name="connsiteY7" fmla="*/ 4281354 h 4396210"/>
              <a:gd name="connsiteX8" fmla="*/ 3284246 w 4705600"/>
              <a:gd name="connsiteY8" fmla="*/ 4389509 h 4396210"/>
              <a:gd name="connsiteX9" fmla="*/ 4424481 w 4705600"/>
              <a:gd name="connsiteY9" fmla="*/ 4113223 h 4396210"/>
              <a:gd name="connsiteX10" fmla="*/ 4700091 w 4705600"/>
              <a:gd name="connsiteY10" fmla="*/ 3265436 h 4396210"/>
              <a:gd name="connsiteX11" fmla="*/ 4572272 w 4705600"/>
              <a:gd name="connsiteY11" fmla="*/ 2252714 h 4396210"/>
              <a:gd name="connsiteX12" fmla="*/ 4385459 w 4705600"/>
              <a:gd name="connsiteY12" fmla="*/ 1692275 h 4396210"/>
              <a:gd name="connsiteX13" fmla="*/ 4022956 w 4705600"/>
              <a:gd name="connsiteY13" fmla="*/ 1208282 h 4396210"/>
              <a:gd name="connsiteX14" fmla="*/ 3990878 w 4705600"/>
              <a:gd name="connsiteY14" fmla="*/ 981526 h 4396210"/>
              <a:gd name="connsiteX15" fmla="*/ 3825020 w 4705600"/>
              <a:gd name="connsiteY15" fmla="*/ 856533 h 4396210"/>
              <a:gd name="connsiteX16" fmla="*/ 3628375 w 4705600"/>
              <a:gd name="connsiteY16" fmla="*/ 315759 h 4396210"/>
              <a:gd name="connsiteX17" fmla="*/ 3225252 w 4705600"/>
              <a:gd name="connsiteY17" fmla="*/ 50288 h 4396210"/>
              <a:gd name="connsiteX18" fmla="*/ 2664814 w 4705600"/>
              <a:gd name="connsiteY18" fmla="*/ 50288 h 4396210"/>
              <a:gd name="connsiteX19" fmla="*/ 2288435 w 4705600"/>
              <a:gd name="connsiteY19" fmla="*/ 679552 h 4396210"/>
              <a:gd name="connsiteX20" fmla="*/ 2251859 w 4705600"/>
              <a:gd name="connsiteY20" fmla="*/ 1102340 h 4396210"/>
              <a:gd name="connsiteX21" fmla="*/ 1711085 w 4705600"/>
              <a:gd name="connsiteY21" fmla="*/ 768043 h 4396210"/>
              <a:gd name="connsiteX22" fmla="*/ 1357123 w 4705600"/>
              <a:gd name="connsiteY22" fmla="*/ 620559 h 4396210"/>
              <a:gd name="connsiteX23" fmla="*/ 698362 w 4705600"/>
              <a:gd name="connsiteY23" fmla="*/ 591063 h 4396210"/>
              <a:gd name="connsiteX24" fmla="*/ 324736 w 4705600"/>
              <a:gd name="connsiteY24" fmla="*/ 836869 h 4396210"/>
              <a:gd name="connsiteX0" fmla="*/ 298258 w 4679122"/>
              <a:gd name="connsiteY0" fmla="*/ 836869 h 4396210"/>
              <a:gd name="connsiteX1" fmla="*/ 45372 w 4679122"/>
              <a:gd name="connsiteY1" fmla="*/ 1323762 h 4396210"/>
              <a:gd name="connsiteX2" fmla="*/ 26150 w 4679122"/>
              <a:gd name="connsiteY2" fmla="*/ 2124894 h 4396210"/>
              <a:gd name="connsiteX3" fmla="*/ 321118 w 4679122"/>
              <a:gd name="connsiteY3" fmla="*/ 2973910 h 4396210"/>
              <a:gd name="connsiteX4" fmla="*/ 544720 w 4679122"/>
              <a:gd name="connsiteY4" fmla="*/ 3220372 h 4396210"/>
              <a:gd name="connsiteX5" fmla="*/ 794951 w 4679122"/>
              <a:gd name="connsiteY5" fmla="*/ 3480189 h 4396210"/>
              <a:gd name="connsiteX6" fmla="*/ 1492386 w 4679122"/>
              <a:gd name="connsiteY6" fmla="*/ 3959102 h 4396210"/>
              <a:gd name="connsiteX7" fmla="*/ 2440400 w 4679122"/>
              <a:gd name="connsiteY7" fmla="*/ 4281354 h 4396210"/>
              <a:gd name="connsiteX8" fmla="*/ 3257768 w 4679122"/>
              <a:gd name="connsiteY8" fmla="*/ 4389509 h 4396210"/>
              <a:gd name="connsiteX9" fmla="*/ 4398003 w 4679122"/>
              <a:gd name="connsiteY9" fmla="*/ 4113223 h 4396210"/>
              <a:gd name="connsiteX10" fmla="*/ 4673613 w 4679122"/>
              <a:gd name="connsiteY10" fmla="*/ 3265436 h 4396210"/>
              <a:gd name="connsiteX11" fmla="*/ 4545794 w 4679122"/>
              <a:gd name="connsiteY11" fmla="*/ 2252714 h 4396210"/>
              <a:gd name="connsiteX12" fmla="*/ 4358981 w 4679122"/>
              <a:gd name="connsiteY12" fmla="*/ 1692275 h 4396210"/>
              <a:gd name="connsiteX13" fmla="*/ 3996478 w 4679122"/>
              <a:gd name="connsiteY13" fmla="*/ 1208282 h 4396210"/>
              <a:gd name="connsiteX14" fmla="*/ 3964400 w 4679122"/>
              <a:gd name="connsiteY14" fmla="*/ 981526 h 4396210"/>
              <a:gd name="connsiteX15" fmla="*/ 3798542 w 4679122"/>
              <a:gd name="connsiteY15" fmla="*/ 856533 h 4396210"/>
              <a:gd name="connsiteX16" fmla="*/ 3601897 w 4679122"/>
              <a:gd name="connsiteY16" fmla="*/ 315759 h 4396210"/>
              <a:gd name="connsiteX17" fmla="*/ 3198774 w 4679122"/>
              <a:gd name="connsiteY17" fmla="*/ 50288 h 4396210"/>
              <a:gd name="connsiteX18" fmla="*/ 2638336 w 4679122"/>
              <a:gd name="connsiteY18" fmla="*/ 50288 h 4396210"/>
              <a:gd name="connsiteX19" fmla="*/ 2261957 w 4679122"/>
              <a:gd name="connsiteY19" fmla="*/ 679552 h 4396210"/>
              <a:gd name="connsiteX20" fmla="*/ 2225381 w 4679122"/>
              <a:gd name="connsiteY20" fmla="*/ 1102340 h 4396210"/>
              <a:gd name="connsiteX21" fmla="*/ 1684607 w 4679122"/>
              <a:gd name="connsiteY21" fmla="*/ 768043 h 4396210"/>
              <a:gd name="connsiteX22" fmla="*/ 1330645 w 4679122"/>
              <a:gd name="connsiteY22" fmla="*/ 620559 h 4396210"/>
              <a:gd name="connsiteX23" fmla="*/ 671884 w 4679122"/>
              <a:gd name="connsiteY23" fmla="*/ 591063 h 4396210"/>
              <a:gd name="connsiteX24" fmla="*/ 298258 w 4679122"/>
              <a:gd name="connsiteY24" fmla="*/ 836869 h 4396210"/>
              <a:gd name="connsiteX0" fmla="*/ 290119 w 4670983"/>
              <a:gd name="connsiteY0" fmla="*/ 836869 h 4396210"/>
              <a:gd name="connsiteX1" fmla="*/ 37233 w 4670983"/>
              <a:gd name="connsiteY1" fmla="*/ 1323762 h 4396210"/>
              <a:gd name="connsiteX2" fmla="*/ 18011 w 4670983"/>
              <a:gd name="connsiteY2" fmla="*/ 2124894 h 4396210"/>
              <a:gd name="connsiteX3" fmla="*/ 312979 w 4670983"/>
              <a:gd name="connsiteY3" fmla="*/ 2973910 h 4396210"/>
              <a:gd name="connsiteX4" fmla="*/ 536581 w 4670983"/>
              <a:gd name="connsiteY4" fmla="*/ 3220372 h 4396210"/>
              <a:gd name="connsiteX5" fmla="*/ 786812 w 4670983"/>
              <a:gd name="connsiteY5" fmla="*/ 3480189 h 4396210"/>
              <a:gd name="connsiteX6" fmla="*/ 1484247 w 4670983"/>
              <a:gd name="connsiteY6" fmla="*/ 3959102 h 4396210"/>
              <a:gd name="connsiteX7" fmla="*/ 2432261 w 4670983"/>
              <a:gd name="connsiteY7" fmla="*/ 4281354 h 4396210"/>
              <a:gd name="connsiteX8" fmla="*/ 3249629 w 4670983"/>
              <a:gd name="connsiteY8" fmla="*/ 4389509 h 4396210"/>
              <a:gd name="connsiteX9" fmla="*/ 4389864 w 4670983"/>
              <a:gd name="connsiteY9" fmla="*/ 4113223 h 4396210"/>
              <a:gd name="connsiteX10" fmla="*/ 4665474 w 4670983"/>
              <a:gd name="connsiteY10" fmla="*/ 3265436 h 4396210"/>
              <a:gd name="connsiteX11" fmla="*/ 4537655 w 4670983"/>
              <a:gd name="connsiteY11" fmla="*/ 2252714 h 4396210"/>
              <a:gd name="connsiteX12" fmla="*/ 4350842 w 4670983"/>
              <a:gd name="connsiteY12" fmla="*/ 1692275 h 4396210"/>
              <a:gd name="connsiteX13" fmla="*/ 3988339 w 4670983"/>
              <a:gd name="connsiteY13" fmla="*/ 1208282 h 4396210"/>
              <a:gd name="connsiteX14" fmla="*/ 3956261 w 4670983"/>
              <a:gd name="connsiteY14" fmla="*/ 981526 h 4396210"/>
              <a:gd name="connsiteX15" fmla="*/ 3790403 w 4670983"/>
              <a:gd name="connsiteY15" fmla="*/ 856533 h 4396210"/>
              <a:gd name="connsiteX16" fmla="*/ 3593758 w 4670983"/>
              <a:gd name="connsiteY16" fmla="*/ 315759 h 4396210"/>
              <a:gd name="connsiteX17" fmla="*/ 3190635 w 4670983"/>
              <a:gd name="connsiteY17" fmla="*/ 50288 h 4396210"/>
              <a:gd name="connsiteX18" fmla="*/ 2630197 w 4670983"/>
              <a:gd name="connsiteY18" fmla="*/ 50288 h 4396210"/>
              <a:gd name="connsiteX19" fmla="*/ 2253818 w 4670983"/>
              <a:gd name="connsiteY19" fmla="*/ 679552 h 4396210"/>
              <a:gd name="connsiteX20" fmla="*/ 2217242 w 4670983"/>
              <a:gd name="connsiteY20" fmla="*/ 1102340 h 4396210"/>
              <a:gd name="connsiteX21" fmla="*/ 1676468 w 4670983"/>
              <a:gd name="connsiteY21" fmla="*/ 768043 h 4396210"/>
              <a:gd name="connsiteX22" fmla="*/ 1322506 w 4670983"/>
              <a:gd name="connsiteY22" fmla="*/ 620559 h 4396210"/>
              <a:gd name="connsiteX23" fmla="*/ 663745 w 4670983"/>
              <a:gd name="connsiteY23" fmla="*/ 591063 h 4396210"/>
              <a:gd name="connsiteX24" fmla="*/ 290119 w 4670983"/>
              <a:gd name="connsiteY24" fmla="*/ 836869 h 4396210"/>
              <a:gd name="connsiteX0" fmla="*/ 292548 w 4673412"/>
              <a:gd name="connsiteY0" fmla="*/ 836869 h 4396210"/>
              <a:gd name="connsiteX1" fmla="*/ 54902 w 4673412"/>
              <a:gd name="connsiteY1" fmla="*/ 1331382 h 4396210"/>
              <a:gd name="connsiteX2" fmla="*/ 20440 w 4673412"/>
              <a:gd name="connsiteY2" fmla="*/ 2124894 h 4396210"/>
              <a:gd name="connsiteX3" fmla="*/ 315408 w 4673412"/>
              <a:gd name="connsiteY3" fmla="*/ 2973910 h 4396210"/>
              <a:gd name="connsiteX4" fmla="*/ 539010 w 4673412"/>
              <a:gd name="connsiteY4" fmla="*/ 3220372 h 4396210"/>
              <a:gd name="connsiteX5" fmla="*/ 789241 w 4673412"/>
              <a:gd name="connsiteY5" fmla="*/ 3480189 h 4396210"/>
              <a:gd name="connsiteX6" fmla="*/ 1486676 w 4673412"/>
              <a:gd name="connsiteY6" fmla="*/ 3959102 h 4396210"/>
              <a:gd name="connsiteX7" fmla="*/ 2434690 w 4673412"/>
              <a:gd name="connsiteY7" fmla="*/ 4281354 h 4396210"/>
              <a:gd name="connsiteX8" fmla="*/ 3252058 w 4673412"/>
              <a:gd name="connsiteY8" fmla="*/ 4389509 h 4396210"/>
              <a:gd name="connsiteX9" fmla="*/ 4392293 w 4673412"/>
              <a:gd name="connsiteY9" fmla="*/ 4113223 h 4396210"/>
              <a:gd name="connsiteX10" fmla="*/ 4667903 w 4673412"/>
              <a:gd name="connsiteY10" fmla="*/ 3265436 h 4396210"/>
              <a:gd name="connsiteX11" fmla="*/ 4540084 w 4673412"/>
              <a:gd name="connsiteY11" fmla="*/ 2252714 h 4396210"/>
              <a:gd name="connsiteX12" fmla="*/ 4353271 w 4673412"/>
              <a:gd name="connsiteY12" fmla="*/ 1692275 h 4396210"/>
              <a:gd name="connsiteX13" fmla="*/ 3990768 w 4673412"/>
              <a:gd name="connsiteY13" fmla="*/ 1208282 h 4396210"/>
              <a:gd name="connsiteX14" fmla="*/ 3958690 w 4673412"/>
              <a:gd name="connsiteY14" fmla="*/ 981526 h 4396210"/>
              <a:gd name="connsiteX15" fmla="*/ 3792832 w 4673412"/>
              <a:gd name="connsiteY15" fmla="*/ 856533 h 4396210"/>
              <a:gd name="connsiteX16" fmla="*/ 3596187 w 4673412"/>
              <a:gd name="connsiteY16" fmla="*/ 315759 h 4396210"/>
              <a:gd name="connsiteX17" fmla="*/ 3193064 w 4673412"/>
              <a:gd name="connsiteY17" fmla="*/ 50288 h 4396210"/>
              <a:gd name="connsiteX18" fmla="*/ 2632626 w 4673412"/>
              <a:gd name="connsiteY18" fmla="*/ 50288 h 4396210"/>
              <a:gd name="connsiteX19" fmla="*/ 2256247 w 4673412"/>
              <a:gd name="connsiteY19" fmla="*/ 679552 h 4396210"/>
              <a:gd name="connsiteX20" fmla="*/ 2219671 w 4673412"/>
              <a:gd name="connsiteY20" fmla="*/ 1102340 h 4396210"/>
              <a:gd name="connsiteX21" fmla="*/ 1678897 w 4673412"/>
              <a:gd name="connsiteY21" fmla="*/ 768043 h 4396210"/>
              <a:gd name="connsiteX22" fmla="*/ 1324935 w 4673412"/>
              <a:gd name="connsiteY22" fmla="*/ 620559 h 4396210"/>
              <a:gd name="connsiteX23" fmla="*/ 666174 w 4673412"/>
              <a:gd name="connsiteY23" fmla="*/ 591063 h 4396210"/>
              <a:gd name="connsiteX24" fmla="*/ 292548 w 4673412"/>
              <a:gd name="connsiteY24" fmla="*/ 836869 h 4396210"/>
              <a:gd name="connsiteX0" fmla="*/ 292548 w 4673412"/>
              <a:gd name="connsiteY0" fmla="*/ 836869 h 4396210"/>
              <a:gd name="connsiteX1" fmla="*/ 54902 w 4673412"/>
              <a:gd name="connsiteY1" fmla="*/ 1331382 h 4396210"/>
              <a:gd name="connsiteX2" fmla="*/ 20440 w 4673412"/>
              <a:gd name="connsiteY2" fmla="*/ 2124894 h 4396210"/>
              <a:gd name="connsiteX3" fmla="*/ 315408 w 4673412"/>
              <a:gd name="connsiteY3" fmla="*/ 2973910 h 4396210"/>
              <a:gd name="connsiteX4" fmla="*/ 539010 w 4673412"/>
              <a:gd name="connsiteY4" fmla="*/ 3220372 h 4396210"/>
              <a:gd name="connsiteX5" fmla="*/ 789241 w 4673412"/>
              <a:gd name="connsiteY5" fmla="*/ 3480189 h 4396210"/>
              <a:gd name="connsiteX6" fmla="*/ 1486676 w 4673412"/>
              <a:gd name="connsiteY6" fmla="*/ 3959102 h 4396210"/>
              <a:gd name="connsiteX7" fmla="*/ 2434690 w 4673412"/>
              <a:gd name="connsiteY7" fmla="*/ 4281354 h 4396210"/>
              <a:gd name="connsiteX8" fmla="*/ 3252058 w 4673412"/>
              <a:gd name="connsiteY8" fmla="*/ 4389509 h 4396210"/>
              <a:gd name="connsiteX9" fmla="*/ 4392293 w 4673412"/>
              <a:gd name="connsiteY9" fmla="*/ 4113223 h 4396210"/>
              <a:gd name="connsiteX10" fmla="*/ 4667903 w 4673412"/>
              <a:gd name="connsiteY10" fmla="*/ 3265436 h 4396210"/>
              <a:gd name="connsiteX11" fmla="*/ 4540084 w 4673412"/>
              <a:gd name="connsiteY11" fmla="*/ 2252714 h 4396210"/>
              <a:gd name="connsiteX12" fmla="*/ 4353271 w 4673412"/>
              <a:gd name="connsiteY12" fmla="*/ 1692275 h 4396210"/>
              <a:gd name="connsiteX13" fmla="*/ 3990768 w 4673412"/>
              <a:gd name="connsiteY13" fmla="*/ 1208282 h 4396210"/>
              <a:gd name="connsiteX14" fmla="*/ 3958690 w 4673412"/>
              <a:gd name="connsiteY14" fmla="*/ 981526 h 4396210"/>
              <a:gd name="connsiteX15" fmla="*/ 3792832 w 4673412"/>
              <a:gd name="connsiteY15" fmla="*/ 856533 h 4396210"/>
              <a:gd name="connsiteX16" fmla="*/ 3596187 w 4673412"/>
              <a:gd name="connsiteY16" fmla="*/ 315759 h 4396210"/>
              <a:gd name="connsiteX17" fmla="*/ 3193064 w 4673412"/>
              <a:gd name="connsiteY17" fmla="*/ 50288 h 4396210"/>
              <a:gd name="connsiteX18" fmla="*/ 2632626 w 4673412"/>
              <a:gd name="connsiteY18" fmla="*/ 50288 h 4396210"/>
              <a:gd name="connsiteX19" fmla="*/ 2256247 w 4673412"/>
              <a:gd name="connsiteY19" fmla="*/ 679552 h 4396210"/>
              <a:gd name="connsiteX20" fmla="*/ 2219671 w 4673412"/>
              <a:gd name="connsiteY20" fmla="*/ 1102340 h 4396210"/>
              <a:gd name="connsiteX21" fmla="*/ 1678897 w 4673412"/>
              <a:gd name="connsiteY21" fmla="*/ 768043 h 4396210"/>
              <a:gd name="connsiteX22" fmla="*/ 1324935 w 4673412"/>
              <a:gd name="connsiteY22" fmla="*/ 620559 h 4396210"/>
              <a:gd name="connsiteX23" fmla="*/ 666174 w 4673412"/>
              <a:gd name="connsiteY23" fmla="*/ 591063 h 4396210"/>
              <a:gd name="connsiteX24" fmla="*/ 292548 w 4673412"/>
              <a:gd name="connsiteY24" fmla="*/ 836869 h 4396210"/>
              <a:gd name="connsiteX0" fmla="*/ 292548 w 4673412"/>
              <a:gd name="connsiteY0" fmla="*/ 836869 h 4396210"/>
              <a:gd name="connsiteX1" fmla="*/ 54902 w 4673412"/>
              <a:gd name="connsiteY1" fmla="*/ 1331382 h 4396210"/>
              <a:gd name="connsiteX2" fmla="*/ 20440 w 4673412"/>
              <a:gd name="connsiteY2" fmla="*/ 2124894 h 4396210"/>
              <a:gd name="connsiteX3" fmla="*/ 315408 w 4673412"/>
              <a:gd name="connsiteY3" fmla="*/ 2973910 h 4396210"/>
              <a:gd name="connsiteX4" fmla="*/ 539010 w 4673412"/>
              <a:gd name="connsiteY4" fmla="*/ 3220372 h 4396210"/>
              <a:gd name="connsiteX5" fmla="*/ 789241 w 4673412"/>
              <a:gd name="connsiteY5" fmla="*/ 3480189 h 4396210"/>
              <a:gd name="connsiteX6" fmla="*/ 1486676 w 4673412"/>
              <a:gd name="connsiteY6" fmla="*/ 3959102 h 4396210"/>
              <a:gd name="connsiteX7" fmla="*/ 2434690 w 4673412"/>
              <a:gd name="connsiteY7" fmla="*/ 4281354 h 4396210"/>
              <a:gd name="connsiteX8" fmla="*/ 3252058 w 4673412"/>
              <a:gd name="connsiteY8" fmla="*/ 4389509 h 4396210"/>
              <a:gd name="connsiteX9" fmla="*/ 4392293 w 4673412"/>
              <a:gd name="connsiteY9" fmla="*/ 4113223 h 4396210"/>
              <a:gd name="connsiteX10" fmla="*/ 4667903 w 4673412"/>
              <a:gd name="connsiteY10" fmla="*/ 3265436 h 4396210"/>
              <a:gd name="connsiteX11" fmla="*/ 4540084 w 4673412"/>
              <a:gd name="connsiteY11" fmla="*/ 2252714 h 4396210"/>
              <a:gd name="connsiteX12" fmla="*/ 4353271 w 4673412"/>
              <a:gd name="connsiteY12" fmla="*/ 1692275 h 4396210"/>
              <a:gd name="connsiteX13" fmla="*/ 3990768 w 4673412"/>
              <a:gd name="connsiteY13" fmla="*/ 1208282 h 4396210"/>
              <a:gd name="connsiteX14" fmla="*/ 3958690 w 4673412"/>
              <a:gd name="connsiteY14" fmla="*/ 981526 h 4396210"/>
              <a:gd name="connsiteX15" fmla="*/ 3792832 w 4673412"/>
              <a:gd name="connsiteY15" fmla="*/ 856533 h 4396210"/>
              <a:gd name="connsiteX16" fmla="*/ 3596187 w 4673412"/>
              <a:gd name="connsiteY16" fmla="*/ 315759 h 4396210"/>
              <a:gd name="connsiteX17" fmla="*/ 3193064 w 4673412"/>
              <a:gd name="connsiteY17" fmla="*/ 50288 h 4396210"/>
              <a:gd name="connsiteX18" fmla="*/ 2632626 w 4673412"/>
              <a:gd name="connsiteY18" fmla="*/ 50288 h 4396210"/>
              <a:gd name="connsiteX19" fmla="*/ 2256247 w 4673412"/>
              <a:gd name="connsiteY19" fmla="*/ 679552 h 4396210"/>
              <a:gd name="connsiteX20" fmla="*/ 2219671 w 4673412"/>
              <a:gd name="connsiteY20" fmla="*/ 1102340 h 4396210"/>
              <a:gd name="connsiteX21" fmla="*/ 1770337 w 4673412"/>
              <a:gd name="connsiteY21" fmla="*/ 829003 h 4396210"/>
              <a:gd name="connsiteX22" fmla="*/ 1324935 w 4673412"/>
              <a:gd name="connsiteY22" fmla="*/ 620559 h 4396210"/>
              <a:gd name="connsiteX23" fmla="*/ 666174 w 4673412"/>
              <a:gd name="connsiteY23" fmla="*/ 591063 h 4396210"/>
              <a:gd name="connsiteX24" fmla="*/ 292548 w 4673412"/>
              <a:gd name="connsiteY24" fmla="*/ 836869 h 4396210"/>
              <a:gd name="connsiteX0" fmla="*/ 292548 w 4673412"/>
              <a:gd name="connsiteY0" fmla="*/ 836869 h 4396210"/>
              <a:gd name="connsiteX1" fmla="*/ 54902 w 4673412"/>
              <a:gd name="connsiteY1" fmla="*/ 1331382 h 4396210"/>
              <a:gd name="connsiteX2" fmla="*/ 20440 w 4673412"/>
              <a:gd name="connsiteY2" fmla="*/ 2124894 h 4396210"/>
              <a:gd name="connsiteX3" fmla="*/ 315408 w 4673412"/>
              <a:gd name="connsiteY3" fmla="*/ 2973910 h 4396210"/>
              <a:gd name="connsiteX4" fmla="*/ 539010 w 4673412"/>
              <a:gd name="connsiteY4" fmla="*/ 3220372 h 4396210"/>
              <a:gd name="connsiteX5" fmla="*/ 789241 w 4673412"/>
              <a:gd name="connsiteY5" fmla="*/ 3480189 h 4396210"/>
              <a:gd name="connsiteX6" fmla="*/ 1486676 w 4673412"/>
              <a:gd name="connsiteY6" fmla="*/ 3959102 h 4396210"/>
              <a:gd name="connsiteX7" fmla="*/ 2434690 w 4673412"/>
              <a:gd name="connsiteY7" fmla="*/ 4281354 h 4396210"/>
              <a:gd name="connsiteX8" fmla="*/ 3252058 w 4673412"/>
              <a:gd name="connsiteY8" fmla="*/ 4389509 h 4396210"/>
              <a:gd name="connsiteX9" fmla="*/ 4392293 w 4673412"/>
              <a:gd name="connsiteY9" fmla="*/ 4113223 h 4396210"/>
              <a:gd name="connsiteX10" fmla="*/ 4667903 w 4673412"/>
              <a:gd name="connsiteY10" fmla="*/ 3265436 h 4396210"/>
              <a:gd name="connsiteX11" fmla="*/ 4540084 w 4673412"/>
              <a:gd name="connsiteY11" fmla="*/ 2252714 h 4396210"/>
              <a:gd name="connsiteX12" fmla="*/ 4353271 w 4673412"/>
              <a:gd name="connsiteY12" fmla="*/ 1692275 h 4396210"/>
              <a:gd name="connsiteX13" fmla="*/ 3990768 w 4673412"/>
              <a:gd name="connsiteY13" fmla="*/ 1208282 h 4396210"/>
              <a:gd name="connsiteX14" fmla="*/ 3958690 w 4673412"/>
              <a:gd name="connsiteY14" fmla="*/ 981526 h 4396210"/>
              <a:gd name="connsiteX15" fmla="*/ 3792832 w 4673412"/>
              <a:gd name="connsiteY15" fmla="*/ 856533 h 4396210"/>
              <a:gd name="connsiteX16" fmla="*/ 3596187 w 4673412"/>
              <a:gd name="connsiteY16" fmla="*/ 315759 h 4396210"/>
              <a:gd name="connsiteX17" fmla="*/ 3193064 w 4673412"/>
              <a:gd name="connsiteY17" fmla="*/ 50288 h 4396210"/>
              <a:gd name="connsiteX18" fmla="*/ 2632626 w 4673412"/>
              <a:gd name="connsiteY18" fmla="*/ 50288 h 4396210"/>
              <a:gd name="connsiteX19" fmla="*/ 2256247 w 4673412"/>
              <a:gd name="connsiteY19" fmla="*/ 679552 h 4396210"/>
              <a:gd name="connsiteX20" fmla="*/ 2219671 w 4673412"/>
              <a:gd name="connsiteY20" fmla="*/ 1102340 h 4396210"/>
              <a:gd name="connsiteX21" fmla="*/ 1770337 w 4673412"/>
              <a:gd name="connsiteY21" fmla="*/ 829003 h 4396210"/>
              <a:gd name="connsiteX22" fmla="*/ 1233495 w 4673412"/>
              <a:gd name="connsiteY22" fmla="*/ 605319 h 4396210"/>
              <a:gd name="connsiteX23" fmla="*/ 666174 w 4673412"/>
              <a:gd name="connsiteY23" fmla="*/ 591063 h 4396210"/>
              <a:gd name="connsiteX24" fmla="*/ 292548 w 4673412"/>
              <a:gd name="connsiteY24" fmla="*/ 836869 h 4396210"/>
              <a:gd name="connsiteX0" fmla="*/ 292548 w 4673412"/>
              <a:gd name="connsiteY0" fmla="*/ 836869 h 4396210"/>
              <a:gd name="connsiteX1" fmla="*/ 54902 w 4673412"/>
              <a:gd name="connsiteY1" fmla="*/ 1331382 h 4396210"/>
              <a:gd name="connsiteX2" fmla="*/ 20440 w 4673412"/>
              <a:gd name="connsiteY2" fmla="*/ 2124894 h 4396210"/>
              <a:gd name="connsiteX3" fmla="*/ 315408 w 4673412"/>
              <a:gd name="connsiteY3" fmla="*/ 2973910 h 4396210"/>
              <a:gd name="connsiteX4" fmla="*/ 539010 w 4673412"/>
              <a:gd name="connsiteY4" fmla="*/ 3220372 h 4396210"/>
              <a:gd name="connsiteX5" fmla="*/ 789241 w 4673412"/>
              <a:gd name="connsiteY5" fmla="*/ 3480189 h 4396210"/>
              <a:gd name="connsiteX6" fmla="*/ 1486676 w 4673412"/>
              <a:gd name="connsiteY6" fmla="*/ 3959102 h 4396210"/>
              <a:gd name="connsiteX7" fmla="*/ 2434690 w 4673412"/>
              <a:gd name="connsiteY7" fmla="*/ 4281354 h 4396210"/>
              <a:gd name="connsiteX8" fmla="*/ 3252058 w 4673412"/>
              <a:gd name="connsiteY8" fmla="*/ 4389509 h 4396210"/>
              <a:gd name="connsiteX9" fmla="*/ 4392293 w 4673412"/>
              <a:gd name="connsiteY9" fmla="*/ 4113223 h 4396210"/>
              <a:gd name="connsiteX10" fmla="*/ 4667903 w 4673412"/>
              <a:gd name="connsiteY10" fmla="*/ 3265436 h 4396210"/>
              <a:gd name="connsiteX11" fmla="*/ 4540084 w 4673412"/>
              <a:gd name="connsiteY11" fmla="*/ 2252714 h 4396210"/>
              <a:gd name="connsiteX12" fmla="*/ 4353271 w 4673412"/>
              <a:gd name="connsiteY12" fmla="*/ 1692275 h 4396210"/>
              <a:gd name="connsiteX13" fmla="*/ 3990768 w 4673412"/>
              <a:gd name="connsiteY13" fmla="*/ 1208282 h 4396210"/>
              <a:gd name="connsiteX14" fmla="*/ 3958690 w 4673412"/>
              <a:gd name="connsiteY14" fmla="*/ 981526 h 4396210"/>
              <a:gd name="connsiteX15" fmla="*/ 3808072 w 4673412"/>
              <a:gd name="connsiteY15" fmla="*/ 845103 h 4396210"/>
              <a:gd name="connsiteX16" fmla="*/ 3596187 w 4673412"/>
              <a:gd name="connsiteY16" fmla="*/ 315759 h 4396210"/>
              <a:gd name="connsiteX17" fmla="*/ 3193064 w 4673412"/>
              <a:gd name="connsiteY17" fmla="*/ 50288 h 4396210"/>
              <a:gd name="connsiteX18" fmla="*/ 2632626 w 4673412"/>
              <a:gd name="connsiteY18" fmla="*/ 50288 h 4396210"/>
              <a:gd name="connsiteX19" fmla="*/ 2256247 w 4673412"/>
              <a:gd name="connsiteY19" fmla="*/ 679552 h 4396210"/>
              <a:gd name="connsiteX20" fmla="*/ 2219671 w 4673412"/>
              <a:gd name="connsiteY20" fmla="*/ 1102340 h 4396210"/>
              <a:gd name="connsiteX21" fmla="*/ 1770337 w 4673412"/>
              <a:gd name="connsiteY21" fmla="*/ 829003 h 4396210"/>
              <a:gd name="connsiteX22" fmla="*/ 1233495 w 4673412"/>
              <a:gd name="connsiteY22" fmla="*/ 605319 h 4396210"/>
              <a:gd name="connsiteX23" fmla="*/ 666174 w 4673412"/>
              <a:gd name="connsiteY23" fmla="*/ 591063 h 4396210"/>
              <a:gd name="connsiteX24" fmla="*/ 292548 w 4673412"/>
              <a:gd name="connsiteY24" fmla="*/ 836869 h 4396210"/>
              <a:gd name="connsiteX0" fmla="*/ 292548 w 4673412"/>
              <a:gd name="connsiteY0" fmla="*/ 837264 h 4396605"/>
              <a:gd name="connsiteX1" fmla="*/ 54902 w 4673412"/>
              <a:gd name="connsiteY1" fmla="*/ 1331777 h 4396605"/>
              <a:gd name="connsiteX2" fmla="*/ 20440 w 4673412"/>
              <a:gd name="connsiteY2" fmla="*/ 2125289 h 4396605"/>
              <a:gd name="connsiteX3" fmla="*/ 315408 w 4673412"/>
              <a:gd name="connsiteY3" fmla="*/ 2974305 h 4396605"/>
              <a:gd name="connsiteX4" fmla="*/ 539010 w 4673412"/>
              <a:gd name="connsiteY4" fmla="*/ 3220767 h 4396605"/>
              <a:gd name="connsiteX5" fmla="*/ 789241 w 4673412"/>
              <a:gd name="connsiteY5" fmla="*/ 3480584 h 4396605"/>
              <a:gd name="connsiteX6" fmla="*/ 1486676 w 4673412"/>
              <a:gd name="connsiteY6" fmla="*/ 3959497 h 4396605"/>
              <a:gd name="connsiteX7" fmla="*/ 2434690 w 4673412"/>
              <a:gd name="connsiteY7" fmla="*/ 4281749 h 4396605"/>
              <a:gd name="connsiteX8" fmla="*/ 3252058 w 4673412"/>
              <a:gd name="connsiteY8" fmla="*/ 4389904 h 4396605"/>
              <a:gd name="connsiteX9" fmla="*/ 4392293 w 4673412"/>
              <a:gd name="connsiteY9" fmla="*/ 4113618 h 4396605"/>
              <a:gd name="connsiteX10" fmla="*/ 4667903 w 4673412"/>
              <a:gd name="connsiteY10" fmla="*/ 3265831 h 4396605"/>
              <a:gd name="connsiteX11" fmla="*/ 4540084 w 4673412"/>
              <a:gd name="connsiteY11" fmla="*/ 2253109 h 4396605"/>
              <a:gd name="connsiteX12" fmla="*/ 4353271 w 4673412"/>
              <a:gd name="connsiteY12" fmla="*/ 1692670 h 4396605"/>
              <a:gd name="connsiteX13" fmla="*/ 3990768 w 4673412"/>
              <a:gd name="connsiteY13" fmla="*/ 1208677 h 4396605"/>
              <a:gd name="connsiteX14" fmla="*/ 3958690 w 4673412"/>
              <a:gd name="connsiteY14" fmla="*/ 981921 h 4396605"/>
              <a:gd name="connsiteX15" fmla="*/ 3808072 w 4673412"/>
              <a:gd name="connsiteY15" fmla="*/ 845498 h 4396605"/>
              <a:gd name="connsiteX16" fmla="*/ 3569517 w 4673412"/>
              <a:gd name="connsiteY16" fmla="*/ 323774 h 4396605"/>
              <a:gd name="connsiteX17" fmla="*/ 3193064 w 4673412"/>
              <a:gd name="connsiteY17" fmla="*/ 50683 h 4396605"/>
              <a:gd name="connsiteX18" fmla="*/ 2632626 w 4673412"/>
              <a:gd name="connsiteY18" fmla="*/ 50683 h 4396605"/>
              <a:gd name="connsiteX19" fmla="*/ 2256247 w 4673412"/>
              <a:gd name="connsiteY19" fmla="*/ 679947 h 4396605"/>
              <a:gd name="connsiteX20" fmla="*/ 2219671 w 4673412"/>
              <a:gd name="connsiteY20" fmla="*/ 1102735 h 4396605"/>
              <a:gd name="connsiteX21" fmla="*/ 1770337 w 4673412"/>
              <a:gd name="connsiteY21" fmla="*/ 829398 h 4396605"/>
              <a:gd name="connsiteX22" fmla="*/ 1233495 w 4673412"/>
              <a:gd name="connsiteY22" fmla="*/ 605714 h 4396605"/>
              <a:gd name="connsiteX23" fmla="*/ 666174 w 4673412"/>
              <a:gd name="connsiteY23" fmla="*/ 591458 h 4396605"/>
              <a:gd name="connsiteX24" fmla="*/ 292548 w 4673412"/>
              <a:gd name="connsiteY24" fmla="*/ 837264 h 4396605"/>
              <a:gd name="connsiteX0" fmla="*/ 292548 w 4673412"/>
              <a:gd name="connsiteY0" fmla="*/ 833166 h 4392507"/>
              <a:gd name="connsiteX1" fmla="*/ 54902 w 4673412"/>
              <a:gd name="connsiteY1" fmla="*/ 1327679 h 4392507"/>
              <a:gd name="connsiteX2" fmla="*/ 20440 w 4673412"/>
              <a:gd name="connsiteY2" fmla="*/ 2121191 h 4392507"/>
              <a:gd name="connsiteX3" fmla="*/ 315408 w 4673412"/>
              <a:gd name="connsiteY3" fmla="*/ 2970207 h 4392507"/>
              <a:gd name="connsiteX4" fmla="*/ 539010 w 4673412"/>
              <a:gd name="connsiteY4" fmla="*/ 3216669 h 4392507"/>
              <a:gd name="connsiteX5" fmla="*/ 789241 w 4673412"/>
              <a:gd name="connsiteY5" fmla="*/ 3476486 h 4392507"/>
              <a:gd name="connsiteX6" fmla="*/ 1486676 w 4673412"/>
              <a:gd name="connsiteY6" fmla="*/ 3955399 h 4392507"/>
              <a:gd name="connsiteX7" fmla="*/ 2434690 w 4673412"/>
              <a:gd name="connsiteY7" fmla="*/ 4277651 h 4392507"/>
              <a:gd name="connsiteX8" fmla="*/ 3252058 w 4673412"/>
              <a:gd name="connsiteY8" fmla="*/ 4385806 h 4392507"/>
              <a:gd name="connsiteX9" fmla="*/ 4392293 w 4673412"/>
              <a:gd name="connsiteY9" fmla="*/ 4109520 h 4392507"/>
              <a:gd name="connsiteX10" fmla="*/ 4667903 w 4673412"/>
              <a:gd name="connsiteY10" fmla="*/ 3261733 h 4392507"/>
              <a:gd name="connsiteX11" fmla="*/ 4540084 w 4673412"/>
              <a:gd name="connsiteY11" fmla="*/ 2249011 h 4392507"/>
              <a:gd name="connsiteX12" fmla="*/ 4353271 w 4673412"/>
              <a:gd name="connsiteY12" fmla="*/ 1688572 h 4392507"/>
              <a:gd name="connsiteX13" fmla="*/ 3990768 w 4673412"/>
              <a:gd name="connsiteY13" fmla="*/ 1204579 h 4392507"/>
              <a:gd name="connsiteX14" fmla="*/ 3958690 w 4673412"/>
              <a:gd name="connsiteY14" fmla="*/ 977823 h 4392507"/>
              <a:gd name="connsiteX15" fmla="*/ 3808072 w 4673412"/>
              <a:gd name="connsiteY15" fmla="*/ 841400 h 4392507"/>
              <a:gd name="connsiteX16" fmla="*/ 3569517 w 4673412"/>
              <a:gd name="connsiteY16" fmla="*/ 319676 h 4392507"/>
              <a:gd name="connsiteX17" fmla="*/ 3193064 w 4673412"/>
              <a:gd name="connsiteY17" fmla="*/ 77065 h 4392507"/>
              <a:gd name="connsiteX18" fmla="*/ 2632626 w 4673412"/>
              <a:gd name="connsiteY18" fmla="*/ 46585 h 4392507"/>
              <a:gd name="connsiteX19" fmla="*/ 2256247 w 4673412"/>
              <a:gd name="connsiteY19" fmla="*/ 675849 h 4392507"/>
              <a:gd name="connsiteX20" fmla="*/ 2219671 w 4673412"/>
              <a:gd name="connsiteY20" fmla="*/ 1098637 h 4392507"/>
              <a:gd name="connsiteX21" fmla="*/ 1770337 w 4673412"/>
              <a:gd name="connsiteY21" fmla="*/ 825300 h 4392507"/>
              <a:gd name="connsiteX22" fmla="*/ 1233495 w 4673412"/>
              <a:gd name="connsiteY22" fmla="*/ 601616 h 4392507"/>
              <a:gd name="connsiteX23" fmla="*/ 666174 w 4673412"/>
              <a:gd name="connsiteY23" fmla="*/ 587360 h 4392507"/>
              <a:gd name="connsiteX24" fmla="*/ 292548 w 4673412"/>
              <a:gd name="connsiteY24" fmla="*/ 833166 h 4392507"/>
              <a:gd name="connsiteX0" fmla="*/ 292548 w 4673412"/>
              <a:gd name="connsiteY0" fmla="*/ 808266 h 4367607"/>
              <a:gd name="connsiteX1" fmla="*/ 54902 w 4673412"/>
              <a:gd name="connsiteY1" fmla="*/ 1302779 h 4367607"/>
              <a:gd name="connsiteX2" fmla="*/ 20440 w 4673412"/>
              <a:gd name="connsiteY2" fmla="*/ 2096291 h 4367607"/>
              <a:gd name="connsiteX3" fmla="*/ 315408 w 4673412"/>
              <a:gd name="connsiteY3" fmla="*/ 2945307 h 4367607"/>
              <a:gd name="connsiteX4" fmla="*/ 539010 w 4673412"/>
              <a:gd name="connsiteY4" fmla="*/ 3191769 h 4367607"/>
              <a:gd name="connsiteX5" fmla="*/ 789241 w 4673412"/>
              <a:gd name="connsiteY5" fmla="*/ 3451586 h 4367607"/>
              <a:gd name="connsiteX6" fmla="*/ 1486676 w 4673412"/>
              <a:gd name="connsiteY6" fmla="*/ 3930499 h 4367607"/>
              <a:gd name="connsiteX7" fmla="*/ 2434690 w 4673412"/>
              <a:gd name="connsiteY7" fmla="*/ 4252751 h 4367607"/>
              <a:gd name="connsiteX8" fmla="*/ 3252058 w 4673412"/>
              <a:gd name="connsiteY8" fmla="*/ 4360906 h 4367607"/>
              <a:gd name="connsiteX9" fmla="*/ 4392293 w 4673412"/>
              <a:gd name="connsiteY9" fmla="*/ 4084620 h 4367607"/>
              <a:gd name="connsiteX10" fmla="*/ 4667903 w 4673412"/>
              <a:gd name="connsiteY10" fmla="*/ 3236833 h 4367607"/>
              <a:gd name="connsiteX11" fmla="*/ 4540084 w 4673412"/>
              <a:gd name="connsiteY11" fmla="*/ 2224111 h 4367607"/>
              <a:gd name="connsiteX12" fmla="*/ 4353271 w 4673412"/>
              <a:gd name="connsiteY12" fmla="*/ 1663672 h 4367607"/>
              <a:gd name="connsiteX13" fmla="*/ 3990768 w 4673412"/>
              <a:gd name="connsiteY13" fmla="*/ 1179679 h 4367607"/>
              <a:gd name="connsiteX14" fmla="*/ 3958690 w 4673412"/>
              <a:gd name="connsiteY14" fmla="*/ 952923 h 4367607"/>
              <a:gd name="connsiteX15" fmla="*/ 3808072 w 4673412"/>
              <a:gd name="connsiteY15" fmla="*/ 816500 h 4367607"/>
              <a:gd name="connsiteX16" fmla="*/ 3569517 w 4673412"/>
              <a:gd name="connsiteY16" fmla="*/ 294776 h 4367607"/>
              <a:gd name="connsiteX17" fmla="*/ 3193064 w 4673412"/>
              <a:gd name="connsiteY17" fmla="*/ 52165 h 4367607"/>
              <a:gd name="connsiteX18" fmla="*/ 2632626 w 4673412"/>
              <a:gd name="connsiteY18" fmla="*/ 55975 h 4367607"/>
              <a:gd name="connsiteX19" fmla="*/ 2256247 w 4673412"/>
              <a:gd name="connsiteY19" fmla="*/ 650949 h 4367607"/>
              <a:gd name="connsiteX20" fmla="*/ 2219671 w 4673412"/>
              <a:gd name="connsiteY20" fmla="*/ 1073737 h 4367607"/>
              <a:gd name="connsiteX21" fmla="*/ 1770337 w 4673412"/>
              <a:gd name="connsiteY21" fmla="*/ 800400 h 4367607"/>
              <a:gd name="connsiteX22" fmla="*/ 1233495 w 4673412"/>
              <a:gd name="connsiteY22" fmla="*/ 576716 h 4367607"/>
              <a:gd name="connsiteX23" fmla="*/ 666174 w 4673412"/>
              <a:gd name="connsiteY23" fmla="*/ 562460 h 4367607"/>
              <a:gd name="connsiteX24" fmla="*/ 292548 w 4673412"/>
              <a:gd name="connsiteY24" fmla="*/ 808266 h 4367607"/>
              <a:gd name="connsiteX0" fmla="*/ 292548 w 4673412"/>
              <a:gd name="connsiteY0" fmla="*/ 797077 h 4356418"/>
              <a:gd name="connsiteX1" fmla="*/ 54902 w 4673412"/>
              <a:gd name="connsiteY1" fmla="*/ 1291590 h 4356418"/>
              <a:gd name="connsiteX2" fmla="*/ 20440 w 4673412"/>
              <a:gd name="connsiteY2" fmla="*/ 2085102 h 4356418"/>
              <a:gd name="connsiteX3" fmla="*/ 315408 w 4673412"/>
              <a:gd name="connsiteY3" fmla="*/ 2934118 h 4356418"/>
              <a:gd name="connsiteX4" fmla="*/ 539010 w 4673412"/>
              <a:gd name="connsiteY4" fmla="*/ 3180580 h 4356418"/>
              <a:gd name="connsiteX5" fmla="*/ 789241 w 4673412"/>
              <a:gd name="connsiteY5" fmla="*/ 3440397 h 4356418"/>
              <a:gd name="connsiteX6" fmla="*/ 1486676 w 4673412"/>
              <a:gd name="connsiteY6" fmla="*/ 3919310 h 4356418"/>
              <a:gd name="connsiteX7" fmla="*/ 2434690 w 4673412"/>
              <a:gd name="connsiteY7" fmla="*/ 4241562 h 4356418"/>
              <a:gd name="connsiteX8" fmla="*/ 3252058 w 4673412"/>
              <a:gd name="connsiteY8" fmla="*/ 4349717 h 4356418"/>
              <a:gd name="connsiteX9" fmla="*/ 4392293 w 4673412"/>
              <a:gd name="connsiteY9" fmla="*/ 4073431 h 4356418"/>
              <a:gd name="connsiteX10" fmla="*/ 4667903 w 4673412"/>
              <a:gd name="connsiteY10" fmla="*/ 3225644 h 4356418"/>
              <a:gd name="connsiteX11" fmla="*/ 4540084 w 4673412"/>
              <a:gd name="connsiteY11" fmla="*/ 2212922 h 4356418"/>
              <a:gd name="connsiteX12" fmla="*/ 4353271 w 4673412"/>
              <a:gd name="connsiteY12" fmla="*/ 1652483 h 4356418"/>
              <a:gd name="connsiteX13" fmla="*/ 3990768 w 4673412"/>
              <a:gd name="connsiteY13" fmla="*/ 1168490 h 4356418"/>
              <a:gd name="connsiteX14" fmla="*/ 3958690 w 4673412"/>
              <a:gd name="connsiteY14" fmla="*/ 941734 h 4356418"/>
              <a:gd name="connsiteX15" fmla="*/ 3808072 w 4673412"/>
              <a:gd name="connsiteY15" fmla="*/ 805311 h 4356418"/>
              <a:gd name="connsiteX16" fmla="*/ 3569517 w 4673412"/>
              <a:gd name="connsiteY16" fmla="*/ 283587 h 4356418"/>
              <a:gd name="connsiteX17" fmla="*/ 3193064 w 4673412"/>
              <a:gd name="connsiteY17" fmla="*/ 40976 h 4356418"/>
              <a:gd name="connsiteX18" fmla="*/ 2632626 w 4673412"/>
              <a:gd name="connsiteY18" fmla="*/ 44786 h 4356418"/>
              <a:gd name="connsiteX19" fmla="*/ 2256247 w 4673412"/>
              <a:gd name="connsiteY19" fmla="*/ 639760 h 4356418"/>
              <a:gd name="connsiteX20" fmla="*/ 2219671 w 4673412"/>
              <a:gd name="connsiteY20" fmla="*/ 1062548 h 4356418"/>
              <a:gd name="connsiteX21" fmla="*/ 1770337 w 4673412"/>
              <a:gd name="connsiteY21" fmla="*/ 789211 h 4356418"/>
              <a:gd name="connsiteX22" fmla="*/ 1233495 w 4673412"/>
              <a:gd name="connsiteY22" fmla="*/ 565527 h 4356418"/>
              <a:gd name="connsiteX23" fmla="*/ 666174 w 4673412"/>
              <a:gd name="connsiteY23" fmla="*/ 551271 h 4356418"/>
              <a:gd name="connsiteX24" fmla="*/ 292548 w 4673412"/>
              <a:gd name="connsiteY24" fmla="*/ 797077 h 4356418"/>
              <a:gd name="connsiteX0" fmla="*/ 292548 w 4673412"/>
              <a:gd name="connsiteY0" fmla="*/ 800230 h 4359571"/>
              <a:gd name="connsiteX1" fmla="*/ 54902 w 4673412"/>
              <a:gd name="connsiteY1" fmla="*/ 1294743 h 4359571"/>
              <a:gd name="connsiteX2" fmla="*/ 20440 w 4673412"/>
              <a:gd name="connsiteY2" fmla="*/ 2088255 h 4359571"/>
              <a:gd name="connsiteX3" fmla="*/ 315408 w 4673412"/>
              <a:gd name="connsiteY3" fmla="*/ 2937271 h 4359571"/>
              <a:gd name="connsiteX4" fmla="*/ 539010 w 4673412"/>
              <a:gd name="connsiteY4" fmla="*/ 3183733 h 4359571"/>
              <a:gd name="connsiteX5" fmla="*/ 789241 w 4673412"/>
              <a:gd name="connsiteY5" fmla="*/ 3443550 h 4359571"/>
              <a:gd name="connsiteX6" fmla="*/ 1486676 w 4673412"/>
              <a:gd name="connsiteY6" fmla="*/ 3922463 h 4359571"/>
              <a:gd name="connsiteX7" fmla="*/ 2434690 w 4673412"/>
              <a:gd name="connsiteY7" fmla="*/ 4244715 h 4359571"/>
              <a:gd name="connsiteX8" fmla="*/ 3252058 w 4673412"/>
              <a:gd name="connsiteY8" fmla="*/ 4352870 h 4359571"/>
              <a:gd name="connsiteX9" fmla="*/ 4392293 w 4673412"/>
              <a:gd name="connsiteY9" fmla="*/ 4076584 h 4359571"/>
              <a:gd name="connsiteX10" fmla="*/ 4667903 w 4673412"/>
              <a:gd name="connsiteY10" fmla="*/ 3228797 h 4359571"/>
              <a:gd name="connsiteX11" fmla="*/ 4540084 w 4673412"/>
              <a:gd name="connsiteY11" fmla="*/ 2216075 h 4359571"/>
              <a:gd name="connsiteX12" fmla="*/ 4353271 w 4673412"/>
              <a:gd name="connsiteY12" fmla="*/ 1655636 h 4359571"/>
              <a:gd name="connsiteX13" fmla="*/ 3990768 w 4673412"/>
              <a:gd name="connsiteY13" fmla="*/ 1171643 h 4359571"/>
              <a:gd name="connsiteX14" fmla="*/ 3958690 w 4673412"/>
              <a:gd name="connsiteY14" fmla="*/ 944887 h 4359571"/>
              <a:gd name="connsiteX15" fmla="*/ 3808072 w 4673412"/>
              <a:gd name="connsiteY15" fmla="*/ 808464 h 4359571"/>
              <a:gd name="connsiteX16" fmla="*/ 3569517 w 4673412"/>
              <a:gd name="connsiteY16" fmla="*/ 286740 h 4359571"/>
              <a:gd name="connsiteX17" fmla="*/ 3193064 w 4673412"/>
              <a:gd name="connsiteY17" fmla="*/ 44129 h 4359571"/>
              <a:gd name="connsiteX18" fmla="*/ 2632626 w 4673412"/>
              <a:gd name="connsiteY18" fmla="*/ 47939 h 4359571"/>
              <a:gd name="connsiteX19" fmla="*/ 2256247 w 4673412"/>
              <a:gd name="connsiteY19" fmla="*/ 642913 h 4359571"/>
              <a:gd name="connsiteX20" fmla="*/ 2219671 w 4673412"/>
              <a:gd name="connsiteY20" fmla="*/ 1065701 h 4359571"/>
              <a:gd name="connsiteX21" fmla="*/ 1770337 w 4673412"/>
              <a:gd name="connsiteY21" fmla="*/ 792364 h 4359571"/>
              <a:gd name="connsiteX22" fmla="*/ 1233495 w 4673412"/>
              <a:gd name="connsiteY22" fmla="*/ 568680 h 4359571"/>
              <a:gd name="connsiteX23" fmla="*/ 666174 w 4673412"/>
              <a:gd name="connsiteY23" fmla="*/ 554424 h 4359571"/>
              <a:gd name="connsiteX24" fmla="*/ 292548 w 4673412"/>
              <a:gd name="connsiteY24" fmla="*/ 800230 h 4359571"/>
              <a:gd name="connsiteX0" fmla="*/ 292548 w 4673412"/>
              <a:gd name="connsiteY0" fmla="*/ 800230 h 4359571"/>
              <a:gd name="connsiteX1" fmla="*/ 54902 w 4673412"/>
              <a:gd name="connsiteY1" fmla="*/ 1294743 h 4359571"/>
              <a:gd name="connsiteX2" fmla="*/ 20440 w 4673412"/>
              <a:gd name="connsiteY2" fmla="*/ 2088255 h 4359571"/>
              <a:gd name="connsiteX3" fmla="*/ 315408 w 4673412"/>
              <a:gd name="connsiteY3" fmla="*/ 2937271 h 4359571"/>
              <a:gd name="connsiteX4" fmla="*/ 539010 w 4673412"/>
              <a:gd name="connsiteY4" fmla="*/ 3183733 h 4359571"/>
              <a:gd name="connsiteX5" fmla="*/ 789241 w 4673412"/>
              <a:gd name="connsiteY5" fmla="*/ 3443550 h 4359571"/>
              <a:gd name="connsiteX6" fmla="*/ 1486676 w 4673412"/>
              <a:gd name="connsiteY6" fmla="*/ 3922463 h 4359571"/>
              <a:gd name="connsiteX7" fmla="*/ 2434690 w 4673412"/>
              <a:gd name="connsiteY7" fmla="*/ 4244715 h 4359571"/>
              <a:gd name="connsiteX8" fmla="*/ 3252058 w 4673412"/>
              <a:gd name="connsiteY8" fmla="*/ 4352870 h 4359571"/>
              <a:gd name="connsiteX9" fmla="*/ 4392293 w 4673412"/>
              <a:gd name="connsiteY9" fmla="*/ 4076584 h 4359571"/>
              <a:gd name="connsiteX10" fmla="*/ 4667903 w 4673412"/>
              <a:gd name="connsiteY10" fmla="*/ 3228797 h 4359571"/>
              <a:gd name="connsiteX11" fmla="*/ 4540084 w 4673412"/>
              <a:gd name="connsiteY11" fmla="*/ 2216075 h 4359571"/>
              <a:gd name="connsiteX12" fmla="*/ 4353271 w 4673412"/>
              <a:gd name="connsiteY12" fmla="*/ 1655636 h 4359571"/>
              <a:gd name="connsiteX13" fmla="*/ 3990768 w 4673412"/>
              <a:gd name="connsiteY13" fmla="*/ 1171643 h 4359571"/>
              <a:gd name="connsiteX14" fmla="*/ 3958690 w 4673412"/>
              <a:gd name="connsiteY14" fmla="*/ 944887 h 4359571"/>
              <a:gd name="connsiteX15" fmla="*/ 3808072 w 4673412"/>
              <a:gd name="connsiteY15" fmla="*/ 808464 h 4359571"/>
              <a:gd name="connsiteX16" fmla="*/ 3569517 w 4673412"/>
              <a:gd name="connsiteY16" fmla="*/ 286740 h 4359571"/>
              <a:gd name="connsiteX17" fmla="*/ 3193064 w 4673412"/>
              <a:gd name="connsiteY17" fmla="*/ 44129 h 4359571"/>
              <a:gd name="connsiteX18" fmla="*/ 2632626 w 4673412"/>
              <a:gd name="connsiteY18" fmla="*/ 47939 h 4359571"/>
              <a:gd name="connsiteX19" fmla="*/ 2256247 w 4673412"/>
              <a:gd name="connsiteY19" fmla="*/ 642913 h 4359571"/>
              <a:gd name="connsiteX20" fmla="*/ 2219671 w 4673412"/>
              <a:gd name="connsiteY20" fmla="*/ 1065701 h 4359571"/>
              <a:gd name="connsiteX21" fmla="*/ 1770337 w 4673412"/>
              <a:gd name="connsiteY21" fmla="*/ 792364 h 4359571"/>
              <a:gd name="connsiteX22" fmla="*/ 1233495 w 4673412"/>
              <a:gd name="connsiteY22" fmla="*/ 568680 h 4359571"/>
              <a:gd name="connsiteX23" fmla="*/ 666174 w 4673412"/>
              <a:gd name="connsiteY23" fmla="*/ 554424 h 4359571"/>
              <a:gd name="connsiteX24" fmla="*/ 292548 w 4673412"/>
              <a:gd name="connsiteY24" fmla="*/ 800230 h 4359571"/>
              <a:gd name="connsiteX0" fmla="*/ 292548 w 4673412"/>
              <a:gd name="connsiteY0" fmla="*/ 800230 h 4359571"/>
              <a:gd name="connsiteX1" fmla="*/ 54902 w 4673412"/>
              <a:gd name="connsiteY1" fmla="*/ 1294743 h 4359571"/>
              <a:gd name="connsiteX2" fmla="*/ 20440 w 4673412"/>
              <a:gd name="connsiteY2" fmla="*/ 2088255 h 4359571"/>
              <a:gd name="connsiteX3" fmla="*/ 315408 w 4673412"/>
              <a:gd name="connsiteY3" fmla="*/ 2937271 h 4359571"/>
              <a:gd name="connsiteX4" fmla="*/ 539010 w 4673412"/>
              <a:gd name="connsiteY4" fmla="*/ 3183733 h 4359571"/>
              <a:gd name="connsiteX5" fmla="*/ 789241 w 4673412"/>
              <a:gd name="connsiteY5" fmla="*/ 3443550 h 4359571"/>
              <a:gd name="connsiteX6" fmla="*/ 1486676 w 4673412"/>
              <a:gd name="connsiteY6" fmla="*/ 3922463 h 4359571"/>
              <a:gd name="connsiteX7" fmla="*/ 2434690 w 4673412"/>
              <a:gd name="connsiteY7" fmla="*/ 4244715 h 4359571"/>
              <a:gd name="connsiteX8" fmla="*/ 3252058 w 4673412"/>
              <a:gd name="connsiteY8" fmla="*/ 4352870 h 4359571"/>
              <a:gd name="connsiteX9" fmla="*/ 4392293 w 4673412"/>
              <a:gd name="connsiteY9" fmla="*/ 4076584 h 4359571"/>
              <a:gd name="connsiteX10" fmla="*/ 4667903 w 4673412"/>
              <a:gd name="connsiteY10" fmla="*/ 3228797 h 4359571"/>
              <a:gd name="connsiteX11" fmla="*/ 4540084 w 4673412"/>
              <a:gd name="connsiteY11" fmla="*/ 2216075 h 4359571"/>
              <a:gd name="connsiteX12" fmla="*/ 4353271 w 4673412"/>
              <a:gd name="connsiteY12" fmla="*/ 1655636 h 4359571"/>
              <a:gd name="connsiteX13" fmla="*/ 3990768 w 4673412"/>
              <a:gd name="connsiteY13" fmla="*/ 1171643 h 4359571"/>
              <a:gd name="connsiteX14" fmla="*/ 3958690 w 4673412"/>
              <a:gd name="connsiteY14" fmla="*/ 944887 h 4359571"/>
              <a:gd name="connsiteX15" fmla="*/ 3808072 w 4673412"/>
              <a:gd name="connsiteY15" fmla="*/ 808464 h 4359571"/>
              <a:gd name="connsiteX16" fmla="*/ 3569517 w 4673412"/>
              <a:gd name="connsiteY16" fmla="*/ 286740 h 4359571"/>
              <a:gd name="connsiteX17" fmla="*/ 3193064 w 4673412"/>
              <a:gd name="connsiteY17" fmla="*/ 44129 h 4359571"/>
              <a:gd name="connsiteX18" fmla="*/ 2632626 w 4673412"/>
              <a:gd name="connsiteY18" fmla="*/ 47939 h 4359571"/>
              <a:gd name="connsiteX19" fmla="*/ 2256247 w 4673412"/>
              <a:gd name="connsiteY19" fmla="*/ 642913 h 4359571"/>
              <a:gd name="connsiteX20" fmla="*/ 2219671 w 4673412"/>
              <a:gd name="connsiteY20" fmla="*/ 1065701 h 4359571"/>
              <a:gd name="connsiteX21" fmla="*/ 1770337 w 4673412"/>
              <a:gd name="connsiteY21" fmla="*/ 792364 h 4359571"/>
              <a:gd name="connsiteX22" fmla="*/ 1233495 w 4673412"/>
              <a:gd name="connsiteY22" fmla="*/ 568680 h 4359571"/>
              <a:gd name="connsiteX23" fmla="*/ 666174 w 4673412"/>
              <a:gd name="connsiteY23" fmla="*/ 554424 h 4359571"/>
              <a:gd name="connsiteX24" fmla="*/ 292548 w 4673412"/>
              <a:gd name="connsiteY24" fmla="*/ 800230 h 4359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73412" h="4359571">
                <a:moveTo>
                  <a:pt x="292548" y="800230"/>
                </a:moveTo>
                <a:cubicBezTo>
                  <a:pt x="190669" y="923617"/>
                  <a:pt x="100253" y="1080072"/>
                  <a:pt x="54902" y="1294743"/>
                </a:cubicBezTo>
                <a:cubicBezTo>
                  <a:pt x="9551" y="1509414"/>
                  <a:pt x="-22978" y="1814500"/>
                  <a:pt x="20440" y="2088255"/>
                </a:cubicBezTo>
                <a:cubicBezTo>
                  <a:pt x="63858" y="2362010"/>
                  <a:pt x="228980" y="2754691"/>
                  <a:pt x="315408" y="2937271"/>
                </a:cubicBezTo>
                <a:cubicBezTo>
                  <a:pt x="401836" y="3119851"/>
                  <a:pt x="463848" y="3112053"/>
                  <a:pt x="539010" y="3183733"/>
                </a:cubicBezTo>
                <a:cubicBezTo>
                  <a:pt x="576072" y="3326533"/>
                  <a:pt x="600817" y="3368688"/>
                  <a:pt x="789241" y="3443550"/>
                </a:cubicBezTo>
                <a:cubicBezTo>
                  <a:pt x="947185" y="3566672"/>
                  <a:pt x="1212435" y="3788936"/>
                  <a:pt x="1486676" y="3922463"/>
                </a:cubicBezTo>
                <a:cubicBezTo>
                  <a:pt x="1760918" y="4055991"/>
                  <a:pt x="2140460" y="4172981"/>
                  <a:pt x="2434690" y="4244715"/>
                </a:cubicBezTo>
                <a:cubicBezTo>
                  <a:pt x="2728920" y="4316449"/>
                  <a:pt x="2925791" y="4380892"/>
                  <a:pt x="3252058" y="4352870"/>
                </a:cubicBezTo>
                <a:cubicBezTo>
                  <a:pt x="3578325" y="4324848"/>
                  <a:pt x="4198229" y="4300125"/>
                  <a:pt x="4392293" y="4076584"/>
                </a:cubicBezTo>
                <a:cubicBezTo>
                  <a:pt x="4586357" y="3853043"/>
                  <a:pt x="4643271" y="3538882"/>
                  <a:pt x="4667903" y="3228797"/>
                </a:cubicBezTo>
                <a:cubicBezTo>
                  <a:pt x="4692535" y="2918712"/>
                  <a:pt x="4631851" y="2402888"/>
                  <a:pt x="4540084" y="2216075"/>
                </a:cubicBezTo>
                <a:cubicBezTo>
                  <a:pt x="4526974" y="2029262"/>
                  <a:pt x="4455055" y="1839827"/>
                  <a:pt x="4353271" y="1655636"/>
                </a:cubicBezTo>
                <a:cubicBezTo>
                  <a:pt x="4251487" y="1471445"/>
                  <a:pt x="4149702" y="1334879"/>
                  <a:pt x="3990768" y="1171643"/>
                </a:cubicBezTo>
                <a:cubicBezTo>
                  <a:pt x="3989457" y="1075410"/>
                  <a:pt x="3989139" y="1005417"/>
                  <a:pt x="3958690" y="944887"/>
                </a:cubicBezTo>
                <a:cubicBezTo>
                  <a:pt x="3928241" y="884357"/>
                  <a:pt x="3862457" y="852115"/>
                  <a:pt x="3808072" y="808464"/>
                </a:cubicBezTo>
                <a:cubicBezTo>
                  <a:pt x="3737444" y="632016"/>
                  <a:pt x="3672018" y="414129"/>
                  <a:pt x="3569517" y="286740"/>
                </a:cubicBezTo>
                <a:cubicBezTo>
                  <a:pt x="3467016" y="159351"/>
                  <a:pt x="3349212" y="83929"/>
                  <a:pt x="3193064" y="44129"/>
                </a:cubicBezTo>
                <a:cubicBezTo>
                  <a:pt x="3036916" y="4329"/>
                  <a:pt x="2925922" y="-32808"/>
                  <a:pt x="2632626" y="47939"/>
                </a:cubicBezTo>
                <a:cubicBezTo>
                  <a:pt x="2339330" y="128686"/>
                  <a:pt x="2275543" y="461856"/>
                  <a:pt x="2256247" y="642913"/>
                </a:cubicBezTo>
                <a:cubicBezTo>
                  <a:pt x="2236951" y="823970"/>
                  <a:pt x="2219671" y="924772"/>
                  <a:pt x="2219671" y="1065701"/>
                </a:cubicBezTo>
                <a:cubicBezTo>
                  <a:pt x="2069893" y="974589"/>
                  <a:pt x="1934700" y="875201"/>
                  <a:pt x="1770337" y="792364"/>
                </a:cubicBezTo>
                <a:cubicBezTo>
                  <a:pt x="1605974" y="709527"/>
                  <a:pt x="1417522" y="608337"/>
                  <a:pt x="1233495" y="568680"/>
                </a:cubicBezTo>
                <a:cubicBezTo>
                  <a:pt x="1049468" y="529023"/>
                  <a:pt x="822999" y="515832"/>
                  <a:pt x="666174" y="554424"/>
                </a:cubicBezTo>
                <a:cubicBezTo>
                  <a:pt x="509350" y="593016"/>
                  <a:pt x="394427" y="676843"/>
                  <a:pt x="292548" y="800230"/>
                </a:cubicBezTo>
                <a:close/>
              </a:path>
            </a:pathLst>
          </a:custGeom>
          <a:gradFill flip="none" rotWithShape="1">
            <a:gsLst>
              <a:gs pos="89000">
                <a:schemeClr val="tx1">
                  <a:lumMod val="95000"/>
                  <a:lumOff val="5000"/>
                </a:schemeClr>
              </a:gs>
              <a:gs pos="75000">
                <a:srgbClr val="4472C4">
                  <a:shade val="30000"/>
                  <a:satMod val="115000"/>
                </a:srgbClr>
              </a:gs>
              <a:gs pos="42000">
                <a:srgbClr val="0070C0"/>
              </a:gs>
              <a:gs pos="62000">
                <a:srgbClr val="4472C4">
                  <a:shade val="67500"/>
                  <a:satMod val="115000"/>
                </a:srgbClr>
              </a:gs>
              <a:gs pos="20000">
                <a:srgbClr val="53D2FF"/>
              </a:gs>
            </a:gsLst>
            <a:lin ang="198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1" name="Group 170">
            <a:extLst>
              <a:ext uri="{FF2B5EF4-FFF2-40B4-BE49-F238E27FC236}">
                <a16:creationId xmlns:a16="http://schemas.microsoft.com/office/drawing/2014/main" id="{6491802F-6C03-70FE-C27C-B086B9AB5CF9}"/>
              </a:ext>
            </a:extLst>
          </p:cNvPr>
          <p:cNvGrpSpPr/>
          <p:nvPr/>
        </p:nvGrpSpPr>
        <p:grpSpPr>
          <a:xfrm>
            <a:off x="988601" y="198751"/>
            <a:ext cx="4589413" cy="2199378"/>
            <a:chOff x="9507297" y="730679"/>
            <a:chExt cx="4482853" cy="2247469"/>
          </a:xfrm>
        </p:grpSpPr>
        <p:sp>
          <p:nvSpPr>
            <p:cNvPr id="172" name="Rectangle 171">
              <a:extLst>
                <a:ext uri="{FF2B5EF4-FFF2-40B4-BE49-F238E27FC236}">
                  <a16:creationId xmlns:a16="http://schemas.microsoft.com/office/drawing/2014/main" id="{28BD76C0-1A4B-3FF8-25E7-6EE7E052E05E}"/>
                </a:ext>
              </a:extLst>
            </p:cNvPr>
            <p:cNvSpPr/>
            <p:nvPr/>
          </p:nvSpPr>
          <p:spPr>
            <a:xfrm>
              <a:off x="9507297" y="2335536"/>
              <a:ext cx="2403414" cy="642612"/>
            </a:xfrm>
            <a:prstGeom prst="rect">
              <a:avLst/>
            </a:prstGeom>
            <a:noFill/>
          </p:spPr>
          <p:txBody>
            <a:bodyPr wrap="none" lIns="91440" tIns="45720" rIns="91440" bIns="45720">
              <a:spAutoFit/>
            </a:bodyPr>
            <a:lstStyle/>
            <a:p>
              <a:pPr algn="ctr">
                <a:lnSpc>
                  <a:spcPts val="2100"/>
                </a:lnSpc>
              </a:pPr>
              <a:r>
                <a:rPr lang="en-GB" sz="3200" b="0" cap="none" spc="0" err="1">
                  <a:ln w="0"/>
                  <a:solidFill>
                    <a:srgbClr val="FF00FF"/>
                  </a:solidFill>
                  <a:effectLst>
                    <a:outerShdw blurRad="38100" dist="19050" dir="2700000" algn="tl" rotWithShape="0">
                      <a:schemeClr val="dk1">
                        <a:alpha val="40000"/>
                      </a:schemeClr>
                    </a:outerShdw>
                  </a:effectLst>
                </a:rPr>
                <a:t>Vagus</a:t>
              </a:r>
              <a:r>
                <a:rPr lang="en-GB" sz="3200" b="0" cap="none" spc="0">
                  <a:ln w="0"/>
                  <a:solidFill>
                    <a:srgbClr val="FF00FF"/>
                  </a:solidFill>
                  <a:effectLst>
                    <a:outerShdw blurRad="38100" dist="19050" dir="2700000" algn="tl" rotWithShape="0">
                      <a:schemeClr val="dk1">
                        <a:alpha val="40000"/>
                      </a:schemeClr>
                    </a:outerShdw>
                  </a:effectLst>
                </a:rPr>
                <a:t> nerve</a:t>
              </a:r>
              <a:br>
                <a:rPr lang="en-GB" sz="2400" b="0" cap="none" spc="0">
                  <a:ln w="0"/>
                  <a:solidFill>
                    <a:schemeClr val="tx1"/>
                  </a:solidFill>
                  <a:effectLst>
                    <a:outerShdw blurRad="38100" dist="19050" dir="2700000" algn="tl" rotWithShape="0">
                      <a:schemeClr val="dk1">
                        <a:alpha val="40000"/>
                      </a:schemeClr>
                    </a:outerShdw>
                  </a:effectLst>
                </a:rPr>
              </a:br>
              <a:r>
                <a:rPr lang="en-GB" sz="2400" b="0" cap="none" spc="0">
                  <a:ln w="0"/>
                  <a:solidFill>
                    <a:schemeClr val="tx1"/>
                  </a:solidFill>
                  <a:effectLst>
                    <a:outerShdw blurRad="38100" dist="19050" dir="2700000" algn="tl" rotWithShape="0">
                      <a:schemeClr val="dk1">
                        <a:alpha val="40000"/>
                      </a:schemeClr>
                    </a:outerShdw>
                  </a:effectLst>
                </a:rPr>
                <a:t>(parasympathetic)</a:t>
              </a:r>
            </a:p>
          </p:txBody>
        </p:sp>
        <p:sp>
          <p:nvSpPr>
            <p:cNvPr id="173" name="Free-form: Shape 30">
              <a:extLst>
                <a:ext uri="{FF2B5EF4-FFF2-40B4-BE49-F238E27FC236}">
                  <a16:creationId xmlns:a16="http://schemas.microsoft.com/office/drawing/2014/main" id="{AF523130-9CB3-9A5C-BBFB-E0DE58DB13F3}"/>
                </a:ext>
              </a:extLst>
            </p:cNvPr>
            <p:cNvSpPr/>
            <p:nvPr/>
          </p:nvSpPr>
          <p:spPr>
            <a:xfrm>
              <a:off x="10934147" y="730679"/>
              <a:ext cx="3056003" cy="1929563"/>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2098368 w 2098368"/>
                <a:gd name="connsiteY0" fmla="*/ 70825 h 212362"/>
                <a:gd name="connsiteX1" fmla="*/ 620254 w 2098368"/>
                <a:gd name="connsiteY1" fmla="*/ 18 h 212362"/>
                <a:gd name="connsiteX2" fmla="*/ 0 w 2098368"/>
                <a:gd name="connsiteY2" fmla="*/ 212362 h 212362"/>
                <a:gd name="connsiteX0" fmla="*/ 1921044 w 1921044"/>
                <a:gd name="connsiteY0" fmla="*/ 70825 h 369549"/>
                <a:gd name="connsiteX1" fmla="*/ 442930 w 1921044"/>
                <a:gd name="connsiteY1" fmla="*/ 18 h 369549"/>
                <a:gd name="connsiteX2" fmla="*/ 0 w 1921044"/>
                <a:gd name="connsiteY2" fmla="*/ 369549 h 369549"/>
                <a:gd name="connsiteX0" fmla="*/ 1921044 w 1921044"/>
                <a:gd name="connsiteY0" fmla="*/ 2076 h 300800"/>
                <a:gd name="connsiteX1" fmla="*/ 474222 w 1921044"/>
                <a:gd name="connsiteY1" fmla="*/ 5239 h 300800"/>
                <a:gd name="connsiteX2" fmla="*/ 0 w 1921044"/>
                <a:gd name="connsiteY2" fmla="*/ 300800 h 300800"/>
                <a:gd name="connsiteX0" fmla="*/ 1921044 w 1921044"/>
                <a:gd name="connsiteY0" fmla="*/ 2076 h 300800"/>
                <a:gd name="connsiteX1" fmla="*/ 474222 w 1921044"/>
                <a:gd name="connsiteY1" fmla="*/ 5239 h 300800"/>
                <a:gd name="connsiteX2" fmla="*/ 0 w 1921044"/>
                <a:gd name="connsiteY2" fmla="*/ 300800 h 300800"/>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076 h 328539"/>
                <a:gd name="connsiteX1" fmla="*/ 460314 w 1907136"/>
                <a:gd name="connsiteY1" fmla="*/ 5239 h 328539"/>
                <a:gd name="connsiteX2" fmla="*/ 0 w 1907136"/>
                <a:gd name="connsiteY2" fmla="*/ 328539 h 328539"/>
                <a:gd name="connsiteX0" fmla="*/ 1987357 w 1987357"/>
                <a:gd name="connsiteY0" fmla="*/ 32110 h 75560"/>
                <a:gd name="connsiteX1" fmla="*/ 540535 w 1987357"/>
                <a:gd name="connsiteY1" fmla="*/ 35273 h 75560"/>
                <a:gd name="connsiteX2" fmla="*/ 0 w 1987357"/>
                <a:gd name="connsiteY2" fmla="*/ 36802 h 75560"/>
                <a:gd name="connsiteX0" fmla="*/ 1987357 w 1987357"/>
                <a:gd name="connsiteY0" fmla="*/ 2076 h 67085"/>
                <a:gd name="connsiteX1" fmla="*/ 540535 w 1987357"/>
                <a:gd name="connsiteY1" fmla="*/ 5239 h 67085"/>
                <a:gd name="connsiteX2" fmla="*/ 0 w 1987357"/>
                <a:gd name="connsiteY2" fmla="*/ 6768 h 67085"/>
                <a:gd name="connsiteX0" fmla="*/ 5182034 w 5182034"/>
                <a:gd name="connsiteY0" fmla="*/ 20 h 1215253"/>
                <a:gd name="connsiteX1" fmla="*/ 540535 w 5182034"/>
                <a:gd name="connsiteY1" fmla="*/ 1153407 h 1215253"/>
                <a:gd name="connsiteX2" fmla="*/ 0 w 5182034"/>
                <a:gd name="connsiteY2" fmla="*/ 1154936 h 1215253"/>
                <a:gd name="connsiteX0" fmla="*/ 5672797 w 5672797"/>
                <a:gd name="connsiteY0" fmla="*/ 8 h 2861060"/>
                <a:gd name="connsiteX1" fmla="*/ 540535 w 5672797"/>
                <a:gd name="connsiteY1" fmla="*/ 2799214 h 2861060"/>
                <a:gd name="connsiteX2" fmla="*/ 0 w 5672797"/>
                <a:gd name="connsiteY2" fmla="*/ 2800743 h 2861060"/>
                <a:gd name="connsiteX0" fmla="*/ 5672797 w 5672797"/>
                <a:gd name="connsiteY0" fmla="*/ 8 h 2823007"/>
                <a:gd name="connsiteX1" fmla="*/ 1762724 w 5672797"/>
                <a:gd name="connsiteY1" fmla="*/ 2740039 h 2823007"/>
                <a:gd name="connsiteX2" fmla="*/ 0 w 5672797"/>
                <a:gd name="connsiteY2" fmla="*/ 2800743 h 2823007"/>
                <a:gd name="connsiteX0" fmla="*/ 5672797 w 5672797"/>
                <a:gd name="connsiteY0" fmla="*/ 8 h 2800890"/>
                <a:gd name="connsiteX1" fmla="*/ 1762724 w 5672797"/>
                <a:gd name="connsiteY1" fmla="*/ 2740039 h 2800890"/>
                <a:gd name="connsiteX2" fmla="*/ 0 w 5672797"/>
                <a:gd name="connsiteY2" fmla="*/ 2800743 h 2800890"/>
                <a:gd name="connsiteX0" fmla="*/ 5672797 w 5672797"/>
                <a:gd name="connsiteY0" fmla="*/ 8 h 2800743"/>
                <a:gd name="connsiteX1" fmla="*/ 1767443 w 5672797"/>
                <a:gd name="connsiteY1" fmla="*/ 2765928 h 2800743"/>
                <a:gd name="connsiteX2" fmla="*/ 0 w 5672797"/>
                <a:gd name="connsiteY2" fmla="*/ 2800743 h 2800743"/>
                <a:gd name="connsiteX0" fmla="*/ 5677516 w 5677516"/>
                <a:gd name="connsiteY0" fmla="*/ 8 h 2782251"/>
                <a:gd name="connsiteX1" fmla="*/ 1772162 w 5677516"/>
                <a:gd name="connsiteY1" fmla="*/ 2765928 h 2782251"/>
                <a:gd name="connsiteX2" fmla="*/ 0 w 5677516"/>
                <a:gd name="connsiteY2" fmla="*/ 2782251 h 2782251"/>
                <a:gd name="connsiteX0" fmla="*/ 5677516 w 5677516"/>
                <a:gd name="connsiteY0" fmla="*/ 12 h 2782255"/>
                <a:gd name="connsiteX1" fmla="*/ 1772162 w 5677516"/>
                <a:gd name="connsiteY1" fmla="*/ 2765932 h 2782255"/>
                <a:gd name="connsiteX2" fmla="*/ 0 w 5677516"/>
                <a:gd name="connsiteY2" fmla="*/ 2782255 h 2782255"/>
              </a:gdLst>
              <a:ahLst/>
              <a:cxnLst>
                <a:cxn ang="0">
                  <a:pos x="connsiteX0" y="connsiteY0"/>
                </a:cxn>
                <a:cxn ang="0">
                  <a:pos x="connsiteX1" y="connsiteY1"/>
                </a:cxn>
                <a:cxn ang="0">
                  <a:pos x="connsiteX2" y="connsiteY2"/>
                </a:cxn>
              </a:cxnLst>
              <a:rect l="l" t="t" r="r" b="b"/>
              <a:pathLst>
                <a:path w="5677516" h="2782255">
                  <a:moveTo>
                    <a:pt x="5677516" y="12"/>
                  </a:moveTo>
                  <a:cubicBezTo>
                    <a:pt x="5464438" y="-5633"/>
                    <a:pt x="3058857" y="1806737"/>
                    <a:pt x="1772162" y="2765932"/>
                  </a:cubicBezTo>
                  <a:lnTo>
                    <a:pt x="0" y="2782255"/>
                  </a:lnTo>
                </a:path>
              </a:pathLst>
            </a:cu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4" name="Group 173">
            <a:extLst>
              <a:ext uri="{FF2B5EF4-FFF2-40B4-BE49-F238E27FC236}">
                <a16:creationId xmlns:a16="http://schemas.microsoft.com/office/drawing/2014/main" id="{614C2D16-5ADD-5A40-84AD-01C12E804846}"/>
              </a:ext>
            </a:extLst>
          </p:cNvPr>
          <p:cNvGrpSpPr/>
          <p:nvPr/>
        </p:nvGrpSpPr>
        <p:grpSpPr>
          <a:xfrm>
            <a:off x="2831256" y="1845200"/>
            <a:ext cx="2723905" cy="1737505"/>
            <a:chOff x="6657011" y="4609880"/>
            <a:chExt cx="2723905" cy="1737505"/>
          </a:xfrm>
        </p:grpSpPr>
        <p:sp>
          <p:nvSpPr>
            <p:cNvPr id="175" name="Rectangle 174">
              <a:extLst>
                <a:ext uri="{FF2B5EF4-FFF2-40B4-BE49-F238E27FC236}">
                  <a16:creationId xmlns:a16="http://schemas.microsoft.com/office/drawing/2014/main" id="{FD8C6FB6-1FF5-EA37-208B-C8FC3DF9B8D2}"/>
                </a:ext>
              </a:extLst>
            </p:cNvPr>
            <p:cNvSpPr/>
            <p:nvPr/>
          </p:nvSpPr>
          <p:spPr>
            <a:xfrm>
              <a:off x="6657011" y="5521325"/>
              <a:ext cx="2523640" cy="826060"/>
            </a:xfrm>
            <a:prstGeom prst="rect">
              <a:avLst/>
            </a:prstGeom>
            <a:noFill/>
          </p:spPr>
          <p:txBody>
            <a:bodyPr wrap="none" lIns="91440" tIns="45720" rIns="91440" bIns="45720">
              <a:spAutoFit/>
            </a:bodyPr>
            <a:lstStyle/>
            <a:p>
              <a:pPr algn="ctr">
                <a:lnSpc>
                  <a:spcPts val="2800"/>
                </a:lnSpc>
              </a:pPr>
              <a:r>
                <a:rPr lang="en-GB" sz="3200" b="0" cap="none" spc="0">
                  <a:ln w="0"/>
                  <a:solidFill>
                    <a:srgbClr val="00B050"/>
                  </a:solidFill>
                  <a:effectLst>
                    <a:outerShdw blurRad="38100" dist="19050" dir="2700000" algn="tl" rotWithShape="0">
                      <a:schemeClr val="dk1">
                        <a:alpha val="40000"/>
                      </a:schemeClr>
                    </a:outerShdw>
                  </a:effectLst>
                </a:rPr>
                <a:t>Cardiac nerve</a:t>
              </a:r>
              <a:br>
                <a:rPr lang="en-GB" sz="3200" b="0" cap="none" spc="0">
                  <a:ln w="0"/>
                  <a:solidFill>
                    <a:schemeClr val="tx1"/>
                  </a:solidFill>
                  <a:effectLst>
                    <a:outerShdw blurRad="38100" dist="19050" dir="2700000" algn="tl" rotWithShape="0">
                      <a:schemeClr val="dk1">
                        <a:alpha val="40000"/>
                      </a:schemeClr>
                    </a:outerShdw>
                  </a:effectLst>
                </a:rPr>
              </a:br>
              <a:r>
                <a:rPr lang="en-GB" sz="3200" b="0" cap="none" spc="0">
                  <a:ln w="0"/>
                  <a:solidFill>
                    <a:schemeClr val="tx1"/>
                  </a:solidFill>
                  <a:effectLst>
                    <a:outerShdw blurRad="38100" dist="19050" dir="2700000" algn="tl" rotWithShape="0">
                      <a:schemeClr val="dk1">
                        <a:alpha val="40000"/>
                      </a:schemeClr>
                    </a:outerShdw>
                  </a:effectLst>
                </a:rPr>
                <a:t>(sympathetic)</a:t>
              </a:r>
            </a:p>
          </p:txBody>
        </p:sp>
        <p:sp>
          <p:nvSpPr>
            <p:cNvPr id="176" name="Free-form: Shape 93">
              <a:extLst>
                <a:ext uri="{FF2B5EF4-FFF2-40B4-BE49-F238E27FC236}">
                  <a16:creationId xmlns:a16="http://schemas.microsoft.com/office/drawing/2014/main" id="{20BB08E5-89E9-341C-9493-66DA1E50CE0F}"/>
                </a:ext>
              </a:extLst>
            </p:cNvPr>
            <p:cNvSpPr/>
            <p:nvPr/>
          </p:nvSpPr>
          <p:spPr>
            <a:xfrm>
              <a:off x="8657523" y="4609880"/>
              <a:ext cx="723393" cy="1013190"/>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1284765 w 1284765"/>
                <a:gd name="connsiteY0" fmla="*/ 42 h 577838"/>
                <a:gd name="connsiteX1" fmla="*/ 635900 w 1284765"/>
                <a:gd name="connsiteY1" fmla="*/ 569544 h 577838"/>
                <a:gd name="connsiteX2" fmla="*/ 0 w 1284765"/>
                <a:gd name="connsiteY2" fmla="*/ 215550 h 577838"/>
                <a:gd name="connsiteX0" fmla="*/ 2700746 w 2700746"/>
                <a:gd name="connsiteY0" fmla="*/ 42 h 1493854"/>
                <a:gd name="connsiteX1" fmla="*/ 2051881 w 2700746"/>
                <a:gd name="connsiteY1" fmla="*/ 569544 h 1493854"/>
                <a:gd name="connsiteX2" fmla="*/ 0 w 2700746"/>
                <a:gd name="connsiteY2" fmla="*/ 1493854 h 1493854"/>
                <a:gd name="connsiteX0" fmla="*/ 2700746 w 2700746"/>
                <a:gd name="connsiteY0" fmla="*/ 42 h 1493854"/>
                <a:gd name="connsiteX1" fmla="*/ 2051881 w 2700746"/>
                <a:gd name="connsiteY1" fmla="*/ 569544 h 1493854"/>
                <a:gd name="connsiteX2" fmla="*/ 0 w 2700746"/>
                <a:gd name="connsiteY2" fmla="*/ 1493854 h 1493854"/>
                <a:gd name="connsiteX0" fmla="*/ 2700746 w 2700746"/>
                <a:gd name="connsiteY0" fmla="*/ 64 h 1493876"/>
                <a:gd name="connsiteX1" fmla="*/ 2051881 w 2700746"/>
                <a:gd name="connsiteY1" fmla="*/ 569566 h 1493876"/>
                <a:gd name="connsiteX2" fmla="*/ 0 w 2700746"/>
                <a:gd name="connsiteY2" fmla="*/ 1493876 h 1493876"/>
                <a:gd name="connsiteX0" fmla="*/ 2700746 w 2700746"/>
                <a:gd name="connsiteY0" fmla="*/ 0 h 1493812"/>
                <a:gd name="connsiteX1" fmla="*/ 2051881 w 2700746"/>
                <a:gd name="connsiteY1" fmla="*/ 569502 h 1493812"/>
                <a:gd name="connsiteX2" fmla="*/ 0 w 2700746"/>
                <a:gd name="connsiteY2" fmla="*/ 1493812 h 1493812"/>
                <a:gd name="connsiteX0" fmla="*/ 1188279 w 1188279"/>
                <a:gd name="connsiteY0" fmla="*/ 0 h 1475319"/>
                <a:gd name="connsiteX1" fmla="*/ 539414 w 1188279"/>
                <a:gd name="connsiteY1" fmla="*/ 569502 h 1475319"/>
                <a:gd name="connsiteX2" fmla="*/ 0 w 1188279"/>
                <a:gd name="connsiteY2" fmla="*/ 1475319 h 1475319"/>
                <a:gd name="connsiteX0" fmla="*/ 1188279 w 1188279"/>
                <a:gd name="connsiteY0" fmla="*/ 0 h 1475319"/>
                <a:gd name="connsiteX1" fmla="*/ 539414 w 1188279"/>
                <a:gd name="connsiteY1" fmla="*/ 569502 h 1475319"/>
                <a:gd name="connsiteX2" fmla="*/ 0 w 1188279"/>
                <a:gd name="connsiteY2" fmla="*/ 1475319 h 1475319"/>
                <a:gd name="connsiteX0" fmla="*/ 1188279 w 1188279"/>
                <a:gd name="connsiteY0" fmla="*/ 0 h 1475319"/>
                <a:gd name="connsiteX1" fmla="*/ 539414 w 1188279"/>
                <a:gd name="connsiteY1" fmla="*/ 569502 h 1475319"/>
                <a:gd name="connsiteX2" fmla="*/ 0 w 1188279"/>
                <a:gd name="connsiteY2" fmla="*/ 1475319 h 1475319"/>
              </a:gdLst>
              <a:ahLst/>
              <a:cxnLst>
                <a:cxn ang="0">
                  <a:pos x="connsiteX0" y="connsiteY0"/>
                </a:cxn>
                <a:cxn ang="0">
                  <a:pos x="connsiteX1" y="connsiteY1"/>
                </a:cxn>
                <a:cxn ang="0">
                  <a:pos x="connsiteX2" y="connsiteY2"/>
                </a:cxn>
              </a:cxnLst>
              <a:rect l="l" t="t" r="r" b="b"/>
              <a:pathLst>
                <a:path w="1188279" h="1475319">
                  <a:moveTo>
                    <a:pt x="1188279" y="0"/>
                  </a:moveTo>
                  <a:cubicBezTo>
                    <a:pt x="954340" y="207020"/>
                    <a:pt x="781382" y="362479"/>
                    <a:pt x="539414" y="569502"/>
                  </a:cubicBezTo>
                  <a:cubicBezTo>
                    <a:pt x="383906" y="863031"/>
                    <a:pt x="171565" y="1211081"/>
                    <a:pt x="0" y="1475319"/>
                  </a:cubicBezTo>
                </a:path>
              </a:pathLst>
            </a:cu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4" name="Group 183">
            <a:extLst>
              <a:ext uri="{FF2B5EF4-FFF2-40B4-BE49-F238E27FC236}">
                <a16:creationId xmlns:a16="http://schemas.microsoft.com/office/drawing/2014/main" id="{8872B71A-CE9C-E39A-0361-60DF22210A39}"/>
              </a:ext>
            </a:extLst>
          </p:cNvPr>
          <p:cNvGrpSpPr/>
          <p:nvPr/>
        </p:nvGrpSpPr>
        <p:grpSpPr>
          <a:xfrm>
            <a:off x="4593444" y="84822"/>
            <a:ext cx="5514393" cy="5869089"/>
            <a:chOff x="4593444" y="84822"/>
            <a:chExt cx="5514393" cy="5869089"/>
          </a:xfrm>
        </p:grpSpPr>
        <p:sp>
          <p:nvSpPr>
            <p:cNvPr id="177" name="Oval 176">
              <a:extLst>
                <a:ext uri="{FF2B5EF4-FFF2-40B4-BE49-F238E27FC236}">
                  <a16:creationId xmlns:a16="http://schemas.microsoft.com/office/drawing/2014/main" id="{67CE82D3-B622-393B-4AD7-7B102FFE6A74}"/>
                </a:ext>
              </a:extLst>
            </p:cNvPr>
            <p:cNvSpPr/>
            <p:nvPr/>
          </p:nvSpPr>
          <p:spPr>
            <a:xfrm>
              <a:off x="7670800" y="2919860"/>
              <a:ext cx="629651" cy="1249510"/>
            </a:xfrm>
            <a:prstGeom prst="ellipse">
              <a:avLst/>
            </a:prstGeom>
            <a:solidFill>
              <a:srgbClr val="FFFF0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D34B7341-2059-A41C-D8DE-547EBF932FA9}"/>
                </a:ext>
              </a:extLst>
            </p:cNvPr>
            <p:cNvSpPr/>
            <p:nvPr/>
          </p:nvSpPr>
          <p:spPr>
            <a:xfrm>
              <a:off x="6847637" y="1876004"/>
              <a:ext cx="521254" cy="785232"/>
            </a:xfrm>
            <a:prstGeom prst="ellipse">
              <a:avLst/>
            </a:prstGeom>
            <a:solidFill>
              <a:srgbClr val="FFFF0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153" name="Group 152">
              <a:extLst>
                <a:ext uri="{FF2B5EF4-FFF2-40B4-BE49-F238E27FC236}">
                  <a16:creationId xmlns:a16="http://schemas.microsoft.com/office/drawing/2014/main" id="{BDEEFEA6-2D4A-F84F-6AC5-F8AB0C5054B6}"/>
                </a:ext>
              </a:extLst>
            </p:cNvPr>
            <p:cNvGrpSpPr/>
            <p:nvPr/>
          </p:nvGrpSpPr>
          <p:grpSpPr>
            <a:xfrm>
              <a:off x="4593444" y="84822"/>
              <a:ext cx="3499320" cy="3439523"/>
              <a:chOff x="9015336" y="4197334"/>
              <a:chExt cx="1688416" cy="1336372"/>
            </a:xfrm>
          </p:grpSpPr>
          <p:sp>
            <p:nvSpPr>
              <p:cNvPr id="154" name="Oval 153">
                <a:extLst>
                  <a:ext uri="{FF2B5EF4-FFF2-40B4-BE49-F238E27FC236}">
                    <a16:creationId xmlns:a16="http://schemas.microsoft.com/office/drawing/2014/main" id="{4546437F-CDC0-00A9-C68E-AFDC054FDB18}"/>
                  </a:ext>
                </a:extLst>
              </p:cNvPr>
              <p:cNvSpPr/>
              <p:nvPr/>
            </p:nvSpPr>
            <p:spPr>
              <a:xfrm rot="71076">
                <a:off x="9015336" y="4197334"/>
                <a:ext cx="81026" cy="58878"/>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5" name="Group 154">
                <a:extLst>
                  <a:ext uri="{FF2B5EF4-FFF2-40B4-BE49-F238E27FC236}">
                    <a16:creationId xmlns:a16="http://schemas.microsoft.com/office/drawing/2014/main" id="{D262626B-36C9-DFCA-FF71-B59A7354AF08}"/>
                  </a:ext>
                </a:extLst>
              </p:cNvPr>
              <p:cNvGrpSpPr/>
              <p:nvPr/>
            </p:nvGrpSpPr>
            <p:grpSpPr>
              <a:xfrm>
                <a:off x="9036927" y="4227287"/>
                <a:ext cx="1666825" cy="1306419"/>
                <a:chOff x="9036927" y="4227287"/>
                <a:chExt cx="1666825" cy="1306419"/>
              </a:xfrm>
            </p:grpSpPr>
            <p:sp>
              <p:nvSpPr>
                <p:cNvPr id="156" name="Free-form: Shape 14">
                  <a:extLst>
                    <a:ext uri="{FF2B5EF4-FFF2-40B4-BE49-F238E27FC236}">
                      <a16:creationId xmlns:a16="http://schemas.microsoft.com/office/drawing/2014/main" id="{838B6BE3-9817-8E8B-B0D8-34603E5FB2C9}"/>
                    </a:ext>
                  </a:extLst>
                </p:cNvPr>
                <p:cNvSpPr/>
                <p:nvPr/>
              </p:nvSpPr>
              <p:spPr>
                <a:xfrm>
                  <a:off x="9601200" y="4248705"/>
                  <a:ext cx="203408" cy="619628"/>
                </a:xfrm>
                <a:custGeom>
                  <a:avLst/>
                  <a:gdLst>
                    <a:gd name="connsiteX0" fmla="*/ 177800 w 177800"/>
                    <a:gd name="connsiteY0" fmla="*/ 1134533 h 1134533"/>
                    <a:gd name="connsiteX1" fmla="*/ 63500 w 177800"/>
                    <a:gd name="connsiteY1" fmla="*/ 838200 h 1134533"/>
                    <a:gd name="connsiteX2" fmla="*/ 38100 w 177800"/>
                    <a:gd name="connsiteY2" fmla="*/ 237067 h 1134533"/>
                    <a:gd name="connsiteX3" fmla="*/ 0 w 177800"/>
                    <a:gd name="connsiteY3" fmla="*/ 0 h 1134533"/>
                  </a:gdLst>
                  <a:ahLst/>
                  <a:cxnLst>
                    <a:cxn ang="0">
                      <a:pos x="connsiteX0" y="connsiteY0"/>
                    </a:cxn>
                    <a:cxn ang="0">
                      <a:pos x="connsiteX1" y="connsiteY1"/>
                    </a:cxn>
                    <a:cxn ang="0">
                      <a:pos x="connsiteX2" y="connsiteY2"/>
                    </a:cxn>
                    <a:cxn ang="0">
                      <a:pos x="connsiteX3" y="connsiteY3"/>
                    </a:cxn>
                  </a:cxnLst>
                  <a:rect l="l" t="t" r="r" b="b"/>
                  <a:pathLst>
                    <a:path w="177800" h="1134533">
                      <a:moveTo>
                        <a:pt x="177800" y="1134533"/>
                      </a:moveTo>
                      <a:cubicBezTo>
                        <a:pt x="132291" y="1061155"/>
                        <a:pt x="86783" y="987777"/>
                        <a:pt x="63500" y="838200"/>
                      </a:cubicBezTo>
                      <a:cubicBezTo>
                        <a:pt x="40217" y="688623"/>
                        <a:pt x="48683" y="376767"/>
                        <a:pt x="38100" y="237067"/>
                      </a:cubicBezTo>
                      <a:cubicBezTo>
                        <a:pt x="27517" y="97367"/>
                        <a:pt x="1411" y="28222"/>
                        <a:pt x="0" y="0"/>
                      </a:cubicBezTo>
                    </a:path>
                  </a:pathLst>
                </a:cu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7" name="Group 156">
                  <a:extLst>
                    <a:ext uri="{FF2B5EF4-FFF2-40B4-BE49-F238E27FC236}">
                      <a16:creationId xmlns:a16="http://schemas.microsoft.com/office/drawing/2014/main" id="{17C45125-AECF-0A88-C9F6-54079039393E}"/>
                    </a:ext>
                  </a:extLst>
                </p:cNvPr>
                <p:cNvGrpSpPr/>
                <p:nvPr/>
              </p:nvGrpSpPr>
              <p:grpSpPr>
                <a:xfrm>
                  <a:off x="9036927" y="4227287"/>
                  <a:ext cx="1234980" cy="834081"/>
                  <a:chOff x="9036927" y="4227287"/>
                  <a:chExt cx="1234980" cy="834081"/>
                </a:xfrm>
              </p:grpSpPr>
              <p:sp>
                <p:nvSpPr>
                  <p:cNvPr id="164" name="Free-form: Shape 9">
                    <a:extLst>
                      <a:ext uri="{FF2B5EF4-FFF2-40B4-BE49-F238E27FC236}">
                        <a16:creationId xmlns:a16="http://schemas.microsoft.com/office/drawing/2014/main" id="{49058123-FA09-CC95-300A-41E7C6A4EA43}"/>
                      </a:ext>
                    </a:extLst>
                  </p:cNvPr>
                  <p:cNvSpPr/>
                  <p:nvPr/>
                </p:nvSpPr>
                <p:spPr>
                  <a:xfrm>
                    <a:off x="9036927" y="4227287"/>
                    <a:ext cx="812695" cy="173942"/>
                  </a:xfrm>
                  <a:custGeom>
                    <a:avLst/>
                    <a:gdLst>
                      <a:gd name="connsiteX0" fmla="*/ 0 w 2387600"/>
                      <a:gd name="connsiteY0" fmla="*/ 0 h 2036233"/>
                      <a:gd name="connsiteX1" fmla="*/ 1066800 w 2387600"/>
                      <a:gd name="connsiteY1" fmla="*/ 190500 h 2036233"/>
                      <a:gd name="connsiteX2" fmla="*/ 1629833 w 2387600"/>
                      <a:gd name="connsiteY2" fmla="*/ 524933 h 2036233"/>
                      <a:gd name="connsiteX3" fmla="*/ 2163233 w 2387600"/>
                      <a:gd name="connsiteY3" fmla="*/ 1443567 h 2036233"/>
                      <a:gd name="connsiteX4" fmla="*/ 2387600 w 2387600"/>
                      <a:gd name="connsiteY4" fmla="*/ 2036233 h 2036233"/>
                      <a:gd name="connsiteX0" fmla="*/ 0 w 2387600"/>
                      <a:gd name="connsiteY0" fmla="*/ 0 h 2036233"/>
                      <a:gd name="connsiteX1" fmla="*/ 1629833 w 2387600"/>
                      <a:gd name="connsiteY1" fmla="*/ 524933 h 2036233"/>
                      <a:gd name="connsiteX2" fmla="*/ 2163233 w 2387600"/>
                      <a:gd name="connsiteY2" fmla="*/ 1443567 h 2036233"/>
                      <a:gd name="connsiteX3" fmla="*/ 2387600 w 2387600"/>
                      <a:gd name="connsiteY3" fmla="*/ 2036233 h 2036233"/>
                      <a:gd name="connsiteX0" fmla="*/ 0 w 2387600"/>
                      <a:gd name="connsiteY0" fmla="*/ 0 h 2036233"/>
                      <a:gd name="connsiteX1" fmla="*/ 2163233 w 2387600"/>
                      <a:gd name="connsiteY1" fmla="*/ 1443567 h 2036233"/>
                      <a:gd name="connsiteX2" fmla="*/ 2387600 w 2387600"/>
                      <a:gd name="connsiteY2" fmla="*/ 2036233 h 2036233"/>
                      <a:gd name="connsiteX0" fmla="*/ 0 w 768017"/>
                      <a:gd name="connsiteY0" fmla="*/ 0 h 1262722"/>
                      <a:gd name="connsiteX1" fmla="*/ 543650 w 768017"/>
                      <a:gd name="connsiteY1" fmla="*/ 670056 h 1262722"/>
                      <a:gd name="connsiteX2" fmla="*/ 768017 w 768017"/>
                      <a:gd name="connsiteY2" fmla="*/ 1262722 h 1262722"/>
                      <a:gd name="connsiteX0" fmla="*/ 0 w 768017"/>
                      <a:gd name="connsiteY0" fmla="*/ 0 h 1262722"/>
                      <a:gd name="connsiteX1" fmla="*/ 543650 w 768017"/>
                      <a:gd name="connsiteY1" fmla="*/ 670056 h 1262722"/>
                      <a:gd name="connsiteX2" fmla="*/ 768017 w 768017"/>
                      <a:gd name="connsiteY2" fmla="*/ 1262722 h 1262722"/>
                      <a:gd name="connsiteX0" fmla="*/ 0 w 734508"/>
                      <a:gd name="connsiteY0" fmla="*/ 200403 h 703105"/>
                      <a:gd name="connsiteX1" fmla="*/ 510141 w 734508"/>
                      <a:gd name="connsiteY1" fmla="*/ 110439 h 703105"/>
                      <a:gd name="connsiteX2" fmla="*/ 734508 w 734508"/>
                      <a:gd name="connsiteY2" fmla="*/ 703105 h 703105"/>
                      <a:gd name="connsiteX0" fmla="*/ 0 w 734508"/>
                      <a:gd name="connsiteY0" fmla="*/ 245589 h 748291"/>
                      <a:gd name="connsiteX1" fmla="*/ 510141 w 734508"/>
                      <a:gd name="connsiteY1" fmla="*/ 155625 h 748291"/>
                      <a:gd name="connsiteX2" fmla="*/ 734508 w 734508"/>
                      <a:gd name="connsiteY2" fmla="*/ 748291 h 748291"/>
                      <a:gd name="connsiteX0" fmla="*/ 0 w 734508"/>
                      <a:gd name="connsiteY0" fmla="*/ 55864 h 558566"/>
                      <a:gd name="connsiteX1" fmla="*/ 633006 w 734508"/>
                      <a:gd name="connsiteY1" fmla="*/ 352655 h 558566"/>
                      <a:gd name="connsiteX2" fmla="*/ 734508 w 734508"/>
                      <a:gd name="connsiteY2" fmla="*/ 558566 h 558566"/>
                      <a:gd name="connsiteX0" fmla="*/ 0 w 812695"/>
                      <a:gd name="connsiteY0" fmla="*/ 88406 h 476437"/>
                      <a:gd name="connsiteX1" fmla="*/ 711193 w 812695"/>
                      <a:gd name="connsiteY1" fmla="*/ 270526 h 476437"/>
                      <a:gd name="connsiteX2" fmla="*/ 812695 w 812695"/>
                      <a:gd name="connsiteY2" fmla="*/ 476437 h 476437"/>
                      <a:gd name="connsiteX0" fmla="*/ 0 w 812695"/>
                      <a:gd name="connsiteY0" fmla="*/ 32891 h 420922"/>
                      <a:gd name="connsiteX1" fmla="*/ 711193 w 812695"/>
                      <a:gd name="connsiteY1" fmla="*/ 215011 h 420922"/>
                      <a:gd name="connsiteX2" fmla="*/ 812695 w 812695"/>
                      <a:gd name="connsiteY2" fmla="*/ 420922 h 420922"/>
                      <a:gd name="connsiteX0" fmla="*/ 0 w 812695"/>
                      <a:gd name="connsiteY0" fmla="*/ 32891 h 420922"/>
                      <a:gd name="connsiteX1" fmla="*/ 711193 w 812695"/>
                      <a:gd name="connsiteY1" fmla="*/ 215011 h 420922"/>
                      <a:gd name="connsiteX2" fmla="*/ 812695 w 812695"/>
                      <a:gd name="connsiteY2" fmla="*/ 420922 h 420922"/>
                      <a:gd name="connsiteX0" fmla="*/ 0 w 812695"/>
                      <a:gd name="connsiteY0" fmla="*/ 4868 h 392899"/>
                      <a:gd name="connsiteX1" fmla="*/ 711193 w 812695"/>
                      <a:gd name="connsiteY1" fmla="*/ 186988 h 392899"/>
                      <a:gd name="connsiteX2" fmla="*/ 812695 w 812695"/>
                      <a:gd name="connsiteY2" fmla="*/ 392899 h 392899"/>
                      <a:gd name="connsiteX0" fmla="*/ 0 w 812695"/>
                      <a:gd name="connsiteY0" fmla="*/ 0 h 388031"/>
                      <a:gd name="connsiteX1" fmla="*/ 711193 w 812695"/>
                      <a:gd name="connsiteY1" fmla="*/ 182120 h 388031"/>
                      <a:gd name="connsiteX2" fmla="*/ 812695 w 812695"/>
                      <a:gd name="connsiteY2" fmla="*/ 388031 h 388031"/>
                      <a:gd name="connsiteX0" fmla="*/ 0 w 812695"/>
                      <a:gd name="connsiteY0" fmla="*/ 0 h 388031"/>
                      <a:gd name="connsiteX1" fmla="*/ 611924 w 812695"/>
                      <a:gd name="connsiteY1" fmla="*/ 95191 h 388031"/>
                      <a:gd name="connsiteX2" fmla="*/ 812695 w 812695"/>
                      <a:gd name="connsiteY2" fmla="*/ 388031 h 388031"/>
                      <a:gd name="connsiteX0" fmla="*/ 0 w 812695"/>
                      <a:gd name="connsiteY0" fmla="*/ 0 h 388031"/>
                      <a:gd name="connsiteX1" fmla="*/ 611924 w 812695"/>
                      <a:gd name="connsiteY1" fmla="*/ 95191 h 388031"/>
                      <a:gd name="connsiteX2" fmla="*/ 812695 w 812695"/>
                      <a:gd name="connsiteY2" fmla="*/ 388031 h 388031"/>
                      <a:gd name="connsiteX0" fmla="*/ 0 w 812695"/>
                      <a:gd name="connsiteY0" fmla="*/ 0 h 388031"/>
                      <a:gd name="connsiteX1" fmla="*/ 562902 w 812695"/>
                      <a:gd name="connsiteY1" fmla="*/ 56302 h 388031"/>
                      <a:gd name="connsiteX2" fmla="*/ 812695 w 812695"/>
                      <a:gd name="connsiteY2" fmla="*/ 388031 h 388031"/>
                      <a:gd name="connsiteX0" fmla="*/ 0 w 812695"/>
                      <a:gd name="connsiteY0" fmla="*/ 0 h 388031"/>
                      <a:gd name="connsiteX1" fmla="*/ 562902 w 812695"/>
                      <a:gd name="connsiteY1" fmla="*/ 56302 h 388031"/>
                      <a:gd name="connsiteX2" fmla="*/ 812695 w 812695"/>
                      <a:gd name="connsiteY2" fmla="*/ 388031 h 388031"/>
                      <a:gd name="connsiteX0" fmla="*/ 0 w 812695"/>
                      <a:gd name="connsiteY0" fmla="*/ 0 h 394750"/>
                      <a:gd name="connsiteX1" fmla="*/ 562902 w 812695"/>
                      <a:gd name="connsiteY1" fmla="*/ 56302 h 394750"/>
                      <a:gd name="connsiteX2" fmla="*/ 812695 w 812695"/>
                      <a:gd name="connsiteY2" fmla="*/ 394750 h 394750"/>
                      <a:gd name="connsiteX0" fmla="*/ 0 w 812695"/>
                      <a:gd name="connsiteY0" fmla="*/ 0 h 394750"/>
                      <a:gd name="connsiteX1" fmla="*/ 562902 w 812695"/>
                      <a:gd name="connsiteY1" fmla="*/ 56302 h 394750"/>
                      <a:gd name="connsiteX2" fmla="*/ 812695 w 812695"/>
                      <a:gd name="connsiteY2" fmla="*/ 394750 h 394750"/>
                    </a:gdLst>
                    <a:ahLst/>
                    <a:cxnLst>
                      <a:cxn ang="0">
                        <a:pos x="connsiteX0" y="connsiteY0"/>
                      </a:cxn>
                      <a:cxn ang="0">
                        <a:pos x="connsiteX1" y="connsiteY1"/>
                      </a:cxn>
                      <a:cxn ang="0">
                        <a:pos x="connsiteX2" y="connsiteY2"/>
                      </a:cxn>
                    </a:cxnLst>
                    <a:rect l="l" t="t" r="r" b="b"/>
                    <a:pathLst>
                      <a:path w="812695" h="394750">
                        <a:moveTo>
                          <a:pt x="0" y="0"/>
                        </a:moveTo>
                        <a:cubicBezTo>
                          <a:pt x="277546" y="9031"/>
                          <a:pt x="427453" y="-9490"/>
                          <a:pt x="562902" y="56302"/>
                        </a:cubicBezTo>
                        <a:cubicBezTo>
                          <a:pt x="698351" y="122094"/>
                          <a:pt x="768561" y="185182"/>
                          <a:pt x="812695" y="394750"/>
                        </a:cubicBezTo>
                      </a:path>
                    </a:pathLst>
                  </a:cu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5" name="Group 164">
                    <a:extLst>
                      <a:ext uri="{FF2B5EF4-FFF2-40B4-BE49-F238E27FC236}">
                        <a16:creationId xmlns:a16="http://schemas.microsoft.com/office/drawing/2014/main" id="{53082FDB-E84E-C57C-0046-BF315B2ED272}"/>
                      </a:ext>
                    </a:extLst>
                  </p:cNvPr>
                  <p:cNvGrpSpPr/>
                  <p:nvPr/>
                </p:nvGrpSpPr>
                <p:grpSpPr>
                  <a:xfrm>
                    <a:off x="9839114" y="4395146"/>
                    <a:ext cx="432793" cy="666222"/>
                    <a:chOff x="9839114" y="4395146"/>
                    <a:chExt cx="432793" cy="666222"/>
                  </a:xfrm>
                </p:grpSpPr>
                <p:sp>
                  <p:nvSpPr>
                    <p:cNvPr id="166" name="Free-form: Shape 12">
                      <a:extLst>
                        <a:ext uri="{FF2B5EF4-FFF2-40B4-BE49-F238E27FC236}">
                          <a16:creationId xmlns:a16="http://schemas.microsoft.com/office/drawing/2014/main" id="{DE19DBA7-50D6-9B47-6956-ECB442370A79}"/>
                        </a:ext>
                      </a:extLst>
                    </p:cNvPr>
                    <p:cNvSpPr/>
                    <p:nvPr/>
                  </p:nvSpPr>
                  <p:spPr>
                    <a:xfrm>
                      <a:off x="9889067" y="4466167"/>
                      <a:ext cx="313266" cy="512233"/>
                    </a:xfrm>
                    <a:custGeom>
                      <a:avLst/>
                      <a:gdLst>
                        <a:gd name="connsiteX0" fmla="*/ 0 w 313266"/>
                        <a:gd name="connsiteY0" fmla="*/ 0 h 512233"/>
                        <a:gd name="connsiteX1" fmla="*/ 313266 w 313266"/>
                        <a:gd name="connsiteY1" fmla="*/ 512233 h 512233"/>
                      </a:gdLst>
                      <a:ahLst/>
                      <a:cxnLst>
                        <a:cxn ang="0">
                          <a:pos x="connsiteX0" y="connsiteY0"/>
                        </a:cxn>
                        <a:cxn ang="0">
                          <a:pos x="connsiteX1" y="connsiteY1"/>
                        </a:cxn>
                      </a:cxnLst>
                      <a:rect l="l" t="t" r="r" b="b"/>
                      <a:pathLst>
                        <a:path w="313266" h="512233">
                          <a:moveTo>
                            <a:pt x="0" y="0"/>
                          </a:moveTo>
                          <a:lnTo>
                            <a:pt x="313266" y="512233"/>
                          </a:lnTo>
                        </a:path>
                      </a:pathLst>
                    </a:cu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7" name="Group 166">
                      <a:extLst>
                        <a:ext uri="{FF2B5EF4-FFF2-40B4-BE49-F238E27FC236}">
                          <a16:creationId xmlns:a16="http://schemas.microsoft.com/office/drawing/2014/main" id="{C02EE2CD-B7C0-DDCC-CDB6-B535B64BC78A}"/>
                        </a:ext>
                      </a:extLst>
                    </p:cNvPr>
                    <p:cNvGrpSpPr/>
                    <p:nvPr/>
                  </p:nvGrpSpPr>
                  <p:grpSpPr>
                    <a:xfrm rot="3918413">
                      <a:off x="9826997" y="4407263"/>
                      <a:ext cx="115673" cy="91440"/>
                      <a:chOff x="8169437" y="3496973"/>
                      <a:chExt cx="115673" cy="91440"/>
                    </a:xfrm>
                    <a:solidFill>
                      <a:srgbClr val="FF00FF"/>
                    </a:solidFill>
                  </p:grpSpPr>
                  <p:sp>
                    <p:nvSpPr>
                      <p:cNvPr id="169" name="Half Frame 168">
                        <a:extLst>
                          <a:ext uri="{FF2B5EF4-FFF2-40B4-BE49-F238E27FC236}">
                            <a16:creationId xmlns:a16="http://schemas.microsoft.com/office/drawing/2014/main" id="{89CC6819-A2F9-33CD-0FFC-5EEFEAA4D86D}"/>
                          </a:ext>
                        </a:extLst>
                      </p:cNvPr>
                      <p:cNvSpPr/>
                      <p:nvPr/>
                    </p:nvSpPr>
                    <p:spPr>
                      <a:xfrm rot="18980367">
                        <a:off x="8169437" y="3496973"/>
                        <a:ext cx="91440" cy="91440"/>
                      </a:xfrm>
                      <a:prstGeom prst="halfFram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0" name="Oval 169">
                        <a:extLst>
                          <a:ext uri="{FF2B5EF4-FFF2-40B4-BE49-F238E27FC236}">
                            <a16:creationId xmlns:a16="http://schemas.microsoft.com/office/drawing/2014/main" id="{500A8EE9-9EB1-B59A-293D-57DD6090FA7B}"/>
                          </a:ext>
                        </a:extLst>
                      </p:cNvPr>
                      <p:cNvSpPr/>
                      <p:nvPr/>
                    </p:nvSpPr>
                    <p:spPr>
                      <a:xfrm rot="71076">
                        <a:off x="8221102" y="3510196"/>
                        <a:ext cx="64008" cy="6400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8" name="Half Frame 167">
                      <a:extLst>
                        <a:ext uri="{FF2B5EF4-FFF2-40B4-BE49-F238E27FC236}">
                          <a16:creationId xmlns:a16="http://schemas.microsoft.com/office/drawing/2014/main" id="{65BD79AA-3350-09FC-FF16-A5A5012189F0}"/>
                        </a:ext>
                      </a:extLst>
                    </p:cNvPr>
                    <p:cNvSpPr/>
                    <p:nvPr/>
                  </p:nvSpPr>
                  <p:spPr>
                    <a:xfrm rot="691078">
                      <a:off x="10180467" y="4969928"/>
                      <a:ext cx="91440" cy="91440"/>
                    </a:xfrm>
                    <a:prstGeom prst="halfFram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158" name="Group 157">
                  <a:extLst>
                    <a:ext uri="{FF2B5EF4-FFF2-40B4-BE49-F238E27FC236}">
                      <a16:creationId xmlns:a16="http://schemas.microsoft.com/office/drawing/2014/main" id="{73E17EA1-1F15-544D-55F3-DFCABF06F656}"/>
                    </a:ext>
                  </a:extLst>
                </p:cNvPr>
                <p:cNvGrpSpPr/>
                <p:nvPr/>
              </p:nvGrpSpPr>
              <p:grpSpPr>
                <a:xfrm>
                  <a:off x="9751124" y="4851755"/>
                  <a:ext cx="952628" cy="681951"/>
                  <a:chOff x="9751124" y="4851755"/>
                  <a:chExt cx="952628" cy="681951"/>
                </a:xfrm>
              </p:grpSpPr>
              <p:sp>
                <p:nvSpPr>
                  <p:cNvPr id="159" name="Free-form: Shape 15">
                    <a:extLst>
                      <a:ext uri="{FF2B5EF4-FFF2-40B4-BE49-F238E27FC236}">
                        <a16:creationId xmlns:a16="http://schemas.microsoft.com/office/drawing/2014/main" id="{E8F4150A-12E9-5607-C21E-63A392E9D9BC}"/>
                      </a:ext>
                    </a:extLst>
                  </p:cNvPr>
                  <p:cNvSpPr/>
                  <p:nvPr/>
                </p:nvSpPr>
                <p:spPr>
                  <a:xfrm>
                    <a:off x="9808632" y="4936067"/>
                    <a:ext cx="831321" cy="528637"/>
                  </a:xfrm>
                  <a:custGeom>
                    <a:avLst/>
                    <a:gdLst>
                      <a:gd name="connsiteX0" fmla="*/ 0 w 842434"/>
                      <a:gd name="connsiteY0" fmla="*/ 0 h 520700"/>
                      <a:gd name="connsiteX1" fmla="*/ 211667 w 842434"/>
                      <a:gd name="connsiteY1" fmla="*/ 245533 h 520700"/>
                      <a:gd name="connsiteX2" fmla="*/ 613834 w 842434"/>
                      <a:gd name="connsiteY2" fmla="*/ 342900 h 520700"/>
                      <a:gd name="connsiteX3" fmla="*/ 842434 w 842434"/>
                      <a:gd name="connsiteY3" fmla="*/ 520700 h 520700"/>
                      <a:gd name="connsiteX0" fmla="*/ 0 w 831321"/>
                      <a:gd name="connsiteY0" fmla="*/ 0 h 528637"/>
                      <a:gd name="connsiteX1" fmla="*/ 211667 w 831321"/>
                      <a:gd name="connsiteY1" fmla="*/ 245533 h 528637"/>
                      <a:gd name="connsiteX2" fmla="*/ 613834 w 831321"/>
                      <a:gd name="connsiteY2" fmla="*/ 342900 h 528637"/>
                      <a:gd name="connsiteX3" fmla="*/ 831321 w 831321"/>
                      <a:gd name="connsiteY3" fmla="*/ 528637 h 528637"/>
                      <a:gd name="connsiteX0" fmla="*/ 0 w 831321"/>
                      <a:gd name="connsiteY0" fmla="*/ 0 h 528637"/>
                      <a:gd name="connsiteX1" fmla="*/ 211667 w 831321"/>
                      <a:gd name="connsiteY1" fmla="*/ 245533 h 528637"/>
                      <a:gd name="connsiteX2" fmla="*/ 613834 w 831321"/>
                      <a:gd name="connsiteY2" fmla="*/ 342900 h 528637"/>
                      <a:gd name="connsiteX3" fmla="*/ 831321 w 831321"/>
                      <a:gd name="connsiteY3" fmla="*/ 528637 h 528637"/>
                    </a:gdLst>
                    <a:ahLst/>
                    <a:cxnLst>
                      <a:cxn ang="0">
                        <a:pos x="connsiteX0" y="connsiteY0"/>
                      </a:cxn>
                      <a:cxn ang="0">
                        <a:pos x="connsiteX1" y="connsiteY1"/>
                      </a:cxn>
                      <a:cxn ang="0">
                        <a:pos x="connsiteX2" y="connsiteY2"/>
                      </a:cxn>
                      <a:cxn ang="0">
                        <a:pos x="connsiteX3" y="connsiteY3"/>
                      </a:cxn>
                    </a:cxnLst>
                    <a:rect l="l" t="t" r="r" b="b"/>
                    <a:pathLst>
                      <a:path w="831321" h="528637">
                        <a:moveTo>
                          <a:pt x="0" y="0"/>
                        </a:moveTo>
                        <a:cubicBezTo>
                          <a:pt x="54680" y="94191"/>
                          <a:pt x="109361" y="188383"/>
                          <a:pt x="211667" y="245533"/>
                        </a:cubicBezTo>
                        <a:cubicBezTo>
                          <a:pt x="313973" y="302683"/>
                          <a:pt x="508706" y="297039"/>
                          <a:pt x="613834" y="342900"/>
                        </a:cubicBezTo>
                        <a:cubicBezTo>
                          <a:pt x="718962" y="388761"/>
                          <a:pt x="777523" y="435680"/>
                          <a:pt x="831321" y="528637"/>
                        </a:cubicBezTo>
                      </a:path>
                    </a:pathLst>
                  </a:cu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0" name="Group 159">
                    <a:extLst>
                      <a:ext uri="{FF2B5EF4-FFF2-40B4-BE49-F238E27FC236}">
                        <a16:creationId xmlns:a16="http://schemas.microsoft.com/office/drawing/2014/main" id="{AF20AE24-EBDC-2BEB-DA0C-B0851E2814AB}"/>
                      </a:ext>
                    </a:extLst>
                  </p:cNvPr>
                  <p:cNvGrpSpPr/>
                  <p:nvPr/>
                </p:nvGrpSpPr>
                <p:grpSpPr>
                  <a:xfrm rot="3918413">
                    <a:off x="9739007" y="4863872"/>
                    <a:ext cx="115673" cy="91440"/>
                    <a:chOff x="8169437" y="3496973"/>
                    <a:chExt cx="115673" cy="91440"/>
                  </a:xfrm>
                  <a:solidFill>
                    <a:srgbClr val="FF00FF"/>
                  </a:solidFill>
                </p:grpSpPr>
                <p:sp>
                  <p:nvSpPr>
                    <p:cNvPr id="162" name="Half Frame 161">
                      <a:extLst>
                        <a:ext uri="{FF2B5EF4-FFF2-40B4-BE49-F238E27FC236}">
                          <a16:creationId xmlns:a16="http://schemas.microsoft.com/office/drawing/2014/main" id="{EEEC8996-B0E3-8086-DBB7-E2CD1832EE50}"/>
                        </a:ext>
                      </a:extLst>
                    </p:cNvPr>
                    <p:cNvSpPr/>
                    <p:nvPr/>
                  </p:nvSpPr>
                  <p:spPr>
                    <a:xfrm rot="18980367">
                      <a:off x="8169437" y="3496973"/>
                      <a:ext cx="91440" cy="91440"/>
                    </a:xfrm>
                    <a:prstGeom prst="halfFram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3" name="Oval 162">
                      <a:extLst>
                        <a:ext uri="{FF2B5EF4-FFF2-40B4-BE49-F238E27FC236}">
                          <a16:creationId xmlns:a16="http://schemas.microsoft.com/office/drawing/2014/main" id="{73792662-CB5A-3B04-8374-07A356466A85}"/>
                        </a:ext>
                      </a:extLst>
                    </p:cNvPr>
                    <p:cNvSpPr/>
                    <p:nvPr/>
                  </p:nvSpPr>
                  <p:spPr>
                    <a:xfrm rot="71076">
                      <a:off x="8221102" y="3510196"/>
                      <a:ext cx="64008" cy="6400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1" name="Half Frame 160">
                    <a:extLst>
                      <a:ext uri="{FF2B5EF4-FFF2-40B4-BE49-F238E27FC236}">
                        <a16:creationId xmlns:a16="http://schemas.microsoft.com/office/drawing/2014/main" id="{F330953E-56F4-A89F-F89E-72C1150BE09D}"/>
                      </a:ext>
                    </a:extLst>
                  </p:cNvPr>
                  <p:cNvSpPr/>
                  <p:nvPr/>
                </p:nvSpPr>
                <p:spPr>
                  <a:xfrm rot="691078">
                    <a:off x="10612312" y="5442266"/>
                    <a:ext cx="91440" cy="91440"/>
                  </a:xfrm>
                  <a:prstGeom prst="halfFram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grpSp>
          <p:nvGrpSpPr>
            <p:cNvPr id="95" name="Group 94">
              <a:extLst>
                <a:ext uri="{FF2B5EF4-FFF2-40B4-BE49-F238E27FC236}">
                  <a16:creationId xmlns:a16="http://schemas.microsoft.com/office/drawing/2014/main" id="{0EC0FA8F-E7AF-E2A2-13E4-F0ED4B99824D}"/>
                </a:ext>
              </a:extLst>
            </p:cNvPr>
            <p:cNvGrpSpPr/>
            <p:nvPr/>
          </p:nvGrpSpPr>
          <p:grpSpPr>
            <a:xfrm>
              <a:off x="4649846" y="330934"/>
              <a:ext cx="5457991" cy="5622977"/>
              <a:chOff x="9036050" y="4296833"/>
              <a:chExt cx="2633472" cy="2184719"/>
            </a:xfrm>
          </p:grpSpPr>
          <p:grpSp>
            <p:nvGrpSpPr>
              <p:cNvPr id="96" name="Group 95">
                <a:extLst>
                  <a:ext uri="{FF2B5EF4-FFF2-40B4-BE49-F238E27FC236}">
                    <a16:creationId xmlns:a16="http://schemas.microsoft.com/office/drawing/2014/main" id="{28F5ED32-5B43-DEA0-3C56-4A48C852000E}"/>
                  </a:ext>
                </a:extLst>
              </p:cNvPr>
              <p:cNvGrpSpPr/>
              <p:nvPr/>
            </p:nvGrpSpPr>
            <p:grpSpPr>
              <a:xfrm>
                <a:off x="9036050" y="4296833"/>
                <a:ext cx="2633472" cy="2184719"/>
                <a:chOff x="9036050" y="4296833"/>
                <a:chExt cx="2633472" cy="2184719"/>
              </a:xfrm>
            </p:grpSpPr>
            <p:sp>
              <p:nvSpPr>
                <p:cNvPr id="103" name="Free-form: Shape 32">
                  <a:extLst>
                    <a:ext uri="{FF2B5EF4-FFF2-40B4-BE49-F238E27FC236}">
                      <a16:creationId xmlns:a16="http://schemas.microsoft.com/office/drawing/2014/main" id="{B8F5D220-9380-064C-E1E0-7DF42D63A424}"/>
                    </a:ext>
                  </a:extLst>
                </p:cNvPr>
                <p:cNvSpPr/>
                <p:nvPr/>
              </p:nvSpPr>
              <p:spPr>
                <a:xfrm>
                  <a:off x="9036050" y="4296833"/>
                  <a:ext cx="2372783" cy="1868196"/>
                </a:xfrm>
                <a:custGeom>
                  <a:avLst/>
                  <a:gdLst>
                    <a:gd name="connsiteX0" fmla="*/ 0 w 1877483"/>
                    <a:gd name="connsiteY0" fmla="*/ 0 h 1821577"/>
                    <a:gd name="connsiteX1" fmla="*/ 232833 w 1877483"/>
                    <a:gd name="connsiteY1" fmla="*/ 84667 h 1821577"/>
                    <a:gd name="connsiteX2" fmla="*/ 412750 w 1877483"/>
                    <a:gd name="connsiteY2" fmla="*/ 469900 h 1821577"/>
                    <a:gd name="connsiteX3" fmla="*/ 550333 w 1877483"/>
                    <a:gd name="connsiteY3" fmla="*/ 1090084 h 1821577"/>
                    <a:gd name="connsiteX4" fmla="*/ 732367 w 1877483"/>
                    <a:gd name="connsiteY4" fmla="*/ 1562100 h 1821577"/>
                    <a:gd name="connsiteX5" fmla="*/ 1085850 w 1877483"/>
                    <a:gd name="connsiteY5" fmla="*/ 1790700 h 1821577"/>
                    <a:gd name="connsiteX6" fmla="*/ 1877483 w 1877483"/>
                    <a:gd name="connsiteY6" fmla="*/ 1792817 h 1821577"/>
                    <a:gd name="connsiteX0" fmla="*/ 0 w 1877483"/>
                    <a:gd name="connsiteY0" fmla="*/ 0 h 1820684"/>
                    <a:gd name="connsiteX1" fmla="*/ 232833 w 1877483"/>
                    <a:gd name="connsiteY1" fmla="*/ 84667 h 1820684"/>
                    <a:gd name="connsiteX2" fmla="*/ 412750 w 1877483"/>
                    <a:gd name="connsiteY2" fmla="*/ 469900 h 1820684"/>
                    <a:gd name="connsiteX3" fmla="*/ 550333 w 1877483"/>
                    <a:gd name="connsiteY3" fmla="*/ 1090084 h 1820684"/>
                    <a:gd name="connsiteX4" fmla="*/ 732367 w 1877483"/>
                    <a:gd name="connsiteY4" fmla="*/ 1562100 h 1820684"/>
                    <a:gd name="connsiteX5" fmla="*/ 1085850 w 1877483"/>
                    <a:gd name="connsiteY5" fmla="*/ 1790700 h 1820684"/>
                    <a:gd name="connsiteX6" fmla="*/ 1662113 w 1877483"/>
                    <a:gd name="connsiteY6" fmla="*/ 1818217 h 1820684"/>
                    <a:gd name="connsiteX7" fmla="*/ 1877483 w 1877483"/>
                    <a:gd name="connsiteY7" fmla="*/ 1792817 h 1820684"/>
                    <a:gd name="connsiteX0" fmla="*/ 0 w 1877483"/>
                    <a:gd name="connsiteY0" fmla="*/ 0 h 1822525"/>
                    <a:gd name="connsiteX1" fmla="*/ 232833 w 1877483"/>
                    <a:gd name="connsiteY1" fmla="*/ 84667 h 1822525"/>
                    <a:gd name="connsiteX2" fmla="*/ 412750 w 1877483"/>
                    <a:gd name="connsiteY2" fmla="*/ 469900 h 1822525"/>
                    <a:gd name="connsiteX3" fmla="*/ 550333 w 1877483"/>
                    <a:gd name="connsiteY3" fmla="*/ 1090084 h 1822525"/>
                    <a:gd name="connsiteX4" fmla="*/ 732367 w 1877483"/>
                    <a:gd name="connsiteY4" fmla="*/ 1562100 h 1822525"/>
                    <a:gd name="connsiteX5" fmla="*/ 1085850 w 1877483"/>
                    <a:gd name="connsiteY5" fmla="*/ 1790700 h 1822525"/>
                    <a:gd name="connsiteX6" fmla="*/ 1338263 w 1877483"/>
                    <a:gd name="connsiteY6" fmla="*/ 1819805 h 1822525"/>
                    <a:gd name="connsiteX7" fmla="*/ 1662113 w 1877483"/>
                    <a:gd name="connsiteY7" fmla="*/ 1818217 h 1822525"/>
                    <a:gd name="connsiteX8" fmla="*/ 1877483 w 1877483"/>
                    <a:gd name="connsiteY8" fmla="*/ 1792817 h 1822525"/>
                    <a:gd name="connsiteX0" fmla="*/ 0 w 1877483"/>
                    <a:gd name="connsiteY0" fmla="*/ 0 h 1845725"/>
                    <a:gd name="connsiteX1" fmla="*/ 232833 w 1877483"/>
                    <a:gd name="connsiteY1" fmla="*/ 84667 h 1845725"/>
                    <a:gd name="connsiteX2" fmla="*/ 412750 w 1877483"/>
                    <a:gd name="connsiteY2" fmla="*/ 469900 h 1845725"/>
                    <a:gd name="connsiteX3" fmla="*/ 550333 w 1877483"/>
                    <a:gd name="connsiteY3" fmla="*/ 1090084 h 1845725"/>
                    <a:gd name="connsiteX4" fmla="*/ 732367 w 1877483"/>
                    <a:gd name="connsiteY4" fmla="*/ 1562100 h 1845725"/>
                    <a:gd name="connsiteX5" fmla="*/ 1085850 w 1877483"/>
                    <a:gd name="connsiteY5" fmla="*/ 1790700 h 1845725"/>
                    <a:gd name="connsiteX6" fmla="*/ 1346200 w 1877483"/>
                    <a:gd name="connsiteY6" fmla="*/ 1845205 h 1845725"/>
                    <a:gd name="connsiteX7" fmla="*/ 1662113 w 1877483"/>
                    <a:gd name="connsiteY7" fmla="*/ 1818217 h 1845725"/>
                    <a:gd name="connsiteX8" fmla="*/ 1877483 w 1877483"/>
                    <a:gd name="connsiteY8" fmla="*/ 1792817 h 1845725"/>
                    <a:gd name="connsiteX0" fmla="*/ 0 w 1877483"/>
                    <a:gd name="connsiteY0" fmla="*/ 0 h 1869581"/>
                    <a:gd name="connsiteX1" fmla="*/ 232833 w 1877483"/>
                    <a:gd name="connsiteY1" fmla="*/ 84667 h 1869581"/>
                    <a:gd name="connsiteX2" fmla="*/ 412750 w 1877483"/>
                    <a:gd name="connsiteY2" fmla="*/ 469900 h 1869581"/>
                    <a:gd name="connsiteX3" fmla="*/ 550333 w 1877483"/>
                    <a:gd name="connsiteY3" fmla="*/ 1090084 h 1869581"/>
                    <a:gd name="connsiteX4" fmla="*/ 732367 w 1877483"/>
                    <a:gd name="connsiteY4" fmla="*/ 1562100 h 1869581"/>
                    <a:gd name="connsiteX5" fmla="*/ 1085850 w 1877483"/>
                    <a:gd name="connsiteY5" fmla="*/ 1790700 h 1869581"/>
                    <a:gd name="connsiteX6" fmla="*/ 1346200 w 1877483"/>
                    <a:gd name="connsiteY6" fmla="*/ 1845205 h 1869581"/>
                    <a:gd name="connsiteX7" fmla="*/ 1674813 w 1877483"/>
                    <a:gd name="connsiteY7" fmla="*/ 1869017 h 1869581"/>
                    <a:gd name="connsiteX8" fmla="*/ 1877483 w 1877483"/>
                    <a:gd name="connsiteY8" fmla="*/ 1792817 h 1869581"/>
                    <a:gd name="connsiteX0" fmla="*/ 0 w 1877483"/>
                    <a:gd name="connsiteY0" fmla="*/ 0 h 1869522"/>
                    <a:gd name="connsiteX1" fmla="*/ 232833 w 1877483"/>
                    <a:gd name="connsiteY1" fmla="*/ 84667 h 1869522"/>
                    <a:gd name="connsiteX2" fmla="*/ 412750 w 1877483"/>
                    <a:gd name="connsiteY2" fmla="*/ 469900 h 1869522"/>
                    <a:gd name="connsiteX3" fmla="*/ 550333 w 1877483"/>
                    <a:gd name="connsiteY3" fmla="*/ 1090084 h 1869522"/>
                    <a:gd name="connsiteX4" fmla="*/ 732367 w 1877483"/>
                    <a:gd name="connsiteY4" fmla="*/ 1562100 h 1869522"/>
                    <a:gd name="connsiteX5" fmla="*/ 1085850 w 1877483"/>
                    <a:gd name="connsiteY5" fmla="*/ 1790700 h 1869522"/>
                    <a:gd name="connsiteX6" fmla="*/ 1341437 w 1877483"/>
                    <a:gd name="connsiteY6" fmla="*/ 1842030 h 1869522"/>
                    <a:gd name="connsiteX7" fmla="*/ 1674813 w 1877483"/>
                    <a:gd name="connsiteY7" fmla="*/ 1869017 h 1869522"/>
                    <a:gd name="connsiteX8" fmla="*/ 1877483 w 1877483"/>
                    <a:gd name="connsiteY8" fmla="*/ 1792817 h 1869522"/>
                    <a:gd name="connsiteX0" fmla="*/ 0 w 1877483"/>
                    <a:gd name="connsiteY0" fmla="*/ 0 h 1869522"/>
                    <a:gd name="connsiteX1" fmla="*/ 232833 w 1877483"/>
                    <a:gd name="connsiteY1" fmla="*/ 84667 h 1869522"/>
                    <a:gd name="connsiteX2" fmla="*/ 412750 w 1877483"/>
                    <a:gd name="connsiteY2" fmla="*/ 469900 h 1869522"/>
                    <a:gd name="connsiteX3" fmla="*/ 550333 w 1877483"/>
                    <a:gd name="connsiteY3" fmla="*/ 1090084 h 1869522"/>
                    <a:gd name="connsiteX4" fmla="*/ 732367 w 1877483"/>
                    <a:gd name="connsiteY4" fmla="*/ 1562100 h 1869522"/>
                    <a:gd name="connsiteX5" fmla="*/ 1085850 w 1877483"/>
                    <a:gd name="connsiteY5" fmla="*/ 1790700 h 1869522"/>
                    <a:gd name="connsiteX6" fmla="*/ 1341437 w 1877483"/>
                    <a:gd name="connsiteY6" fmla="*/ 1842030 h 1869522"/>
                    <a:gd name="connsiteX7" fmla="*/ 1674813 w 1877483"/>
                    <a:gd name="connsiteY7" fmla="*/ 1869017 h 1869522"/>
                    <a:gd name="connsiteX8" fmla="*/ 1877483 w 1877483"/>
                    <a:gd name="connsiteY8" fmla="*/ 1792817 h 1869522"/>
                    <a:gd name="connsiteX0" fmla="*/ 0 w 2404533"/>
                    <a:gd name="connsiteY0" fmla="*/ 0 h 1869522"/>
                    <a:gd name="connsiteX1" fmla="*/ 232833 w 2404533"/>
                    <a:gd name="connsiteY1" fmla="*/ 84667 h 1869522"/>
                    <a:gd name="connsiteX2" fmla="*/ 412750 w 2404533"/>
                    <a:gd name="connsiteY2" fmla="*/ 469900 h 1869522"/>
                    <a:gd name="connsiteX3" fmla="*/ 550333 w 2404533"/>
                    <a:gd name="connsiteY3" fmla="*/ 1090084 h 1869522"/>
                    <a:gd name="connsiteX4" fmla="*/ 732367 w 2404533"/>
                    <a:gd name="connsiteY4" fmla="*/ 1562100 h 1869522"/>
                    <a:gd name="connsiteX5" fmla="*/ 1085850 w 2404533"/>
                    <a:gd name="connsiteY5" fmla="*/ 1790700 h 1869522"/>
                    <a:gd name="connsiteX6" fmla="*/ 1341437 w 2404533"/>
                    <a:gd name="connsiteY6" fmla="*/ 1842030 h 1869522"/>
                    <a:gd name="connsiteX7" fmla="*/ 1674813 w 2404533"/>
                    <a:gd name="connsiteY7" fmla="*/ 1869017 h 1869522"/>
                    <a:gd name="connsiteX8" fmla="*/ 2404533 w 2404533"/>
                    <a:gd name="connsiteY8" fmla="*/ 1113367 h 1869522"/>
                    <a:gd name="connsiteX0" fmla="*/ 0 w 2404533"/>
                    <a:gd name="connsiteY0" fmla="*/ 0 h 1869522"/>
                    <a:gd name="connsiteX1" fmla="*/ 232833 w 2404533"/>
                    <a:gd name="connsiteY1" fmla="*/ 84667 h 1869522"/>
                    <a:gd name="connsiteX2" fmla="*/ 412750 w 2404533"/>
                    <a:gd name="connsiteY2" fmla="*/ 469900 h 1869522"/>
                    <a:gd name="connsiteX3" fmla="*/ 550333 w 2404533"/>
                    <a:gd name="connsiteY3" fmla="*/ 1090084 h 1869522"/>
                    <a:gd name="connsiteX4" fmla="*/ 732367 w 2404533"/>
                    <a:gd name="connsiteY4" fmla="*/ 1562100 h 1869522"/>
                    <a:gd name="connsiteX5" fmla="*/ 1085850 w 2404533"/>
                    <a:gd name="connsiteY5" fmla="*/ 1790700 h 1869522"/>
                    <a:gd name="connsiteX6" fmla="*/ 1341437 w 2404533"/>
                    <a:gd name="connsiteY6" fmla="*/ 1842030 h 1869522"/>
                    <a:gd name="connsiteX7" fmla="*/ 1674813 w 2404533"/>
                    <a:gd name="connsiteY7" fmla="*/ 1869017 h 1869522"/>
                    <a:gd name="connsiteX8" fmla="*/ 2404533 w 2404533"/>
                    <a:gd name="connsiteY8" fmla="*/ 1113367 h 1869522"/>
                    <a:gd name="connsiteX0" fmla="*/ 0 w 2372783"/>
                    <a:gd name="connsiteY0" fmla="*/ 0 h 1869522"/>
                    <a:gd name="connsiteX1" fmla="*/ 232833 w 2372783"/>
                    <a:gd name="connsiteY1" fmla="*/ 84667 h 1869522"/>
                    <a:gd name="connsiteX2" fmla="*/ 412750 w 2372783"/>
                    <a:gd name="connsiteY2" fmla="*/ 469900 h 1869522"/>
                    <a:gd name="connsiteX3" fmla="*/ 550333 w 2372783"/>
                    <a:gd name="connsiteY3" fmla="*/ 1090084 h 1869522"/>
                    <a:gd name="connsiteX4" fmla="*/ 732367 w 2372783"/>
                    <a:gd name="connsiteY4" fmla="*/ 1562100 h 1869522"/>
                    <a:gd name="connsiteX5" fmla="*/ 1085850 w 2372783"/>
                    <a:gd name="connsiteY5" fmla="*/ 1790700 h 1869522"/>
                    <a:gd name="connsiteX6" fmla="*/ 1341437 w 2372783"/>
                    <a:gd name="connsiteY6" fmla="*/ 1842030 h 1869522"/>
                    <a:gd name="connsiteX7" fmla="*/ 1674813 w 2372783"/>
                    <a:gd name="connsiteY7" fmla="*/ 1869017 h 1869522"/>
                    <a:gd name="connsiteX8" fmla="*/ 2372783 w 2372783"/>
                    <a:gd name="connsiteY8" fmla="*/ 1108604 h 1869522"/>
                    <a:gd name="connsiteX0" fmla="*/ 0 w 2372783"/>
                    <a:gd name="connsiteY0" fmla="*/ 0 h 1869522"/>
                    <a:gd name="connsiteX1" fmla="*/ 232833 w 2372783"/>
                    <a:gd name="connsiteY1" fmla="*/ 84667 h 1869522"/>
                    <a:gd name="connsiteX2" fmla="*/ 412750 w 2372783"/>
                    <a:gd name="connsiteY2" fmla="*/ 469900 h 1869522"/>
                    <a:gd name="connsiteX3" fmla="*/ 550333 w 2372783"/>
                    <a:gd name="connsiteY3" fmla="*/ 1090084 h 1869522"/>
                    <a:gd name="connsiteX4" fmla="*/ 732367 w 2372783"/>
                    <a:gd name="connsiteY4" fmla="*/ 1562100 h 1869522"/>
                    <a:gd name="connsiteX5" fmla="*/ 1085850 w 2372783"/>
                    <a:gd name="connsiteY5" fmla="*/ 1790700 h 1869522"/>
                    <a:gd name="connsiteX6" fmla="*/ 1341437 w 2372783"/>
                    <a:gd name="connsiteY6" fmla="*/ 1842030 h 1869522"/>
                    <a:gd name="connsiteX7" fmla="*/ 1674813 w 2372783"/>
                    <a:gd name="connsiteY7" fmla="*/ 1869017 h 1869522"/>
                    <a:gd name="connsiteX8" fmla="*/ 2372783 w 2372783"/>
                    <a:gd name="connsiteY8" fmla="*/ 1108604 h 1869522"/>
                    <a:gd name="connsiteX0" fmla="*/ 0 w 2372783"/>
                    <a:gd name="connsiteY0" fmla="*/ 0 h 1871083"/>
                    <a:gd name="connsiteX1" fmla="*/ 232833 w 2372783"/>
                    <a:gd name="connsiteY1" fmla="*/ 84667 h 1871083"/>
                    <a:gd name="connsiteX2" fmla="*/ 412750 w 2372783"/>
                    <a:gd name="connsiteY2" fmla="*/ 469900 h 1871083"/>
                    <a:gd name="connsiteX3" fmla="*/ 550333 w 2372783"/>
                    <a:gd name="connsiteY3" fmla="*/ 1090084 h 1871083"/>
                    <a:gd name="connsiteX4" fmla="*/ 732367 w 2372783"/>
                    <a:gd name="connsiteY4" fmla="*/ 1562100 h 1871083"/>
                    <a:gd name="connsiteX5" fmla="*/ 1085850 w 2372783"/>
                    <a:gd name="connsiteY5" fmla="*/ 1790700 h 1871083"/>
                    <a:gd name="connsiteX6" fmla="*/ 1341437 w 2372783"/>
                    <a:gd name="connsiteY6" fmla="*/ 1842030 h 1871083"/>
                    <a:gd name="connsiteX7" fmla="*/ 1619250 w 2372783"/>
                    <a:gd name="connsiteY7" fmla="*/ 1870604 h 1871083"/>
                    <a:gd name="connsiteX8" fmla="*/ 2372783 w 2372783"/>
                    <a:gd name="connsiteY8" fmla="*/ 1108604 h 1871083"/>
                    <a:gd name="connsiteX0" fmla="*/ 0 w 2372783"/>
                    <a:gd name="connsiteY0" fmla="*/ 0 h 1870604"/>
                    <a:gd name="connsiteX1" fmla="*/ 232833 w 2372783"/>
                    <a:gd name="connsiteY1" fmla="*/ 84667 h 1870604"/>
                    <a:gd name="connsiteX2" fmla="*/ 412750 w 2372783"/>
                    <a:gd name="connsiteY2" fmla="*/ 469900 h 1870604"/>
                    <a:gd name="connsiteX3" fmla="*/ 550333 w 2372783"/>
                    <a:gd name="connsiteY3" fmla="*/ 1090084 h 1870604"/>
                    <a:gd name="connsiteX4" fmla="*/ 732367 w 2372783"/>
                    <a:gd name="connsiteY4" fmla="*/ 1562100 h 1870604"/>
                    <a:gd name="connsiteX5" fmla="*/ 1085850 w 2372783"/>
                    <a:gd name="connsiteY5" fmla="*/ 1790700 h 1870604"/>
                    <a:gd name="connsiteX6" fmla="*/ 1341437 w 2372783"/>
                    <a:gd name="connsiteY6" fmla="*/ 1842030 h 1870604"/>
                    <a:gd name="connsiteX7" fmla="*/ 1619250 w 2372783"/>
                    <a:gd name="connsiteY7" fmla="*/ 1870604 h 1870604"/>
                    <a:gd name="connsiteX8" fmla="*/ 2372783 w 2372783"/>
                    <a:gd name="connsiteY8" fmla="*/ 1108604 h 1870604"/>
                    <a:gd name="connsiteX0" fmla="*/ 0 w 2372783"/>
                    <a:gd name="connsiteY0" fmla="*/ 0 h 1913557"/>
                    <a:gd name="connsiteX1" fmla="*/ 232833 w 2372783"/>
                    <a:gd name="connsiteY1" fmla="*/ 84667 h 1913557"/>
                    <a:gd name="connsiteX2" fmla="*/ 412750 w 2372783"/>
                    <a:gd name="connsiteY2" fmla="*/ 469900 h 1913557"/>
                    <a:gd name="connsiteX3" fmla="*/ 550333 w 2372783"/>
                    <a:gd name="connsiteY3" fmla="*/ 1090084 h 1913557"/>
                    <a:gd name="connsiteX4" fmla="*/ 732367 w 2372783"/>
                    <a:gd name="connsiteY4" fmla="*/ 1562100 h 1913557"/>
                    <a:gd name="connsiteX5" fmla="*/ 1085850 w 2372783"/>
                    <a:gd name="connsiteY5" fmla="*/ 1790700 h 1913557"/>
                    <a:gd name="connsiteX6" fmla="*/ 1619250 w 2372783"/>
                    <a:gd name="connsiteY6" fmla="*/ 1870604 h 1913557"/>
                    <a:gd name="connsiteX7" fmla="*/ 2372783 w 2372783"/>
                    <a:gd name="connsiteY7" fmla="*/ 1108604 h 1913557"/>
                    <a:gd name="connsiteX0" fmla="*/ 0 w 2372783"/>
                    <a:gd name="connsiteY0" fmla="*/ 0 h 1870627"/>
                    <a:gd name="connsiteX1" fmla="*/ 232833 w 2372783"/>
                    <a:gd name="connsiteY1" fmla="*/ 84667 h 1870627"/>
                    <a:gd name="connsiteX2" fmla="*/ 412750 w 2372783"/>
                    <a:gd name="connsiteY2" fmla="*/ 469900 h 1870627"/>
                    <a:gd name="connsiteX3" fmla="*/ 550333 w 2372783"/>
                    <a:gd name="connsiteY3" fmla="*/ 1090084 h 1870627"/>
                    <a:gd name="connsiteX4" fmla="*/ 732367 w 2372783"/>
                    <a:gd name="connsiteY4" fmla="*/ 1562100 h 1870627"/>
                    <a:gd name="connsiteX5" fmla="*/ 1085850 w 2372783"/>
                    <a:gd name="connsiteY5" fmla="*/ 1790700 h 1870627"/>
                    <a:gd name="connsiteX6" fmla="*/ 1619250 w 2372783"/>
                    <a:gd name="connsiteY6" fmla="*/ 1870604 h 1870627"/>
                    <a:gd name="connsiteX7" fmla="*/ 2372783 w 2372783"/>
                    <a:gd name="connsiteY7" fmla="*/ 1108604 h 1870627"/>
                    <a:gd name="connsiteX0" fmla="*/ 0 w 2372783"/>
                    <a:gd name="connsiteY0" fmla="*/ 0 h 1870605"/>
                    <a:gd name="connsiteX1" fmla="*/ 232833 w 2372783"/>
                    <a:gd name="connsiteY1" fmla="*/ 84667 h 1870605"/>
                    <a:gd name="connsiteX2" fmla="*/ 412750 w 2372783"/>
                    <a:gd name="connsiteY2" fmla="*/ 469900 h 1870605"/>
                    <a:gd name="connsiteX3" fmla="*/ 550333 w 2372783"/>
                    <a:gd name="connsiteY3" fmla="*/ 1090084 h 1870605"/>
                    <a:gd name="connsiteX4" fmla="*/ 732367 w 2372783"/>
                    <a:gd name="connsiteY4" fmla="*/ 1562100 h 1870605"/>
                    <a:gd name="connsiteX5" fmla="*/ 1085850 w 2372783"/>
                    <a:gd name="connsiteY5" fmla="*/ 1790700 h 1870605"/>
                    <a:gd name="connsiteX6" fmla="*/ 1619250 w 2372783"/>
                    <a:gd name="connsiteY6" fmla="*/ 1870604 h 1870605"/>
                    <a:gd name="connsiteX7" fmla="*/ 2372783 w 2372783"/>
                    <a:gd name="connsiteY7" fmla="*/ 1108604 h 1870605"/>
                    <a:gd name="connsiteX0" fmla="*/ 0 w 2372783"/>
                    <a:gd name="connsiteY0" fmla="*/ 0 h 1865842"/>
                    <a:gd name="connsiteX1" fmla="*/ 232833 w 2372783"/>
                    <a:gd name="connsiteY1" fmla="*/ 84667 h 1865842"/>
                    <a:gd name="connsiteX2" fmla="*/ 412750 w 2372783"/>
                    <a:gd name="connsiteY2" fmla="*/ 469900 h 1865842"/>
                    <a:gd name="connsiteX3" fmla="*/ 550333 w 2372783"/>
                    <a:gd name="connsiteY3" fmla="*/ 1090084 h 1865842"/>
                    <a:gd name="connsiteX4" fmla="*/ 732367 w 2372783"/>
                    <a:gd name="connsiteY4" fmla="*/ 1562100 h 1865842"/>
                    <a:gd name="connsiteX5" fmla="*/ 1085850 w 2372783"/>
                    <a:gd name="connsiteY5" fmla="*/ 1790700 h 1865842"/>
                    <a:gd name="connsiteX6" fmla="*/ 1617662 w 2372783"/>
                    <a:gd name="connsiteY6" fmla="*/ 1865841 h 1865842"/>
                    <a:gd name="connsiteX7" fmla="*/ 2372783 w 2372783"/>
                    <a:gd name="connsiteY7" fmla="*/ 1108604 h 1865842"/>
                    <a:gd name="connsiteX0" fmla="*/ 0 w 2372783"/>
                    <a:gd name="connsiteY0" fmla="*/ 0 h 1868196"/>
                    <a:gd name="connsiteX1" fmla="*/ 232833 w 2372783"/>
                    <a:gd name="connsiteY1" fmla="*/ 84667 h 1868196"/>
                    <a:gd name="connsiteX2" fmla="*/ 412750 w 2372783"/>
                    <a:gd name="connsiteY2" fmla="*/ 469900 h 1868196"/>
                    <a:gd name="connsiteX3" fmla="*/ 550333 w 2372783"/>
                    <a:gd name="connsiteY3" fmla="*/ 1090084 h 1868196"/>
                    <a:gd name="connsiteX4" fmla="*/ 732367 w 2372783"/>
                    <a:gd name="connsiteY4" fmla="*/ 1562100 h 1868196"/>
                    <a:gd name="connsiteX5" fmla="*/ 1085850 w 2372783"/>
                    <a:gd name="connsiteY5" fmla="*/ 1790700 h 1868196"/>
                    <a:gd name="connsiteX6" fmla="*/ 1617662 w 2372783"/>
                    <a:gd name="connsiteY6" fmla="*/ 1865841 h 1868196"/>
                    <a:gd name="connsiteX7" fmla="*/ 2372783 w 2372783"/>
                    <a:gd name="connsiteY7" fmla="*/ 1108604 h 186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2783" h="1868196">
                      <a:moveTo>
                        <a:pt x="0" y="0"/>
                      </a:moveTo>
                      <a:cubicBezTo>
                        <a:pt x="82020" y="3175"/>
                        <a:pt x="164041" y="6350"/>
                        <a:pt x="232833" y="84667"/>
                      </a:cubicBezTo>
                      <a:cubicBezTo>
                        <a:pt x="301625" y="162984"/>
                        <a:pt x="359833" y="302331"/>
                        <a:pt x="412750" y="469900"/>
                      </a:cubicBezTo>
                      <a:cubicBezTo>
                        <a:pt x="465667" y="637469"/>
                        <a:pt x="497064" y="908051"/>
                        <a:pt x="550333" y="1090084"/>
                      </a:cubicBezTo>
                      <a:cubicBezTo>
                        <a:pt x="603602" y="1272117"/>
                        <a:pt x="643114" y="1445331"/>
                        <a:pt x="732367" y="1562100"/>
                      </a:cubicBezTo>
                      <a:cubicBezTo>
                        <a:pt x="821620" y="1678869"/>
                        <a:pt x="951530" y="1742987"/>
                        <a:pt x="1085850" y="1790700"/>
                      </a:cubicBezTo>
                      <a:cubicBezTo>
                        <a:pt x="1233664" y="1842117"/>
                        <a:pt x="1411111" y="1877924"/>
                        <a:pt x="1617662" y="1865841"/>
                      </a:cubicBezTo>
                      <a:cubicBezTo>
                        <a:pt x="1824213" y="1853758"/>
                        <a:pt x="2340063" y="1641474"/>
                        <a:pt x="2372783" y="1108604"/>
                      </a:cubicBezTo>
                    </a:path>
                  </a:pathLst>
                </a:cu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Half Frame 103">
                  <a:extLst>
                    <a:ext uri="{FF2B5EF4-FFF2-40B4-BE49-F238E27FC236}">
                      <a16:creationId xmlns:a16="http://schemas.microsoft.com/office/drawing/2014/main" id="{14FC3E43-74A2-6AA7-6289-CA66847891BF}"/>
                    </a:ext>
                  </a:extLst>
                </p:cNvPr>
                <p:cNvSpPr/>
                <p:nvPr/>
              </p:nvSpPr>
              <p:spPr>
                <a:xfrm rot="13806511">
                  <a:off x="11368000" y="5315690"/>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05" name="Group 104">
                  <a:extLst>
                    <a:ext uri="{FF2B5EF4-FFF2-40B4-BE49-F238E27FC236}">
                      <a16:creationId xmlns:a16="http://schemas.microsoft.com/office/drawing/2014/main" id="{BAF4F9B8-6593-77C2-90A0-7829A6178638}"/>
                    </a:ext>
                  </a:extLst>
                </p:cNvPr>
                <p:cNvGrpSpPr/>
                <p:nvPr/>
              </p:nvGrpSpPr>
              <p:grpSpPr>
                <a:xfrm>
                  <a:off x="11309350" y="5684362"/>
                  <a:ext cx="360172" cy="159160"/>
                  <a:chOff x="11309350" y="5684362"/>
                  <a:chExt cx="360172" cy="159160"/>
                </a:xfrm>
              </p:grpSpPr>
              <p:sp>
                <p:nvSpPr>
                  <p:cNvPr id="112" name="Free-form: Shape 36">
                    <a:extLst>
                      <a:ext uri="{FF2B5EF4-FFF2-40B4-BE49-F238E27FC236}">
                        <a16:creationId xmlns:a16="http://schemas.microsoft.com/office/drawing/2014/main" id="{0123241D-CFFE-51E6-ED32-430DF678287F}"/>
                      </a:ext>
                    </a:extLst>
                  </p:cNvPr>
                  <p:cNvSpPr/>
                  <p:nvPr/>
                </p:nvSpPr>
                <p:spPr>
                  <a:xfrm>
                    <a:off x="11309350" y="5684362"/>
                    <a:ext cx="284163" cy="87788"/>
                  </a:xfrm>
                  <a:custGeom>
                    <a:avLst/>
                    <a:gdLst>
                      <a:gd name="connsiteX0" fmla="*/ 0 w 284163"/>
                      <a:gd name="connsiteY0" fmla="*/ 59213 h 87788"/>
                      <a:gd name="connsiteX1" fmla="*/ 147638 w 284163"/>
                      <a:gd name="connsiteY1" fmla="*/ 476 h 87788"/>
                      <a:gd name="connsiteX2" fmla="*/ 284163 w 284163"/>
                      <a:gd name="connsiteY2" fmla="*/ 87788 h 87788"/>
                    </a:gdLst>
                    <a:ahLst/>
                    <a:cxnLst>
                      <a:cxn ang="0">
                        <a:pos x="connsiteX0" y="connsiteY0"/>
                      </a:cxn>
                      <a:cxn ang="0">
                        <a:pos x="connsiteX1" y="connsiteY1"/>
                      </a:cxn>
                      <a:cxn ang="0">
                        <a:pos x="connsiteX2" y="connsiteY2"/>
                      </a:cxn>
                    </a:cxnLst>
                    <a:rect l="l" t="t" r="r" b="b"/>
                    <a:pathLst>
                      <a:path w="284163" h="87788">
                        <a:moveTo>
                          <a:pt x="0" y="59213"/>
                        </a:moveTo>
                        <a:cubicBezTo>
                          <a:pt x="50139" y="27463"/>
                          <a:pt x="100278" y="-4286"/>
                          <a:pt x="147638" y="476"/>
                        </a:cubicBezTo>
                        <a:cubicBezTo>
                          <a:pt x="194998" y="5238"/>
                          <a:pt x="266965" y="76411"/>
                          <a:pt x="284163" y="87788"/>
                        </a:cubicBezTo>
                      </a:path>
                    </a:pathLst>
                  </a:cu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Half Frame 112">
                    <a:extLst>
                      <a:ext uri="{FF2B5EF4-FFF2-40B4-BE49-F238E27FC236}">
                        <a16:creationId xmlns:a16="http://schemas.microsoft.com/office/drawing/2014/main" id="{0735D6D8-2EB2-24BF-7AA3-CB1FDCB7DAE4}"/>
                      </a:ext>
                    </a:extLst>
                  </p:cNvPr>
                  <p:cNvSpPr/>
                  <p:nvPr/>
                </p:nvSpPr>
                <p:spPr>
                  <a:xfrm rot="21344167">
                    <a:off x="11578082" y="575208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06" name="Group 105">
                  <a:extLst>
                    <a:ext uri="{FF2B5EF4-FFF2-40B4-BE49-F238E27FC236}">
                      <a16:creationId xmlns:a16="http://schemas.microsoft.com/office/drawing/2014/main" id="{C786FC53-081D-9BF0-83DA-BC8F325B2BB9}"/>
                    </a:ext>
                  </a:extLst>
                </p:cNvPr>
                <p:cNvGrpSpPr/>
                <p:nvPr/>
              </p:nvGrpSpPr>
              <p:grpSpPr>
                <a:xfrm>
                  <a:off x="10669588" y="6165850"/>
                  <a:ext cx="882111" cy="211868"/>
                  <a:chOff x="10669588" y="6165850"/>
                  <a:chExt cx="882111" cy="211868"/>
                </a:xfrm>
              </p:grpSpPr>
              <p:sp>
                <p:nvSpPr>
                  <p:cNvPr id="110" name="Free-form: Shape 34">
                    <a:extLst>
                      <a:ext uri="{FF2B5EF4-FFF2-40B4-BE49-F238E27FC236}">
                        <a16:creationId xmlns:a16="http://schemas.microsoft.com/office/drawing/2014/main" id="{7EEB5679-AE92-9244-3561-B7466FB90A12}"/>
                      </a:ext>
                    </a:extLst>
                  </p:cNvPr>
                  <p:cNvSpPr/>
                  <p:nvPr/>
                </p:nvSpPr>
                <p:spPr>
                  <a:xfrm>
                    <a:off x="10669588" y="6165850"/>
                    <a:ext cx="785812" cy="147638"/>
                  </a:xfrm>
                  <a:custGeom>
                    <a:avLst/>
                    <a:gdLst>
                      <a:gd name="connsiteX0" fmla="*/ 0 w 785812"/>
                      <a:gd name="connsiteY0" fmla="*/ 0 h 147638"/>
                      <a:gd name="connsiteX1" fmla="*/ 785812 w 785812"/>
                      <a:gd name="connsiteY1" fmla="*/ 147638 h 147638"/>
                      <a:gd name="connsiteX0" fmla="*/ 0 w 785812"/>
                      <a:gd name="connsiteY0" fmla="*/ 0 h 147638"/>
                      <a:gd name="connsiteX1" fmla="*/ 785812 w 785812"/>
                      <a:gd name="connsiteY1" fmla="*/ 147638 h 147638"/>
                      <a:gd name="connsiteX0" fmla="*/ 0 w 785812"/>
                      <a:gd name="connsiteY0" fmla="*/ 0 h 147638"/>
                      <a:gd name="connsiteX1" fmla="*/ 785812 w 785812"/>
                      <a:gd name="connsiteY1" fmla="*/ 147638 h 147638"/>
                    </a:gdLst>
                    <a:ahLst/>
                    <a:cxnLst>
                      <a:cxn ang="0">
                        <a:pos x="connsiteX0" y="connsiteY0"/>
                      </a:cxn>
                      <a:cxn ang="0">
                        <a:pos x="connsiteX1" y="connsiteY1"/>
                      </a:cxn>
                    </a:cxnLst>
                    <a:rect l="l" t="t" r="r" b="b"/>
                    <a:pathLst>
                      <a:path w="785812" h="147638">
                        <a:moveTo>
                          <a:pt x="0" y="0"/>
                        </a:moveTo>
                        <a:cubicBezTo>
                          <a:pt x="374649" y="42863"/>
                          <a:pt x="525463" y="74613"/>
                          <a:pt x="785812" y="147638"/>
                        </a:cubicBezTo>
                      </a:path>
                    </a:pathLst>
                  </a:cu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Half Frame 110">
                    <a:extLst>
                      <a:ext uri="{FF2B5EF4-FFF2-40B4-BE49-F238E27FC236}">
                        <a16:creationId xmlns:a16="http://schemas.microsoft.com/office/drawing/2014/main" id="{587636E8-1314-AFD8-76DF-E6AA05901FEA}"/>
                      </a:ext>
                    </a:extLst>
                  </p:cNvPr>
                  <p:cNvSpPr/>
                  <p:nvPr/>
                </p:nvSpPr>
                <p:spPr>
                  <a:xfrm rot="19942010">
                    <a:off x="11460259" y="6286278"/>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07" name="Group 106">
                  <a:extLst>
                    <a:ext uri="{FF2B5EF4-FFF2-40B4-BE49-F238E27FC236}">
                      <a16:creationId xmlns:a16="http://schemas.microsoft.com/office/drawing/2014/main" id="{422FB841-862F-53C0-52CB-38CA4DF3C014}"/>
                    </a:ext>
                  </a:extLst>
                </p:cNvPr>
                <p:cNvGrpSpPr/>
                <p:nvPr/>
              </p:nvGrpSpPr>
              <p:grpSpPr>
                <a:xfrm>
                  <a:off x="10569575" y="6167438"/>
                  <a:ext cx="424499" cy="314114"/>
                  <a:chOff x="10569575" y="6167438"/>
                  <a:chExt cx="424499" cy="314114"/>
                </a:xfrm>
              </p:grpSpPr>
              <p:sp>
                <p:nvSpPr>
                  <p:cNvPr id="108" name="Free-form: Shape 35">
                    <a:extLst>
                      <a:ext uri="{FF2B5EF4-FFF2-40B4-BE49-F238E27FC236}">
                        <a16:creationId xmlns:a16="http://schemas.microsoft.com/office/drawing/2014/main" id="{EFA7E9E8-739B-BDB8-DB32-5E78AFF8FA99}"/>
                      </a:ext>
                    </a:extLst>
                  </p:cNvPr>
                  <p:cNvSpPr/>
                  <p:nvPr/>
                </p:nvSpPr>
                <p:spPr>
                  <a:xfrm>
                    <a:off x="10569575" y="6167438"/>
                    <a:ext cx="354013" cy="238125"/>
                  </a:xfrm>
                  <a:custGeom>
                    <a:avLst/>
                    <a:gdLst>
                      <a:gd name="connsiteX0" fmla="*/ 0 w 354013"/>
                      <a:gd name="connsiteY0" fmla="*/ 0 h 238125"/>
                      <a:gd name="connsiteX1" fmla="*/ 209550 w 354013"/>
                      <a:gd name="connsiteY1" fmla="*/ 100012 h 238125"/>
                      <a:gd name="connsiteX2" fmla="*/ 354013 w 354013"/>
                      <a:gd name="connsiteY2" fmla="*/ 238125 h 238125"/>
                    </a:gdLst>
                    <a:ahLst/>
                    <a:cxnLst>
                      <a:cxn ang="0">
                        <a:pos x="connsiteX0" y="connsiteY0"/>
                      </a:cxn>
                      <a:cxn ang="0">
                        <a:pos x="connsiteX1" y="connsiteY1"/>
                      </a:cxn>
                      <a:cxn ang="0">
                        <a:pos x="connsiteX2" y="connsiteY2"/>
                      </a:cxn>
                    </a:cxnLst>
                    <a:rect l="l" t="t" r="r" b="b"/>
                    <a:pathLst>
                      <a:path w="354013" h="238125">
                        <a:moveTo>
                          <a:pt x="0" y="0"/>
                        </a:moveTo>
                        <a:cubicBezTo>
                          <a:pt x="75274" y="30162"/>
                          <a:pt x="150548" y="60325"/>
                          <a:pt x="209550" y="100012"/>
                        </a:cubicBezTo>
                        <a:cubicBezTo>
                          <a:pt x="268552" y="139699"/>
                          <a:pt x="332053" y="213519"/>
                          <a:pt x="354013" y="238125"/>
                        </a:cubicBezTo>
                      </a:path>
                    </a:pathLst>
                  </a:cu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Half Frame 108">
                    <a:extLst>
                      <a:ext uri="{FF2B5EF4-FFF2-40B4-BE49-F238E27FC236}">
                        <a16:creationId xmlns:a16="http://schemas.microsoft.com/office/drawing/2014/main" id="{15D7AE2B-9C85-7625-D736-7C58A0A61EC9}"/>
                      </a:ext>
                    </a:extLst>
                  </p:cNvPr>
                  <p:cNvSpPr/>
                  <p:nvPr/>
                </p:nvSpPr>
                <p:spPr>
                  <a:xfrm rot="269533">
                    <a:off x="10902634" y="639011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97" name="Group 96">
                <a:extLst>
                  <a:ext uri="{FF2B5EF4-FFF2-40B4-BE49-F238E27FC236}">
                    <a16:creationId xmlns:a16="http://schemas.microsoft.com/office/drawing/2014/main" id="{86A4F98E-B15E-B642-53B5-6704C0B2C75F}"/>
                  </a:ext>
                </a:extLst>
              </p:cNvPr>
              <p:cNvGrpSpPr/>
              <p:nvPr/>
            </p:nvGrpSpPr>
            <p:grpSpPr>
              <a:xfrm>
                <a:off x="9517063" y="5051252"/>
                <a:ext cx="764200" cy="311758"/>
                <a:chOff x="9517063" y="5051252"/>
                <a:chExt cx="764200" cy="311758"/>
              </a:xfrm>
            </p:grpSpPr>
            <p:sp>
              <p:nvSpPr>
                <p:cNvPr id="101" name="Free-form: Shape 37">
                  <a:extLst>
                    <a:ext uri="{FF2B5EF4-FFF2-40B4-BE49-F238E27FC236}">
                      <a16:creationId xmlns:a16="http://schemas.microsoft.com/office/drawing/2014/main" id="{80BC3108-2C1D-5130-803A-CF4E374C3FCA}"/>
                    </a:ext>
                  </a:extLst>
                </p:cNvPr>
                <p:cNvSpPr/>
                <p:nvPr/>
              </p:nvSpPr>
              <p:spPr>
                <a:xfrm>
                  <a:off x="9517063" y="5054600"/>
                  <a:ext cx="684212" cy="308410"/>
                </a:xfrm>
                <a:custGeom>
                  <a:avLst/>
                  <a:gdLst>
                    <a:gd name="connsiteX0" fmla="*/ 0 w 684212"/>
                    <a:gd name="connsiteY0" fmla="*/ 0 h 308410"/>
                    <a:gd name="connsiteX1" fmla="*/ 265112 w 684212"/>
                    <a:gd name="connsiteY1" fmla="*/ 307975 h 308410"/>
                    <a:gd name="connsiteX2" fmla="*/ 684212 w 684212"/>
                    <a:gd name="connsiteY2" fmla="*/ 68263 h 308410"/>
                  </a:gdLst>
                  <a:ahLst/>
                  <a:cxnLst>
                    <a:cxn ang="0">
                      <a:pos x="connsiteX0" y="connsiteY0"/>
                    </a:cxn>
                    <a:cxn ang="0">
                      <a:pos x="connsiteX1" y="connsiteY1"/>
                    </a:cxn>
                    <a:cxn ang="0">
                      <a:pos x="connsiteX2" y="connsiteY2"/>
                    </a:cxn>
                  </a:cxnLst>
                  <a:rect l="l" t="t" r="r" b="b"/>
                  <a:pathLst>
                    <a:path w="684212" h="308410">
                      <a:moveTo>
                        <a:pt x="0" y="0"/>
                      </a:moveTo>
                      <a:cubicBezTo>
                        <a:pt x="75538" y="148299"/>
                        <a:pt x="151077" y="296598"/>
                        <a:pt x="265112" y="307975"/>
                      </a:cubicBezTo>
                      <a:cubicBezTo>
                        <a:pt x="379147" y="319352"/>
                        <a:pt x="619389" y="104511"/>
                        <a:pt x="684212" y="68263"/>
                      </a:cubicBezTo>
                    </a:path>
                  </a:pathLst>
                </a:cu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Half Frame 101">
                  <a:extLst>
                    <a:ext uri="{FF2B5EF4-FFF2-40B4-BE49-F238E27FC236}">
                      <a16:creationId xmlns:a16="http://schemas.microsoft.com/office/drawing/2014/main" id="{3A15AEF6-4151-EE3D-59AA-C39D15550562}"/>
                    </a:ext>
                  </a:extLst>
                </p:cNvPr>
                <p:cNvSpPr/>
                <p:nvPr/>
              </p:nvSpPr>
              <p:spPr>
                <a:xfrm rot="16729837">
                  <a:off x="10189823" y="505125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98" name="Group 97">
                <a:extLst>
                  <a:ext uri="{FF2B5EF4-FFF2-40B4-BE49-F238E27FC236}">
                    <a16:creationId xmlns:a16="http://schemas.microsoft.com/office/drawing/2014/main" id="{5811F0E6-B773-8361-831C-C497E96E40FF}"/>
                  </a:ext>
                </a:extLst>
              </p:cNvPr>
              <p:cNvGrpSpPr/>
              <p:nvPr/>
            </p:nvGrpSpPr>
            <p:grpSpPr>
              <a:xfrm>
                <a:off x="9578975" y="5351463"/>
                <a:ext cx="1118276" cy="534373"/>
                <a:chOff x="9578975" y="5351463"/>
                <a:chExt cx="1118276" cy="534373"/>
              </a:xfrm>
            </p:grpSpPr>
            <p:sp>
              <p:nvSpPr>
                <p:cNvPr id="99" name="Free-form: Shape 33">
                  <a:extLst>
                    <a:ext uri="{FF2B5EF4-FFF2-40B4-BE49-F238E27FC236}">
                      <a16:creationId xmlns:a16="http://schemas.microsoft.com/office/drawing/2014/main" id="{10526887-3BCC-AECF-C054-862A59DCFB88}"/>
                    </a:ext>
                  </a:extLst>
                </p:cNvPr>
                <p:cNvSpPr/>
                <p:nvPr/>
              </p:nvSpPr>
              <p:spPr>
                <a:xfrm>
                  <a:off x="9578975" y="5351463"/>
                  <a:ext cx="1046163" cy="534373"/>
                </a:xfrm>
                <a:custGeom>
                  <a:avLst/>
                  <a:gdLst>
                    <a:gd name="connsiteX0" fmla="*/ 0 w 1046163"/>
                    <a:gd name="connsiteY0" fmla="*/ 0 h 526360"/>
                    <a:gd name="connsiteX1" fmla="*/ 320675 w 1046163"/>
                    <a:gd name="connsiteY1" fmla="*/ 501650 h 526360"/>
                    <a:gd name="connsiteX2" fmla="*/ 815975 w 1046163"/>
                    <a:gd name="connsiteY2" fmla="*/ 430212 h 526360"/>
                    <a:gd name="connsiteX3" fmla="*/ 1046163 w 1046163"/>
                    <a:gd name="connsiteY3" fmla="*/ 261937 h 526360"/>
                    <a:gd name="connsiteX0" fmla="*/ 0 w 1046163"/>
                    <a:gd name="connsiteY0" fmla="*/ 0 h 513144"/>
                    <a:gd name="connsiteX1" fmla="*/ 325438 w 1046163"/>
                    <a:gd name="connsiteY1" fmla="*/ 485775 h 513144"/>
                    <a:gd name="connsiteX2" fmla="*/ 815975 w 1046163"/>
                    <a:gd name="connsiteY2" fmla="*/ 430212 h 513144"/>
                    <a:gd name="connsiteX3" fmla="*/ 1046163 w 1046163"/>
                    <a:gd name="connsiteY3" fmla="*/ 261937 h 513144"/>
                    <a:gd name="connsiteX0" fmla="*/ 0 w 1046163"/>
                    <a:gd name="connsiteY0" fmla="*/ 0 h 529082"/>
                    <a:gd name="connsiteX1" fmla="*/ 325438 w 1046163"/>
                    <a:gd name="connsiteY1" fmla="*/ 485775 h 529082"/>
                    <a:gd name="connsiteX2" fmla="*/ 815975 w 1046163"/>
                    <a:gd name="connsiteY2" fmla="*/ 430212 h 529082"/>
                    <a:gd name="connsiteX3" fmla="*/ 1046163 w 1046163"/>
                    <a:gd name="connsiteY3" fmla="*/ 261937 h 529082"/>
                    <a:gd name="connsiteX0" fmla="*/ 0 w 1046163"/>
                    <a:gd name="connsiteY0" fmla="*/ 0 h 529082"/>
                    <a:gd name="connsiteX1" fmla="*/ 325438 w 1046163"/>
                    <a:gd name="connsiteY1" fmla="*/ 485775 h 529082"/>
                    <a:gd name="connsiteX2" fmla="*/ 815975 w 1046163"/>
                    <a:gd name="connsiteY2" fmla="*/ 430212 h 529082"/>
                    <a:gd name="connsiteX3" fmla="*/ 1046163 w 1046163"/>
                    <a:gd name="connsiteY3" fmla="*/ 261937 h 529082"/>
                    <a:gd name="connsiteX0" fmla="*/ 0 w 1046163"/>
                    <a:gd name="connsiteY0" fmla="*/ 0 h 534373"/>
                    <a:gd name="connsiteX1" fmla="*/ 325438 w 1046163"/>
                    <a:gd name="connsiteY1" fmla="*/ 485775 h 534373"/>
                    <a:gd name="connsiteX2" fmla="*/ 815975 w 1046163"/>
                    <a:gd name="connsiteY2" fmla="*/ 430212 h 534373"/>
                    <a:gd name="connsiteX3" fmla="*/ 1046163 w 1046163"/>
                    <a:gd name="connsiteY3" fmla="*/ 261937 h 534373"/>
                  </a:gdLst>
                  <a:ahLst/>
                  <a:cxnLst>
                    <a:cxn ang="0">
                      <a:pos x="connsiteX0" y="connsiteY0"/>
                    </a:cxn>
                    <a:cxn ang="0">
                      <a:pos x="connsiteX1" y="connsiteY1"/>
                    </a:cxn>
                    <a:cxn ang="0">
                      <a:pos x="connsiteX2" y="connsiteY2"/>
                    </a:cxn>
                    <a:cxn ang="0">
                      <a:pos x="connsiteX3" y="connsiteY3"/>
                    </a:cxn>
                  </a:cxnLst>
                  <a:rect l="l" t="t" r="r" b="b"/>
                  <a:pathLst>
                    <a:path w="1046163" h="534373">
                      <a:moveTo>
                        <a:pt x="0" y="0"/>
                      </a:moveTo>
                      <a:cubicBezTo>
                        <a:pt x="92339" y="214974"/>
                        <a:pt x="118005" y="377561"/>
                        <a:pt x="325438" y="485775"/>
                      </a:cubicBezTo>
                      <a:cubicBezTo>
                        <a:pt x="532871" y="593989"/>
                        <a:pt x="695060" y="497152"/>
                        <a:pt x="815975" y="430212"/>
                      </a:cubicBezTo>
                      <a:cubicBezTo>
                        <a:pt x="936890" y="363272"/>
                        <a:pt x="991526" y="326098"/>
                        <a:pt x="1046163" y="261937"/>
                      </a:cubicBezTo>
                    </a:path>
                  </a:pathLst>
                </a:cu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Half Frame 99">
                  <a:extLst>
                    <a:ext uri="{FF2B5EF4-FFF2-40B4-BE49-F238E27FC236}">
                      <a16:creationId xmlns:a16="http://schemas.microsoft.com/office/drawing/2014/main" id="{5D7E8494-44BA-318B-08E9-0AD86F920F78}"/>
                    </a:ext>
                  </a:extLst>
                </p:cNvPr>
                <p:cNvSpPr/>
                <p:nvPr/>
              </p:nvSpPr>
              <p:spPr>
                <a:xfrm rot="16200000">
                  <a:off x="10605811" y="554761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sp>
        <p:nvSpPr>
          <p:cNvPr id="179" name="Oval 178">
            <a:extLst>
              <a:ext uri="{FF2B5EF4-FFF2-40B4-BE49-F238E27FC236}">
                <a16:creationId xmlns:a16="http://schemas.microsoft.com/office/drawing/2014/main" id="{F7B56C4D-6185-617A-E454-C05A85CEC3BA}"/>
              </a:ext>
            </a:extLst>
          </p:cNvPr>
          <p:cNvSpPr/>
          <p:nvPr/>
        </p:nvSpPr>
        <p:spPr>
          <a:xfrm>
            <a:off x="262867" y="3346884"/>
            <a:ext cx="2943308" cy="1522746"/>
          </a:xfrm>
          <a:prstGeom prst="ellips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ln>
                  <a:solidFill>
                    <a:schemeClr val="bg2">
                      <a:lumMod val="90000"/>
                    </a:schemeClr>
                  </a:solidFill>
                </a:ln>
                <a:solidFill>
                  <a:schemeClr val="tx1"/>
                </a:solidFill>
                <a:effectLst>
                  <a:outerShdw blurRad="50800" dist="38100" dir="8100000" algn="tr" rotWithShape="0">
                    <a:prstClr val="black">
                      <a:alpha val="40000"/>
                    </a:prstClr>
                  </a:outerShdw>
                </a:effectLst>
              </a:rPr>
              <a:t>Sinoatrial</a:t>
            </a:r>
            <a:br>
              <a:rPr lang="en-US" sz="6000">
                <a:ln>
                  <a:solidFill>
                    <a:schemeClr val="bg2">
                      <a:lumMod val="90000"/>
                    </a:schemeClr>
                  </a:solidFill>
                </a:ln>
                <a:solidFill>
                  <a:schemeClr val="tx1"/>
                </a:solidFill>
                <a:effectLst>
                  <a:outerShdw blurRad="50800" dist="38100" dir="8100000" algn="tr" rotWithShape="0">
                    <a:prstClr val="black">
                      <a:alpha val="40000"/>
                    </a:prstClr>
                  </a:outerShdw>
                </a:effectLst>
              </a:rPr>
            </a:br>
            <a:r>
              <a:rPr lang="en-US" sz="6000">
                <a:ln>
                  <a:solidFill>
                    <a:schemeClr val="bg2">
                      <a:lumMod val="90000"/>
                    </a:schemeClr>
                  </a:solidFill>
                </a:ln>
                <a:solidFill>
                  <a:schemeClr val="tx1"/>
                </a:solidFill>
                <a:effectLst>
                  <a:outerShdw blurRad="50800" dist="38100" dir="8100000" algn="tr" rotWithShape="0">
                    <a:prstClr val="black">
                      <a:alpha val="40000"/>
                    </a:prstClr>
                  </a:outerShdw>
                </a:effectLst>
              </a:rPr>
              <a:t>Node</a:t>
            </a:r>
          </a:p>
        </p:txBody>
      </p:sp>
      <p:sp>
        <p:nvSpPr>
          <p:cNvPr id="180" name="Oval 179">
            <a:extLst>
              <a:ext uri="{FF2B5EF4-FFF2-40B4-BE49-F238E27FC236}">
                <a16:creationId xmlns:a16="http://schemas.microsoft.com/office/drawing/2014/main" id="{D2B083BC-F33D-DCD4-4D2C-68C36C5DBF65}"/>
              </a:ext>
            </a:extLst>
          </p:cNvPr>
          <p:cNvSpPr/>
          <p:nvPr/>
        </p:nvSpPr>
        <p:spPr>
          <a:xfrm>
            <a:off x="1253356" y="4924014"/>
            <a:ext cx="4383163" cy="1809381"/>
          </a:xfrm>
          <a:prstGeom prst="ellips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ln>
                  <a:solidFill>
                    <a:schemeClr val="bg2">
                      <a:lumMod val="90000"/>
                    </a:schemeClr>
                  </a:solidFill>
                </a:ln>
                <a:solidFill>
                  <a:schemeClr val="tx1"/>
                </a:solidFill>
                <a:effectLst>
                  <a:outerShdw blurRad="50800" dist="38100" dir="8100000" algn="tr" rotWithShape="0">
                    <a:prstClr val="black">
                      <a:alpha val="40000"/>
                    </a:prstClr>
                  </a:outerShdw>
                </a:effectLst>
              </a:rPr>
              <a:t>Atrioventricular</a:t>
            </a:r>
          </a:p>
          <a:p>
            <a:pPr algn="ctr"/>
            <a:r>
              <a:rPr lang="en-US" sz="6000">
                <a:ln>
                  <a:solidFill>
                    <a:schemeClr val="bg2">
                      <a:lumMod val="90000"/>
                    </a:schemeClr>
                  </a:solidFill>
                </a:ln>
                <a:solidFill>
                  <a:schemeClr val="tx1"/>
                </a:solidFill>
                <a:effectLst>
                  <a:outerShdw blurRad="50800" dist="38100" dir="8100000" algn="tr" rotWithShape="0">
                    <a:prstClr val="black">
                      <a:alpha val="40000"/>
                    </a:prstClr>
                  </a:outerShdw>
                </a:effectLst>
              </a:rPr>
              <a:t>Node</a:t>
            </a:r>
          </a:p>
        </p:txBody>
      </p:sp>
      <p:sp>
        <p:nvSpPr>
          <p:cNvPr id="181" name="Arrow: Right 180">
            <a:extLst>
              <a:ext uri="{FF2B5EF4-FFF2-40B4-BE49-F238E27FC236}">
                <a16:creationId xmlns:a16="http://schemas.microsoft.com/office/drawing/2014/main" id="{DA228223-7AFE-70DD-F560-4533712A44EA}"/>
              </a:ext>
            </a:extLst>
          </p:cNvPr>
          <p:cNvSpPr/>
          <p:nvPr/>
        </p:nvSpPr>
        <p:spPr>
          <a:xfrm rot="19385008">
            <a:off x="4368565" y="4516853"/>
            <a:ext cx="3872287" cy="467364"/>
          </a:xfrm>
          <a:prstGeom prst="rightArrow">
            <a:avLst>
              <a:gd name="adj1" fmla="val 36957"/>
              <a:gd name="adj2" fmla="val 119565"/>
            </a:avLst>
          </a:prstGeom>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83" name="Arrow: Right 182">
            <a:extLst>
              <a:ext uri="{FF2B5EF4-FFF2-40B4-BE49-F238E27FC236}">
                <a16:creationId xmlns:a16="http://schemas.microsoft.com/office/drawing/2014/main" id="{DE808191-49C4-735E-84F5-C1843576DFEA}"/>
              </a:ext>
            </a:extLst>
          </p:cNvPr>
          <p:cNvSpPr/>
          <p:nvPr/>
        </p:nvSpPr>
        <p:spPr>
          <a:xfrm rot="20206097">
            <a:off x="2693203" y="2948207"/>
            <a:ext cx="4405980" cy="467364"/>
          </a:xfrm>
          <a:prstGeom prst="rightArrow">
            <a:avLst>
              <a:gd name="adj1" fmla="val 36957"/>
              <a:gd name="adj2" fmla="val 119565"/>
            </a:avLst>
          </a:prstGeom>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685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5"/>
                                        </p:tgtEl>
                                        <p:attrNameLst>
                                          <p:attrName>style.visibility</p:attrName>
                                        </p:attrNameLst>
                                      </p:cBhvr>
                                      <p:to>
                                        <p:strVal val="visible"/>
                                      </p:to>
                                    </p:set>
                                    <p:animEffect transition="in" filter="fade">
                                      <p:cBhvr>
                                        <p:cTn id="12" dur="500"/>
                                        <p:tgtEl>
                                          <p:spTgt spid="18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71"/>
                                        </p:tgtEl>
                                        <p:attrNameLst>
                                          <p:attrName>style.visibility</p:attrName>
                                        </p:attrNameLst>
                                      </p:cBhvr>
                                      <p:to>
                                        <p:strVal val="visible"/>
                                      </p:to>
                                    </p:set>
                                    <p:anim calcmode="lin" valueType="num">
                                      <p:cBhvr additive="base">
                                        <p:cTn id="21" dur="500" fill="hold"/>
                                        <p:tgtEl>
                                          <p:spTgt spid="171"/>
                                        </p:tgtEl>
                                        <p:attrNameLst>
                                          <p:attrName>ppt_x</p:attrName>
                                        </p:attrNameLst>
                                      </p:cBhvr>
                                      <p:tavLst>
                                        <p:tav tm="0">
                                          <p:val>
                                            <p:strVal val="#ppt_x"/>
                                          </p:val>
                                        </p:tav>
                                        <p:tav tm="100000">
                                          <p:val>
                                            <p:strVal val="#ppt_x"/>
                                          </p:val>
                                        </p:tav>
                                      </p:tavLst>
                                    </p:anim>
                                    <p:anim calcmode="lin" valueType="num">
                                      <p:cBhvr additive="base">
                                        <p:cTn id="22"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4"/>
                                        </p:tgtEl>
                                        <p:attrNameLst>
                                          <p:attrName>style.visibility</p:attrName>
                                        </p:attrNameLst>
                                      </p:cBhvr>
                                      <p:to>
                                        <p:strVal val="visible"/>
                                      </p:to>
                                    </p:set>
                                    <p:anim calcmode="lin" valueType="num">
                                      <p:cBhvr additive="base">
                                        <p:cTn id="27" dur="500" fill="hold"/>
                                        <p:tgtEl>
                                          <p:spTgt spid="174"/>
                                        </p:tgtEl>
                                        <p:attrNameLst>
                                          <p:attrName>ppt_x</p:attrName>
                                        </p:attrNameLst>
                                      </p:cBhvr>
                                      <p:tavLst>
                                        <p:tav tm="0">
                                          <p:val>
                                            <p:strVal val="#ppt_x"/>
                                          </p:val>
                                        </p:tav>
                                        <p:tav tm="100000">
                                          <p:val>
                                            <p:strVal val="#ppt_x"/>
                                          </p:val>
                                        </p:tav>
                                      </p:tavLst>
                                    </p:anim>
                                    <p:anim calcmode="lin" valueType="num">
                                      <p:cBhvr additive="base">
                                        <p:cTn id="28"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79"/>
                                        </p:tgtEl>
                                        <p:attrNameLst>
                                          <p:attrName>style.visibility</p:attrName>
                                        </p:attrNameLst>
                                      </p:cBhvr>
                                      <p:to>
                                        <p:strVal val="visible"/>
                                      </p:to>
                                    </p:set>
                                    <p:animEffect transition="in" filter="fade">
                                      <p:cBhvr>
                                        <p:cTn id="33" dur="1000"/>
                                        <p:tgtEl>
                                          <p:spTgt spid="179"/>
                                        </p:tgtEl>
                                      </p:cBhvr>
                                    </p:animEffect>
                                    <p:anim calcmode="lin" valueType="num">
                                      <p:cBhvr>
                                        <p:cTn id="34" dur="1000" fill="hold"/>
                                        <p:tgtEl>
                                          <p:spTgt spid="179"/>
                                        </p:tgtEl>
                                        <p:attrNameLst>
                                          <p:attrName>ppt_x</p:attrName>
                                        </p:attrNameLst>
                                      </p:cBhvr>
                                      <p:tavLst>
                                        <p:tav tm="0">
                                          <p:val>
                                            <p:strVal val="#ppt_x"/>
                                          </p:val>
                                        </p:tav>
                                        <p:tav tm="100000">
                                          <p:val>
                                            <p:strVal val="#ppt_x"/>
                                          </p:val>
                                        </p:tav>
                                      </p:tavLst>
                                    </p:anim>
                                    <p:anim calcmode="lin" valueType="num">
                                      <p:cBhvr>
                                        <p:cTn id="35" dur="1000" fill="hold"/>
                                        <p:tgtEl>
                                          <p:spTgt spid="17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83"/>
                                        </p:tgtEl>
                                        <p:attrNameLst>
                                          <p:attrName>style.visibility</p:attrName>
                                        </p:attrNameLst>
                                      </p:cBhvr>
                                      <p:to>
                                        <p:strVal val="visible"/>
                                      </p:to>
                                    </p:set>
                                    <p:animEffect transition="in" filter="wipe(down)">
                                      <p:cBhvr>
                                        <p:cTn id="40" dur="500"/>
                                        <p:tgtEl>
                                          <p:spTgt spid="183"/>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80"/>
                                        </p:tgtEl>
                                        <p:attrNameLst>
                                          <p:attrName>style.visibility</p:attrName>
                                        </p:attrNameLst>
                                      </p:cBhvr>
                                      <p:to>
                                        <p:strVal val="visible"/>
                                      </p:to>
                                    </p:set>
                                    <p:animEffect transition="in" filter="fade">
                                      <p:cBhvr>
                                        <p:cTn id="45" dur="1000"/>
                                        <p:tgtEl>
                                          <p:spTgt spid="180"/>
                                        </p:tgtEl>
                                      </p:cBhvr>
                                    </p:animEffect>
                                    <p:anim calcmode="lin" valueType="num">
                                      <p:cBhvr>
                                        <p:cTn id="46" dur="1000" fill="hold"/>
                                        <p:tgtEl>
                                          <p:spTgt spid="180"/>
                                        </p:tgtEl>
                                        <p:attrNameLst>
                                          <p:attrName>ppt_x</p:attrName>
                                        </p:attrNameLst>
                                      </p:cBhvr>
                                      <p:tavLst>
                                        <p:tav tm="0">
                                          <p:val>
                                            <p:strVal val="#ppt_x"/>
                                          </p:val>
                                        </p:tav>
                                        <p:tav tm="100000">
                                          <p:val>
                                            <p:strVal val="#ppt_x"/>
                                          </p:val>
                                        </p:tav>
                                      </p:tavLst>
                                    </p:anim>
                                    <p:anim calcmode="lin" valueType="num">
                                      <p:cBhvr>
                                        <p:cTn id="47" dur="1000" fill="hold"/>
                                        <p:tgtEl>
                                          <p:spTgt spid="18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81"/>
                                        </p:tgtEl>
                                        <p:attrNameLst>
                                          <p:attrName>style.visibility</p:attrName>
                                        </p:attrNameLst>
                                      </p:cBhvr>
                                      <p:to>
                                        <p:strVal val="visible"/>
                                      </p:to>
                                    </p:set>
                                    <p:animEffect transition="in" filter="wipe(down)">
                                      <p:cBhvr>
                                        <p:cTn id="5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P spid="6" grpId="0" animBg="1"/>
      <p:bldP spid="179" grpId="0" animBg="1"/>
      <p:bldP spid="180" grpId="0" animBg="1"/>
      <p:bldP spid="181" grpId="0" animBg="1"/>
      <p:bldP spid="18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ight Triangle 116">
            <a:extLst>
              <a:ext uri="{FF2B5EF4-FFF2-40B4-BE49-F238E27FC236}">
                <a16:creationId xmlns:a16="http://schemas.microsoft.com/office/drawing/2014/main" id="{42B049DE-FEF1-356B-A6ED-DA1B74A46F61}"/>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D0D1BB40-1CFC-27E8-C98E-7A4BA4F80BB3}"/>
              </a:ext>
            </a:extLst>
          </p:cNvPr>
          <p:cNvSpPr/>
          <p:nvPr/>
        </p:nvSpPr>
        <p:spPr>
          <a:xfrm>
            <a:off x="7273925" y="1935480"/>
            <a:ext cx="498475" cy="3560445"/>
          </a:xfrm>
          <a:custGeom>
            <a:avLst/>
            <a:gdLst>
              <a:gd name="connsiteX0" fmla="*/ 130175 w 498475"/>
              <a:gd name="connsiteY0" fmla="*/ 3175 h 3527425"/>
              <a:gd name="connsiteX1" fmla="*/ 73025 w 498475"/>
              <a:gd name="connsiteY1" fmla="*/ 107950 h 3527425"/>
              <a:gd name="connsiteX2" fmla="*/ 57150 w 498475"/>
              <a:gd name="connsiteY2" fmla="*/ 200025 h 3527425"/>
              <a:gd name="connsiteX3" fmla="*/ 76200 w 498475"/>
              <a:gd name="connsiteY3" fmla="*/ 304800 h 3527425"/>
              <a:gd name="connsiteX4" fmla="*/ 107950 w 498475"/>
              <a:gd name="connsiteY4" fmla="*/ 361950 h 3527425"/>
              <a:gd name="connsiteX5" fmla="*/ 66675 w 498475"/>
              <a:gd name="connsiteY5" fmla="*/ 463550 h 3527425"/>
              <a:gd name="connsiteX6" fmla="*/ 57150 w 498475"/>
              <a:gd name="connsiteY6" fmla="*/ 590550 h 3527425"/>
              <a:gd name="connsiteX7" fmla="*/ 53975 w 498475"/>
              <a:gd name="connsiteY7" fmla="*/ 688975 h 3527425"/>
              <a:gd name="connsiteX8" fmla="*/ 66675 w 498475"/>
              <a:gd name="connsiteY8" fmla="*/ 758825 h 3527425"/>
              <a:gd name="connsiteX9" fmla="*/ 88900 w 498475"/>
              <a:gd name="connsiteY9" fmla="*/ 882650 h 3527425"/>
              <a:gd name="connsiteX10" fmla="*/ 92075 w 498475"/>
              <a:gd name="connsiteY10" fmla="*/ 968375 h 3527425"/>
              <a:gd name="connsiteX11" fmla="*/ 44450 w 498475"/>
              <a:gd name="connsiteY11" fmla="*/ 1168400 h 3527425"/>
              <a:gd name="connsiteX12" fmla="*/ 9525 w 498475"/>
              <a:gd name="connsiteY12" fmla="*/ 1323975 h 3527425"/>
              <a:gd name="connsiteX13" fmla="*/ 0 w 498475"/>
              <a:gd name="connsiteY13" fmla="*/ 1527175 h 3527425"/>
              <a:gd name="connsiteX14" fmla="*/ 9525 w 498475"/>
              <a:gd name="connsiteY14" fmla="*/ 1663700 h 3527425"/>
              <a:gd name="connsiteX15" fmla="*/ 22225 w 498475"/>
              <a:gd name="connsiteY15" fmla="*/ 1755775 h 3527425"/>
              <a:gd name="connsiteX16" fmla="*/ 63500 w 498475"/>
              <a:gd name="connsiteY16" fmla="*/ 1885950 h 3527425"/>
              <a:gd name="connsiteX17" fmla="*/ 95250 w 498475"/>
              <a:gd name="connsiteY17" fmla="*/ 2073275 h 3527425"/>
              <a:gd name="connsiteX18" fmla="*/ 98425 w 498475"/>
              <a:gd name="connsiteY18" fmla="*/ 2438400 h 3527425"/>
              <a:gd name="connsiteX19" fmla="*/ 104775 w 498475"/>
              <a:gd name="connsiteY19" fmla="*/ 2876550 h 3527425"/>
              <a:gd name="connsiteX20" fmla="*/ 120650 w 498475"/>
              <a:gd name="connsiteY20" fmla="*/ 3527425 h 3527425"/>
              <a:gd name="connsiteX21" fmla="*/ 384175 w 498475"/>
              <a:gd name="connsiteY21" fmla="*/ 3527425 h 3527425"/>
              <a:gd name="connsiteX22" fmla="*/ 393700 w 498475"/>
              <a:gd name="connsiteY22" fmla="*/ 2933700 h 3527425"/>
              <a:gd name="connsiteX23" fmla="*/ 396875 w 498475"/>
              <a:gd name="connsiteY23" fmla="*/ 2232025 h 3527425"/>
              <a:gd name="connsiteX24" fmla="*/ 403225 w 498475"/>
              <a:gd name="connsiteY24" fmla="*/ 2060575 h 3527425"/>
              <a:gd name="connsiteX25" fmla="*/ 434975 w 498475"/>
              <a:gd name="connsiteY25" fmla="*/ 1882775 h 3527425"/>
              <a:gd name="connsiteX26" fmla="*/ 473075 w 498475"/>
              <a:gd name="connsiteY26" fmla="*/ 1793875 h 3527425"/>
              <a:gd name="connsiteX27" fmla="*/ 488950 w 498475"/>
              <a:gd name="connsiteY27" fmla="*/ 1701800 h 3527425"/>
              <a:gd name="connsiteX28" fmla="*/ 498475 w 498475"/>
              <a:gd name="connsiteY28" fmla="*/ 1520825 h 3527425"/>
              <a:gd name="connsiteX29" fmla="*/ 485775 w 498475"/>
              <a:gd name="connsiteY29" fmla="*/ 1343025 h 3527425"/>
              <a:gd name="connsiteX30" fmla="*/ 457200 w 498475"/>
              <a:gd name="connsiteY30" fmla="*/ 1165225 h 3527425"/>
              <a:gd name="connsiteX31" fmla="*/ 409575 w 498475"/>
              <a:gd name="connsiteY31" fmla="*/ 993775 h 3527425"/>
              <a:gd name="connsiteX32" fmla="*/ 396875 w 498475"/>
              <a:gd name="connsiteY32" fmla="*/ 965200 h 3527425"/>
              <a:gd name="connsiteX33" fmla="*/ 400050 w 498475"/>
              <a:gd name="connsiteY33" fmla="*/ 882650 h 3527425"/>
              <a:gd name="connsiteX34" fmla="*/ 431800 w 498475"/>
              <a:gd name="connsiteY34" fmla="*/ 806450 h 3527425"/>
              <a:gd name="connsiteX35" fmla="*/ 434975 w 498475"/>
              <a:gd name="connsiteY35" fmla="*/ 717550 h 3527425"/>
              <a:gd name="connsiteX36" fmla="*/ 431800 w 498475"/>
              <a:gd name="connsiteY36" fmla="*/ 466725 h 3527425"/>
              <a:gd name="connsiteX37" fmla="*/ 419100 w 498475"/>
              <a:gd name="connsiteY37" fmla="*/ 434975 h 3527425"/>
              <a:gd name="connsiteX38" fmla="*/ 396875 w 498475"/>
              <a:gd name="connsiteY38" fmla="*/ 403225 h 3527425"/>
              <a:gd name="connsiteX39" fmla="*/ 390525 w 498475"/>
              <a:gd name="connsiteY39" fmla="*/ 349250 h 3527425"/>
              <a:gd name="connsiteX40" fmla="*/ 415925 w 498475"/>
              <a:gd name="connsiteY40" fmla="*/ 307975 h 3527425"/>
              <a:gd name="connsiteX41" fmla="*/ 434975 w 498475"/>
              <a:gd name="connsiteY41" fmla="*/ 222250 h 3527425"/>
              <a:gd name="connsiteX42" fmla="*/ 434975 w 498475"/>
              <a:gd name="connsiteY42" fmla="*/ 149225 h 3527425"/>
              <a:gd name="connsiteX43" fmla="*/ 409575 w 498475"/>
              <a:gd name="connsiteY43" fmla="*/ 57150 h 3527425"/>
              <a:gd name="connsiteX44" fmla="*/ 358775 w 498475"/>
              <a:gd name="connsiteY44" fmla="*/ 0 h 3527425"/>
              <a:gd name="connsiteX45" fmla="*/ 130175 w 498475"/>
              <a:gd name="connsiteY45" fmla="*/ 3175 h 352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8475" h="3527425">
                <a:moveTo>
                  <a:pt x="130175" y="3175"/>
                </a:moveTo>
                <a:lnTo>
                  <a:pt x="73025" y="107950"/>
                </a:lnTo>
                <a:lnTo>
                  <a:pt x="57150" y="200025"/>
                </a:lnTo>
                <a:lnTo>
                  <a:pt x="76200" y="304800"/>
                </a:lnTo>
                <a:lnTo>
                  <a:pt x="107950" y="361950"/>
                </a:lnTo>
                <a:lnTo>
                  <a:pt x="66675" y="463550"/>
                </a:lnTo>
                <a:lnTo>
                  <a:pt x="57150" y="590550"/>
                </a:lnTo>
                <a:lnTo>
                  <a:pt x="53975" y="688975"/>
                </a:lnTo>
                <a:lnTo>
                  <a:pt x="66675" y="758825"/>
                </a:lnTo>
                <a:lnTo>
                  <a:pt x="88900" y="882650"/>
                </a:lnTo>
                <a:lnTo>
                  <a:pt x="92075" y="968375"/>
                </a:lnTo>
                <a:lnTo>
                  <a:pt x="44450" y="1168400"/>
                </a:lnTo>
                <a:lnTo>
                  <a:pt x="9525" y="1323975"/>
                </a:lnTo>
                <a:lnTo>
                  <a:pt x="0" y="1527175"/>
                </a:lnTo>
                <a:lnTo>
                  <a:pt x="9525" y="1663700"/>
                </a:lnTo>
                <a:lnTo>
                  <a:pt x="22225" y="1755775"/>
                </a:lnTo>
                <a:lnTo>
                  <a:pt x="63500" y="1885950"/>
                </a:lnTo>
                <a:lnTo>
                  <a:pt x="95250" y="2073275"/>
                </a:lnTo>
                <a:cubicBezTo>
                  <a:pt x="96308" y="2194983"/>
                  <a:pt x="97367" y="2316692"/>
                  <a:pt x="98425" y="2438400"/>
                </a:cubicBezTo>
                <a:cubicBezTo>
                  <a:pt x="100542" y="2584450"/>
                  <a:pt x="102658" y="2730500"/>
                  <a:pt x="104775" y="2876550"/>
                </a:cubicBezTo>
                <a:lnTo>
                  <a:pt x="120650" y="3527425"/>
                </a:lnTo>
                <a:lnTo>
                  <a:pt x="384175" y="3527425"/>
                </a:lnTo>
                <a:lnTo>
                  <a:pt x="393700" y="2933700"/>
                </a:lnTo>
                <a:cubicBezTo>
                  <a:pt x="394758" y="2699808"/>
                  <a:pt x="395817" y="2465917"/>
                  <a:pt x="396875" y="2232025"/>
                </a:cubicBezTo>
                <a:lnTo>
                  <a:pt x="403225" y="2060575"/>
                </a:lnTo>
                <a:lnTo>
                  <a:pt x="434975" y="1882775"/>
                </a:lnTo>
                <a:lnTo>
                  <a:pt x="473075" y="1793875"/>
                </a:lnTo>
                <a:lnTo>
                  <a:pt x="488950" y="1701800"/>
                </a:lnTo>
                <a:lnTo>
                  <a:pt x="498475" y="1520825"/>
                </a:lnTo>
                <a:lnTo>
                  <a:pt x="485775" y="1343025"/>
                </a:lnTo>
                <a:lnTo>
                  <a:pt x="457200" y="1165225"/>
                </a:lnTo>
                <a:lnTo>
                  <a:pt x="409575" y="993775"/>
                </a:lnTo>
                <a:lnTo>
                  <a:pt x="396875" y="965200"/>
                </a:lnTo>
                <a:lnTo>
                  <a:pt x="400050" y="882650"/>
                </a:lnTo>
                <a:lnTo>
                  <a:pt x="431800" y="806450"/>
                </a:lnTo>
                <a:lnTo>
                  <a:pt x="434975" y="717550"/>
                </a:lnTo>
                <a:cubicBezTo>
                  <a:pt x="433917" y="633942"/>
                  <a:pt x="432858" y="550333"/>
                  <a:pt x="431800" y="466725"/>
                </a:cubicBezTo>
                <a:lnTo>
                  <a:pt x="419100" y="434975"/>
                </a:lnTo>
                <a:lnTo>
                  <a:pt x="396875" y="403225"/>
                </a:lnTo>
                <a:lnTo>
                  <a:pt x="390525" y="349250"/>
                </a:lnTo>
                <a:lnTo>
                  <a:pt x="415925" y="307975"/>
                </a:lnTo>
                <a:lnTo>
                  <a:pt x="434975" y="222250"/>
                </a:lnTo>
                <a:lnTo>
                  <a:pt x="434975" y="149225"/>
                </a:lnTo>
                <a:lnTo>
                  <a:pt x="409575" y="57150"/>
                </a:lnTo>
                <a:lnTo>
                  <a:pt x="358775" y="0"/>
                </a:lnTo>
                <a:lnTo>
                  <a:pt x="130175" y="3175"/>
                </a:lnTo>
                <a:close/>
              </a:path>
            </a:pathLst>
          </a:custGeom>
          <a:solidFill>
            <a:srgbClr val="FED2CF">
              <a:alpha val="60000"/>
            </a:srgbClr>
          </a:solidFill>
          <a:ln>
            <a:solidFill>
              <a:srgbClr val="D496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0" name="Group 89">
            <a:extLst>
              <a:ext uri="{FF2B5EF4-FFF2-40B4-BE49-F238E27FC236}">
                <a16:creationId xmlns:a16="http://schemas.microsoft.com/office/drawing/2014/main" id="{F860915D-2865-91E2-6134-BCF8473D4DF5}"/>
              </a:ext>
            </a:extLst>
          </p:cNvPr>
          <p:cNvGrpSpPr/>
          <p:nvPr/>
        </p:nvGrpSpPr>
        <p:grpSpPr>
          <a:xfrm>
            <a:off x="9850490" y="4486572"/>
            <a:ext cx="1757310" cy="1981978"/>
            <a:chOff x="9850490" y="4486572"/>
            <a:chExt cx="1757310" cy="1981978"/>
          </a:xfrm>
          <a:gradFill>
            <a:gsLst>
              <a:gs pos="0">
                <a:schemeClr val="accent1">
                  <a:lumMod val="5000"/>
                  <a:lumOff val="95000"/>
                </a:schemeClr>
              </a:gs>
              <a:gs pos="16000">
                <a:schemeClr val="accent1">
                  <a:lumMod val="40000"/>
                  <a:lumOff val="60000"/>
                </a:schemeClr>
              </a:gs>
              <a:gs pos="48000">
                <a:srgbClr val="0070C0"/>
              </a:gs>
              <a:gs pos="77000">
                <a:srgbClr val="002060"/>
              </a:gs>
            </a:gsLst>
            <a:lin ang="20400000" scaled="0"/>
          </a:gradFill>
        </p:grpSpPr>
        <p:sp>
          <p:nvSpPr>
            <p:cNvPr id="41" name="Free-form: Shape 40">
              <a:extLst>
                <a:ext uri="{FF2B5EF4-FFF2-40B4-BE49-F238E27FC236}">
                  <a16:creationId xmlns:a16="http://schemas.microsoft.com/office/drawing/2014/main" id="{B7496D2F-0922-DF95-F1D8-D420C8236DD6}"/>
                </a:ext>
              </a:extLst>
            </p:cNvPr>
            <p:cNvSpPr/>
            <p:nvPr/>
          </p:nvSpPr>
          <p:spPr>
            <a:xfrm>
              <a:off x="9850490" y="4567767"/>
              <a:ext cx="1757310" cy="1900783"/>
            </a:xfrm>
            <a:custGeom>
              <a:avLst/>
              <a:gdLst>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48267 w 1752600"/>
                <a:gd name="connsiteY12" fmla="*/ 42333 h 1896533"/>
                <a:gd name="connsiteX13" fmla="*/ 927100 w 1752600"/>
                <a:gd name="connsiteY13" fmla="*/ 0 h 1896533"/>
                <a:gd name="connsiteX14" fmla="*/ 1227667 w 1752600"/>
                <a:gd name="connsiteY14" fmla="*/ 33866 h 1896533"/>
                <a:gd name="connsiteX15" fmla="*/ 1418167 w 1752600"/>
                <a:gd name="connsiteY15" fmla="*/ 93133 h 1896533"/>
                <a:gd name="connsiteX16" fmla="*/ 1490133 w 1752600"/>
                <a:gd name="connsiteY16" fmla="*/ 198966 h 1896533"/>
                <a:gd name="connsiteX17" fmla="*/ 1566333 w 1752600"/>
                <a:gd name="connsiteY17" fmla="*/ 325966 h 1896533"/>
                <a:gd name="connsiteX18" fmla="*/ 1587500 w 1752600"/>
                <a:gd name="connsiteY18" fmla="*/ 427566 h 1896533"/>
                <a:gd name="connsiteX19" fmla="*/ 1672167 w 1752600"/>
                <a:gd name="connsiteY19" fmla="*/ 512233 h 1896533"/>
                <a:gd name="connsiteX20" fmla="*/ 1752600 w 1752600"/>
                <a:gd name="connsiteY20" fmla="*/ 558800 h 1896533"/>
                <a:gd name="connsiteX21" fmla="*/ 1672167 w 1752600"/>
                <a:gd name="connsiteY21" fmla="*/ 613833 h 1896533"/>
                <a:gd name="connsiteX22" fmla="*/ 1553633 w 1752600"/>
                <a:gd name="connsiteY22" fmla="*/ 740833 h 1896533"/>
                <a:gd name="connsiteX23" fmla="*/ 1308100 w 1752600"/>
                <a:gd name="connsiteY23" fmla="*/ 1037166 h 1896533"/>
                <a:gd name="connsiteX24" fmla="*/ 1011767 w 1752600"/>
                <a:gd name="connsiteY24" fmla="*/ 1138766 h 1896533"/>
                <a:gd name="connsiteX25" fmla="*/ 778933 w 1752600"/>
                <a:gd name="connsiteY25" fmla="*/ 1231900 h 1896533"/>
                <a:gd name="connsiteX26" fmla="*/ 635000 w 1752600"/>
                <a:gd name="connsiteY26" fmla="*/ 1358900 h 1896533"/>
                <a:gd name="connsiteX27" fmla="*/ 520700 w 1752600"/>
                <a:gd name="connsiteY27" fmla="*/ 1536700 h 1896533"/>
                <a:gd name="connsiteX28" fmla="*/ 524933 w 1752600"/>
                <a:gd name="connsiteY28" fmla="*/ 1828800 h 1896533"/>
                <a:gd name="connsiteX29" fmla="*/ 406400 w 1752600"/>
                <a:gd name="connsiteY29" fmla="*/ 1896533 h 1896533"/>
                <a:gd name="connsiteX30" fmla="*/ 186267 w 1752600"/>
                <a:gd name="connsiteY30"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48267 w 1752600"/>
                <a:gd name="connsiteY12" fmla="*/ 42333 h 1896533"/>
                <a:gd name="connsiteX13" fmla="*/ 927100 w 1752600"/>
                <a:gd name="connsiteY13" fmla="*/ 0 h 1896533"/>
                <a:gd name="connsiteX14" fmla="*/ 1227667 w 1752600"/>
                <a:gd name="connsiteY14" fmla="*/ 33866 h 1896533"/>
                <a:gd name="connsiteX15" fmla="*/ 1418167 w 1752600"/>
                <a:gd name="connsiteY15" fmla="*/ 93133 h 1896533"/>
                <a:gd name="connsiteX16" fmla="*/ 1490133 w 1752600"/>
                <a:gd name="connsiteY16" fmla="*/ 198966 h 1896533"/>
                <a:gd name="connsiteX17" fmla="*/ 1566333 w 1752600"/>
                <a:gd name="connsiteY17" fmla="*/ 325966 h 1896533"/>
                <a:gd name="connsiteX18" fmla="*/ 1587500 w 1752600"/>
                <a:gd name="connsiteY18" fmla="*/ 427566 h 1896533"/>
                <a:gd name="connsiteX19" fmla="*/ 1672167 w 1752600"/>
                <a:gd name="connsiteY19" fmla="*/ 512233 h 1896533"/>
                <a:gd name="connsiteX20" fmla="*/ 1752600 w 1752600"/>
                <a:gd name="connsiteY20" fmla="*/ 558800 h 1896533"/>
                <a:gd name="connsiteX21" fmla="*/ 1672167 w 1752600"/>
                <a:gd name="connsiteY21" fmla="*/ 613833 h 1896533"/>
                <a:gd name="connsiteX22" fmla="*/ 1553633 w 1752600"/>
                <a:gd name="connsiteY22" fmla="*/ 740833 h 1896533"/>
                <a:gd name="connsiteX23" fmla="*/ 1308100 w 1752600"/>
                <a:gd name="connsiteY23" fmla="*/ 1037166 h 1896533"/>
                <a:gd name="connsiteX24" fmla="*/ 1011767 w 1752600"/>
                <a:gd name="connsiteY24" fmla="*/ 1138766 h 1896533"/>
                <a:gd name="connsiteX25" fmla="*/ 778933 w 1752600"/>
                <a:gd name="connsiteY25" fmla="*/ 1231900 h 1896533"/>
                <a:gd name="connsiteX26" fmla="*/ 635000 w 1752600"/>
                <a:gd name="connsiteY26" fmla="*/ 1358900 h 1896533"/>
                <a:gd name="connsiteX27" fmla="*/ 520700 w 1752600"/>
                <a:gd name="connsiteY27" fmla="*/ 1536700 h 1896533"/>
                <a:gd name="connsiteX28" fmla="*/ 524933 w 1752600"/>
                <a:gd name="connsiteY28" fmla="*/ 1828800 h 1896533"/>
                <a:gd name="connsiteX29" fmla="*/ 406400 w 1752600"/>
                <a:gd name="connsiteY29" fmla="*/ 1896533 h 1896533"/>
                <a:gd name="connsiteX30" fmla="*/ 186267 w 1752600"/>
                <a:gd name="connsiteY30"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900766"/>
                <a:gd name="connsiteX1" fmla="*/ 178277 w 1757310"/>
                <a:gd name="connsiteY1" fmla="*/ 1574800 h 1900766"/>
                <a:gd name="connsiteX2" fmla="*/ 55510 w 1757310"/>
                <a:gd name="connsiteY2" fmla="*/ 1278466 h 1900766"/>
                <a:gd name="connsiteX3" fmla="*/ 4710 w 1757310"/>
                <a:gd name="connsiteY3" fmla="*/ 1054100 h 1900766"/>
                <a:gd name="connsiteX4" fmla="*/ 8943 w 1757310"/>
                <a:gd name="connsiteY4" fmla="*/ 863600 h 1900766"/>
                <a:gd name="connsiteX5" fmla="*/ 63977 w 1757310"/>
                <a:gd name="connsiteY5" fmla="*/ 643466 h 1900766"/>
                <a:gd name="connsiteX6" fmla="*/ 148643 w 1757310"/>
                <a:gd name="connsiteY6" fmla="*/ 499533 h 1900766"/>
                <a:gd name="connsiteX7" fmla="*/ 161343 w 1757310"/>
                <a:gd name="connsiteY7" fmla="*/ 321733 h 1900766"/>
                <a:gd name="connsiteX8" fmla="*/ 152877 w 1757310"/>
                <a:gd name="connsiteY8" fmla="*/ 12700 h 1900766"/>
                <a:gd name="connsiteX9" fmla="*/ 313743 w 1757310"/>
                <a:gd name="connsiteY9" fmla="*/ 84666 h 1900766"/>
                <a:gd name="connsiteX10" fmla="*/ 588910 w 1757310"/>
                <a:gd name="connsiteY10" fmla="*/ 118533 h 1900766"/>
                <a:gd name="connsiteX11" fmla="*/ 813277 w 1757310"/>
                <a:gd name="connsiteY11" fmla="*/ 93133 h 1900766"/>
                <a:gd name="connsiteX12" fmla="*/ 931810 w 1757310"/>
                <a:gd name="connsiteY12" fmla="*/ 0 h 1900766"/>
                <a:gd name="connsiteX13" fmla="*/ 1232377 w 1757310"/>
                <a:gd name="connsiteY13" fmla="*/ 33866 h 1900766"/>
                <a:gd name="connsiteX14" fmla="*/ 1422877 w 1757310"/>
                <a:gd name="connsiteY14" fmla="*/ 93133 h 1900766"/>
                <a:gd name="connsiteX15" fmla="*/ 1494843 w 1757310"/>
                <a:gd name="connsiteY15" fmla="*/ 198966 h 1900766"/>
                <a:gd name="connsiteX16" fmla="*/ 1571043 w 1757310"/>
                <a:gd name="connsiteY16" fmla="*/ 325966 h 1900766"/>
                <a:gd name="connsiteX17" fmla="*/ 1592210 w 1757310"/>
                <a:gd name="connsiteY17" fmla="*/ 427566 h 1900766"/>
                <a:gd name="connsiteX18" fmla="*/ 1676877 w 1757310"/>
                <a:gd name="connsiteY18" fmla="*/ 512233 h 1900766"/>
                <a:gd name="connsiteX19" fmla="*/ 1757310 w 1757310"/>
                <a:gd name="connsiteY19" fmla="*/ 558800 h 1900766"/>
                <a:gd name="connsiteX20" fmla="*/ 1676877 w 1757310"/>
                <a:gd name="connsiteY20" fmla="*/ 613833 h 1900766"/>
                <a:gd name="connsiteX21" fmla="*/ 1558343 w 1757310"/>
                <a:gd name="connsiteY21" fmla="*/ 740833 h 1900766"/>
                <a:gd name="connsiteX22" fmla="*/ 1312810 w 1757310"/>
                <a:gd name="connsiteY22" fmla="*/ 1037166 h 1900766"/>
                <a:gd name="connsiteX23" fmla="*/ 1016477 w 1757310"/>
                <a:gd name="connsiteY23" fmla="*/ 1138766 h 1900766"/>
                <a:gd name="connsiteX24" fmla="*/ 783643 w 1757310"/>
                <a:gd name="connsiteY24" fmla="*/ 1231900 h 1900766"/>
                <a:gd name="connsiteX25" fmla="*/ 639710 w 1757310"/>
                <a:gd name="connsiteY25" fmla="*/ 1358900 h 1900766"/>
                <a:gd name="connsiteX26" fmla="*/ 525410 w 1757310"/>
                <a:gd name="connsiteY26" fmla="*/ 1536700 h 1900766"/>
                <a:gd name="connsiteX27" fmla="*/ 529643 w 1757310"/>
                <a:gd name="connsiteY27" fmla="*/ 1828800 h 1900766"/>
                <a:gd name="connsiteX28" fmla="*/ 375126 w 1757310"/>
                <a:gd name="connsiteY28" fmla="*/ 1900766 h 1900766"/>
                <a:gd name="connsiteX29" fmla="*/ 190977 w 1757310"/>
                <a:gd name="connsiteY29" fmla="*/ 1845733 h 1900766"/>
                <a:gd name="connsiteX0" fmla="*/ 190977 w 1757310"/>
                <a:gd name="connsiteY0" fmla="*/ 1845733 h 1901457"/>
                <a:gd name="connsiteX1" fmla="*/ 178277 w 1757310"/>
                <a:gd name="connsiteY1" fmla="*/ 1574800 h 1901457"/>
                <a:gd name="connsiteX2" fmla="*/ 55510 w 1757310"/>
                <a:gd name="connsiteY2" fmla="*/ 1278466 h 1901457"/>
                <a:gd name="connsiteX3" fmla="*/ 4710 w 1757310"/>
                <a:gd name="connsiteY3" fmla="*/ 1054100 h 1901457"/>
                <a:gd name="connsiteX4" fmla="*/ 8943 w 1757310"/>
                <a:gd name="connsiteY4" fmla="*/ 863600 h 1901457"/>
                <a:gd name="connsiteX5" fmla="*/ 63977 w 1757310"/>
                <a:gd name="connsiteY5" fmla="*/ 643466 h 1901457"/>
                <a:gd name="connsiteX6" fmla="*/ 148643 w 1757310"/>
                <a:gd name="connsiteY6" fmla="*/ 499533 h 1901457"/>
                <a:gd name="connsiteX7" fmla="*/ 161343 w 1757310"/>
                <a:gd name="connsiteY7" fmla="*/ 321733 h 1901457"/>
                <a:gd name="connsiteX8" fmla="*/ 152877 w 1757310"/>
                <a:gd name="connsiteY8" fmla="*/ 12700 h 1901457"/>
                <a:gd name="connsiteX9" fmla="*/ 313743 w 1757310"/>
                <a:gd name="connsiteY9" fmla="*/ 84666 h 1901457"/>
                <a:gd name="connsiteX10" fmla="*/ 588910 w 1757310"/>
                <a:gd name="connsiteY10" fmla="*/ 118533 h 1901457"/>
                <a:gd name="connsiteX11" fmla="*/ 813277 w 1757310"/>
                <a:gd name="connsiteY11" fmla="*/ 93133 h 1901457"/>
                <a:gd name="connsiteX12" fmla="*/ 931810 w 1757310"/>
                <a:gd name="connsiteY12" fmla="*/ 0 h 1901457"/>
                <a:gd name="connsiteX13" fmla="*/ 1232377 w 1757310"/>
                <a:gd name="connsiteY13" fmla="*/ 33866 h 1901457"/>
                <a:gd name="connsiteX14" fmla="*/ 1422877 w 1757310"/>
                <a:gd name="connsiteY14" fmla="*/ 93133 h 1901457"/>
                <a:gd name="connsiteX15" fmla="*/ 1494843 w 1757310"/>
                <a:gd name="connsiteY15" fmla="*/ 198966 h 1901457"/>
                <a:gd name="connsiteX16" fmla="*/ 1571043 w 1757310"/>
                <a:gd name="connsiteY16" fmla="*/ 325966 h 1901457"/>
                <a:gd name="connsiteX17" fmla="*/ 1592210 w 1757310"/>
                <a:gd name="connsiteY17" fmla="*/ 427566 h 1901457"/>
                <a:gd name="connsiteX18" fmla="*/ 1676877 w 1757310"/>
                <a:gd name="connsiteY18" fmla="*/ 512233 h 1901457"/>
                <a:gd name="connsiteX19" fmla="*/ 1757310 w 1757310"/>
                <a:gd name="connsiteY19" fmla="*/ 558800 h 1901457"/>
                <a:gd name="connsiteX20" fmla="*/ 1676877 w 1757310"/>
                <a:gd name="connsiteY20" fmla="*/ 613833 h 1901457"/>
                <a:gd name="connsiteX21" fmla="*/ 1558343 w 1757310"/>
                <a:gd name="connsiteY21" fmla="*/ 740833 h 1901457"/>
                <a:gd name="connsiteX22" fmla="*/ 1312810 w 1757310"/>
                <a:gd name="connsiteY22" fmla="*/ 1037166 h 1901457"/>
                <a:gd name="connsiteX23" fmla="*/ 1016477 w 1757310"/>
                <a:gd name="connsiteY23" fmla="*/ 1138766 h 1901457"/>
                <a:gd name="connsiteX24" fmla="*/ 783643 w 1757310"/>
                <a:gd name="connsiteY24" fmla="*/ 1231900 h 1901457"/>
                <a:gd name="connsiteX25" fmla="*/ 639710 w 1757310"/>
                <a:gd name="connsiteY25" fmla="*/ 1358900 h 1901457"/>
                <a:gd name="connsiteX26" fmla="*/ 525410 w 1757310"/>
                <a:gd name="connsiteY26" fmla="*/ 1536700 h 1901457"/>
                <a:gd name="connsiteX27" fmla="*/ 529643 w 1757310"/>
                <a:gd name="connsiteY27" fmla="*/ 1828800 h 1901457"/>
                <a:gd name="connsiteX28" fmla="*/ 375126 w 1757310"/>
                <a:gd name="connsiteY28" fmla="*/ 1900766 h 1901457"/>
                <a:gd name="connsiteX29" fmla="*/ 190977 w 1757310"/>
                <a:gd name="connsiteY29" fmla="*/ 1845733 h 1901457"/>
                <a:gd name="connsiteX0" fmla="*/ 190977 w 1757310"/>
                <a:gd name="connsiteY0" fmla="*/ 1845733 h 1900868"/>
                <a:gd name="connsiteX1" fmla="*/ 178277 w 1757310"/>
                <a:gd name="connsiteY1" fmla="*/ 1574800 h 1900868"/>
                <a:gd name="connsiteX2" fmla="*/ 55510 w 1757310"/>
                <a:gd name="connsiteY2" fmla="*/ 1278466 h 1900868"/>
                <a:gd name="connsiteX3" fmla="*/ 4710 w 1757310"/>
                <a:gd name="connsiteY3" fmla="*/ 1054100 h 1900868"/>
                <a:gd name="connsiteX4" fmla="*/ 8943 w 1757310"/>
                <a:gd name="connsiteY4" fmla="*/ 863600 h 1900868"/>
                <a:gd name="connsiteX5" fmla="*/ 63977 w 1757310"/>
                <a:gd name="connsiteY5" fmla="*/ 643466 h 1900868"/>
                <a:gd name="connsiteX6" fmla="*/ 148643 w 1757310"/>
                <a:gd name="connsiteY6" fmla="*/ 499533 h 1900868"/>
                <a:gd name="connsiteX7" fmla="*/ 161343 w 1757310"/>
                <a:gd name="connsiteY7" fmla="*/ 321733 h 1900868"/>
                <a:gd name="connsiteX8" fmla="*/ 152877 w 1757310"/>
                <a:gd name="connsiteY8" fmla="*/ 12700 h 1900868"/>
                <a:gd name="connsiteX9" fmla="*/ 313743 w 1757310"/>
                <a:gd name="connsiteY9" fmla="*/ 84666 h 1900868"/>
                <a:gd name="connsiteX10" fmla="*/ 588910 w 1757310"/>
                <a:gd name="connsiteY10" fmla="*/ 118533 h 1900868"/>
                <a:gd name="connsiteX11" fmla="*/ 813277 w 1757310"/>
                <a:gd name="connsiteY11" fmla="*/ 93133 h 1900868"/>
                <a:gd name="connsiteX12" fmla="*/ 931810 w 1757310"/>
                <a:gd name="connsiteY12" fmla="*/ 0 h 1900868"/>
                <a:gd name="connsiteX13" fmla="*/ 1232377 w 1757310"/>
                <a:gd name="connsiteY13" fmla="*/ 33866 h 1900868"/>
                <a:gd name="connsiteX14" fmla="*/ 1422877 w 1757310"/>
                <a:gd name="connsiteY14" fmla="*/ 93133 h 1900868"/>
                <a:gd name="connsiteX15" fmla="*/ 1494843 w 1757310"/>
                <a:gd name="connsiteY15" fmla="*/ 198966 h 1900868"/>
                <a:gd name="connsiteX16" fmla="*/ 1571043 w 1757310"/>
                <a:gd name="connsiteY16" fmla="*/ 325966 h 1900868"/>
                <a:gd name="connsiteX17" fmla="*/ 1592210 w 1757310"/>
                <a:gd name="connsiteY17" fmla="*/ 427566 h 1900868"/>
                <a:gd name="connsiteX18" fmla="*/ 1676877 w 1757310"/>
                <a:gd name="connsiteY18" fmla="*/ 512233 h 1900868"/>
                <a:gd name="connsiteX19" fmla="*/ 1757310 w 1757310"/>
                <a:gd name="connsiteY19" fmla="*/ 558800 h 1900868"/>
                <a:gd name="connsiteX20" fmla="*/ 1676877 w 1757310"/>
                <a:gd name="connsiteY20" fmla="*/ 613833 h 1900868"/>
                <a:gd name="connsiteX21" fmla="*/ 1558343 w 1757310"/>
                <a:gd name="connsiteY21" fmla="*/ 740833 h 1900868"/>
                <a:gd name="connsiteX22" fmla="*/ 1312810 w 1757310"/>
                <a:gd name="connsiteY22" fmla="*/ 1037166 h 1900868"/>
                <a:gd name="connsiteX23" fmla="*/ 1016477 w 1757310"/>
                <a:gd name="connsiteY23" fmla="*/ 1138766 h 1900868"/>
                <a:gd name="connsiteX24" fmla="*/ 783643 w 1757310"/>
                <a:gd name="connsiteY24" fmla="*/ 1231900 h 1900868"/>
                <a:gd name="connsiteX25" fmla="*/ 639710 w 1757310"/>
                <a:gd name="connsiteY25" fmla="*/ 1358900 h 1900868"/>
                <a:gd name="connsiteX26" fmla="*/ 525410 w 1757310"/>
                <a:gd name="connsiteY26" fmla="*/ 1536700 h 1900868"/>
                <a:gd name="connsiteX27" fmla="*/ 529643 w 1757310"/>
                <a:gd name="connsiteY27" fmla="*/ 1828800 h 1900868"/>
                <a:gd name="connsiteX28" fmla="*/ 375126 w 1757310"/>
                <a:gd name="connsiteY28" fmla="*/ 1900766 h 1900868"/>
                <a:gd name="connsiteX29" fmla="*/ 190977 w 1757310"/>
                <a:gd name="connsiteY29" fmla="*/ 1845733 h 1900868"/>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57310" h="1900783">
                  <a:moveTo>
                    <a:pt x="190977" y="1845733"/>
                  </a:moveTo>
                  <a:lnTo>
                    <a:pt x="178277" y="1574800"/>
                  </a:lnTo>
                  <a:cubicBezTo>
                    <a:pt x="155699" y="1480256"/>
                    <a:pt x="84438" y="1365249"/>
                    <a:pt x="55510" y="1278466"/>
                  </a:cubicBezTo>
                  <a:cubicBezTo>
                    <a:pt x="26582" y="1191683"/>
                    <a:pt x="12471" y="1123244"/>
                    <a:pt x="4710" y="1054100"/>
                  </a:cubicBezTo>
                  <a:cubicBezTo>
                    <a:pt x="-3051" y="984956"/>
                    <a:pt x="-935" y="932039"/>
                    <a:pt x="8943" y="863600"/>
                  </a:cubicBezTo>
                  <a:cubicBezTo>
                    <a:pt x="18821" y="795161"/>
                    <a:pt x="35755" y="691444"/>
                    <a:pt x="63977" y="643466"/>
                  </a:cubicBezTo>
                  <a:lnTo>
                    <a:pt x="148643" y="499533"/>
                  </a:lnTo>
                  <a:cubicBezTo>
                    <a:pt x="164871" y="445911"/>
                    <a:pt x="164165" y="424744"/>
                    <a:pt x="161343" y="321733"/>
                  </a:cubicBezTo>
                  <a:lnTo>
                    <a:pt x="152877" y="12700"/>
                  </a:lnTo>
                  <a:cubicBezTo>
                    <a:pt x="224843" y="52916"/>
                    <a:pt x="241071" y="67027"/>
                    <a:pt x="313743" y="84666"/>
                  </a:cubicBezTo>
                  <a:cubicBezTo>
                    <a:pt x="386415" y="102305"/>
                    <a:pt x="505654" y="117122"/>
                    <a:pt x="588910" y="118533"/>
                  </a:cubicBezTo>
                  <a:cubicBezTo>
                    <a:pt x="672166" y="119944"/>
                    <a:pt x="756127" y="112888"/>
                    <a:pt x="813277" y="93133"/>
                  </a:cubicBezTo>
                  <a:cubicBezTo>
                    <a:pt x="870427" y="73378"/>
                    <a:pt x="887360" y="47978"/>
                    <a:pt x="931810" y="0"/>
                  </a:cubicBezTo>
                  <a:lnTo>
                    <a:pt x="1232377" y="33866"/>
                  </a:lnTo>
                  <a:cubicBezTo>
                    <a:pt x="1332566" y="45155"/>
                    <a:pt x="1379133" y="65616"/>
                    <a:pt x="1422877" y="93133"/>
                  </a:cubicBezTo>
                  <a:cubicBezTo>
                    <a:pt x="1466621" y="120650"/>
                    <a:pt x="1470149" y="160161"/>
                    <a:pt x="1494843" y="198966"/>
                  </a:cubicBezTo>
                  <a:cubicBezTo>
                    <a:pt x="1519537" y="237771"/>
                    <a:pt x="1554815" y="287866"/>
                    <a:pt x="1571043" y="325966"/>
                  </a:cubicBezTo>
                  <a:cubicBezTo>
                    <a:pt x="1587271" y="364066"/>
                    <a:pt x="1574571" y="396522"/>
                    <a:pt x="1592210" y="427566"/>
                  </a:cubicBezTo>
                  <a:cubicBezTo>
                    <a:pt x="1609849" y="458611"/>
                    <a:pt x="1649360" y="490361"/>
                    <a:pt x="1676877" y="512233"/>
                  </a:cubicBezTo>
                  <a:lnTo>
                    <a:pt x="1757310" y="558800"/>
                  </a:lnTo>
                  <a:cubicBezTo>
                    <a:pt x="1757310" y="575733"/>
                    <a:pt x="1710038" y="583494"/>
                    <a:pt x="1676877" y="613833"/>
                  </a:cubicBezTo>
                  <a:cubicBezTo>
                    <a:pt x="1643716" y="644172"/>
                    <a:pt x="1619021" y="670278"/>
                    <a:pt x="1558343" y="740833"/>
                  </a:cubicBezTo>
                  <a:cubicBezTo>
                    <a:pt x="1497665" y="811388"/>
                    <a:pt x="1403121" y="970844"/>
                    <a:pt x="1312810" y="1037166"/>
                  </a:cubicBezTo>
                  <a:cubicBezTo>
                    <a:pt x="1222499" y="1103488"/>
                    <a:pt x="1094088" y="1107721"/>
                    <a:pt x="1016477" y="1138766"/>
                  </a:cubicBezTo>
                  <a:lnTo>
                    <a:pt x="783643" y="1231900"/>
                  </a:lnTo>
                  <a:cubicBezTo>
                    <a:pt x="706032" y="1262945"/>
                    <a:pt x="682749" y="1308100"/>
                    <a:pt x="639710" y="1358900"/>
                  </a:cubicBezTo>
                  <a:lnTo>
                    <a:pt x="525410" y="1536700"/>
                  </a:lnTo>
                  <a:lnTo>
                    <a:pt x="529643" y="1828800"/>
                  </a:lnTo>
                  <a:cubicBezTo>
                    <a:pt x="474963" y="1878895"/>
                    <a:pt x="446387" y="1900061"/>
                    <a:pt x="375126" y="1900766"/>
                  </a:cubicBezTo>
                  <a:cubicBezTo>
                    <a:pt x="303865" y="1901471"/>
                    <a:pt x="230135" y="1881011"/>
                    <a:pt x="190977" y="1845733"/>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550F330B-A192-0E39-D938-77E2B8D23C35}"/>
                </a:ext>
              </a:extLst>
            </p:cNvPr>
            <p:cNvSpPr/>
            <p:nvPr/>
          </p:nvSpPr>
          <p:spPr>
            <a:xfrm>
              <a:off x="10008658" y="4486572"/>
              <a:ext cx="756709" cy="187149"/>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9" name="Group 48">
            <a:extLst>
              <a:ext uri="{FF2B5EF4-FFF2-40B4-BE49-F238E27FC236}">
                <a16:creationId xmlns:a16="http://schemas.microsoft.com/office/drawing/2014/main" id="{AC14B888-CBFE-F8A2-97ED-5C6D69D46C31}"/>
              </a:ext>
            </a:extLst>
          </p:cNvPr>
          <p:cNvGrpSpPr/>
          <p:nvPr/>
        </p:nvGrpSpPr>
        <p:grpSpPr>
          <a:xfrm>
            <a:off x="10068885" y="3773796"/>
            <a:ext cx="1843054" cy="2771510"/>
            <a:chOff x="10068885" y="3773796"/>
            <a:chExt cx="1843054" cy="2771510"/>
          </a:xfrm>
        </p:grpSpPr>
        <p:sp>
          <p:nvSpPr>
            <p:cNvPr id="55" name="Free-form: Shape 54">
              <a:extLst>
                <a:ext uri="{FF2B5EF4-FFF2-40B4-BE49-F238E27FC236}">
                  <a16:creationId xmlns:a16="http://schemas.microsoft.com/office/drawing/2014/main" id="{B9B966F9-BD5A-1968-1098-C3B955674605}"/>
                </a:ext>
              </a:extLst>
            </p:cNvPr>
            <p:cNvSpPr/>
            <p:nvPr/>
          </p:nvSpPr>
          <p:spPr>
            <a:xfrm>
              <a:off x="10068885" y="3787776"/>
              <a:ext cx="1843054" cy="2757530"/>
            </a:xfrm>
            <a:custGeom>
              <a:avLst/>
              <a:gdLst>
                <a:gd name="connsiteX0" fmla="*/ 1435100 w 1819275"/>
                <a:gd name="connsiteY0" fmla="*/ 1546225 h 1546225"/>
                <a:gd name="connsiteX1" fmla="*/ 1230313 w 1819275"/>
                <a:gd name="connsiteY1" fmla="*/ 1539875 h 1546225"/>
                <a:gd name="connsiteX2" fmla="*/ 1058863 w 1819275"/>
                <a:gd name="connsiteY2" fmla="*/ 1511300 h 1546225"/>
                <a:gd name="connsiteX3" fmla="*/ 885825 w 1819275"/>
                <a:gd name="connsiteY3" fmla="*/ 1511300 h 1546225"/>
                <a:gd name="connsiteX4" fmla="*/ 560388 w 1819275"/>
                <a:gd name="connsiteY4" fmla="*/ 1465262 h 1546225"/>
                <a:gd name="connsiteX5" fmla="*/ 346075 w 1819275"/>
                <a:gd name="connsiteY5" fmla="*/ 1401762 h 1546225"/>
                <a:gd name="connsiteX6" fmla="*/ 179388 w 1819275"/>
                <a:gd name="connsiteY6" fmla="*/ 1265237 h 1546225"/>
                <a:gd name="connsiteX7" fmla="*/ 71438 w 1819275"/>
                <a:gd name="connsiteY7" fmla="*/ 1147762 h 1546225"/>
                <a:gd name="connsiteX8" fmla="*/ 11113 w 1819275"/>
                <a:gd name="connsiteY8" fmla="*/ 1008062 h 1546225"/>
                <a:gd name="connsiteX9" fmla="*/ 0 w 1819275"/>
                <a:gd name="connsiteY9" fmla="*/ 909637 h 1546225"/>
                <a:gd name="connsiteX10" fmla="*/ 12700 w 1819275"/>
                <a:gd name="connsiteY10" fmla="*/ 771525 h 1546225"/>
                <a:gd name="connsiteX11" fmla="*/ 103188 w 1819275"/>
                <a:gd name="connsiteY11" fmla="*/ 585787 h 1546225"/>
                <a:gd name="connsiteX12" fmla="*/ 292100 w 1819275"/>
                <a:gd name="connsiteY12" fmla="*/ 446087 h 1546225"/>
                <a:gd name="connsiteX13" fmla="*/ 460375 w 1819275"/>
                <a:gd name="connsiteY13" fmla="*/ 282575 h 1546225"/>
                <a:gd name="connsiteX14" fmla="*/ 530225 w 1819275"/>
                <a:gd name="connsiteY14" fmla="*/ 195262 h 1546225"/>
                <a:gd name="connsiteX15" fmla="*/ 576263 w 1819275"/>
                <a:gd name="connsiteY15" fmla="*/ 9525 h 1546225"/>
                <a:gd name="connsiteX16" fmla="*/ 652463 w 1819275"/>
                <a:gd name="connsiteY16" fmla="*/ 0 h 1546225"/>
                <a:gd name="connsiteX17" fmla="*/ 827088 w 1819275"/>
                <a:gd name="connsiteY17" fmla="*/ 1587 h 1546225"/>
                <a:gd name="connsiteX18" fmla="*/ 985838 w 1819275"/>
                <a:gd name="connsiteY18" fmla="*/ 42862 h 1546225"/>
                <a:gd name="connsiteX19" fmla="*/ 1146175 w 1819275"/>
                <a:gd name="connsiteY19" fmla="*/ 44450 h 1546225"/>
                <a:gd name="connsiteX20" fmla="*/ 1398588 w 1819275"/>
                <a:gd name="connsiteY20" fmla="*/ 184150 h 1546225"/>
                <a:gd name="connsiteX21" fmla="*/ 1527175 w 1819275"/>
                <a:gd name="connsiteY21" fmla="*/ 304800 h 1546225"/>
                <a:gd name="connsiteX22" fmla="*/ 1641475 w 1819275"/>
                <a:gd name="connsiteY22" fmla="*/ 479425 h 1546225"/>
                <a:gd name="connsiteX23" fmla="*/ 1736725 w 1819275"/>
                <a:gd name="connsiteY23" fmla="*/ 673100 h 1546225"/>
                <a:gd name="connsiteX24" fmla="*/ 1790700 w 1819275"/>
                <a:gd name="connsiteY24" fmla="*/ 854075 h 1546225"/>
                <a:gd name="connsiteX25" fmla="*/ 1819275 w 1819275"/>
                <a:gd name="connsiteY25" fmla="*/ 1028700 h 1546225"/>
                <a:gd name="connsiteX26" fmla="*/ 1819275 w 1819275"/>
                <a:gd name="connsiteY26" fmla="*/ 1196975 h 1546225"/>
                <a:gd name="connsiteX27" fmla="*/ 1809750 w 1819275"/>
                <a:gd name="connsiteY27" fmla="*/ 1274762 h 1546225"/>
                <a:gd name="connsiteX28" fmla="*/ 1774825 w 1819275"/>
                <a:gd name="connsiteY28" fmla="*/ 1346200 h 1546225"/>
                <a:gd name="connsiteX29" fmla="*/ 1720850 w 1819275"/>
                <a:gd name="connsiteY29" fmla="*/ 1385887 h 1546225"/>
                <a:gd name="connsiteX30" fmla="*/ 1616075 w 1819275"/>
                <a:gd name="connsiteY30" fmla="*/ 1422400 h 1546225"/>
                <a:gd name="connsiteX31" fmla="*/ 1562100 w 1819275"/>
                <a:gd name="connsiteY31" fmla="*/ 1490662 h 1546225"/>
                <a:gd name="connsiteX32" fmla="*/ 1485900 w 1819275"/>
                <a:gd name="connsiteY32" fmla="*/ 1538287 h 1546225"/>
                <a:gd name="connsiteX33" fmla="*/ 1435100 w 1819275"/>
                <a:gd name="connsiteY33" fmla="*/ 1546225 h 1546225"/>
                <a:gd name="connsiteX0" fmla="*/ 1435100 w 1819275"/>
                <a:gd name="connsiteY0" fmla="*/ 1682750 h 1682750"/>
                <a:gd name="connsiteX1" fmla="*/ 1230313 w 1819275"/>
                <a:gd name="connsiteY1" fmla="*/ 1676400 h 1682750"/>
                <a:gd name="connsiteX2" fmla="*/ 1058863 w 1819275"/>
                <a:gd name="connsiteY2" fmla="*/ 1647825 h 1682750"/>
                <a:gd name="connsiteX3" fmla="*/ 885825 w 1819275"/>
                <a:gd name="connsiteY3" fmla="*/ 1647825 h 1682750"/>
                <a:gd name="connsiteX4" fmla="*/ 560388 w 1819275"/>
                <a:gd name="connsiteY4" fmla="*/ 1601787 h 1682750"/>
                <a:gd name="connsiteX5" fmla="*/ 346075 w 1819275"/>
                <a:gd name="connsiteY5" fmla="*/ 1538287 h 1682750"/>
                <a:gd name="connsiteX6" fmla="*/ 179388 w 1819275"/>
                <a:gd name="connsiteY6" fmla="*/ 1401762 h 1682750"/>
                <a:gd name="connsiteX7" fmla="*/ 71438 w 1819275"/>
                <a:gd name="connsiteY7" fmla="*/ 1284287 h 1682750"/>
                <a:gd name="connsiteX8" fmla="*/ 11113 w 1819275"/>
                <a:gd name="connsiteY8" fmla="*/ 1144587 h 1682750"/>
                <a:gd name="connsiteX9" fmla="*/ 0 w 1819275"/>
                <a:gd name="connsiteY9" fmla="*/ 1046162 h 1682750"/>
                <a:gd name="connsiteX10" fmla="*/ 12700 w 1819275"/>
                <a:gd name="connsiteY10" fmla="*/ 908050 h 1682750"/>
                <a:gd name="connsiteX11" fmla="*/ 103188 w 1819275"/>
                <a:gd name="connsiteY11" fmla="*/ 722312 h 1682750"/>
                <a:gd name="connsiteX12" fmla="*/ 292100 w 1819275"/>
                <a:gd name="connsiteY12" fmla="*/ 582612 h 1682750"/>
                <a:gd name="connsiteX13" fmla="*/ 460375 w 1819275"/>
                <a:gd name="connsiteY13" fmla="*/ 419100 h 1682750"/>
                <a:gd name="connsiteX14" fmla="*/ 530225 w 1819275"/>
                <a:gd name="connsiteY14" fmla="*/ 331787 h 1682750"/>
                <a:gd name="connsiteX15" fmla="*/ 576263 w 1819275"/>
                <a:gd name="connsiteY15" fmla="*/ 146050 h 1682750"/>
                <a:gd name="connsiteX16" fmla="*/ 531813 w 1819275"/>
                <a:gd name="connsiteY16" fmla="*/ 0 h 1682750"/>
                <a:gd name="connsiteX17" fmla="*/ 827088 w 1819275"/>
                <a:gd name="connsiteY17" fmla="*/ 138112 h 1682750"/>
                <a:gd name="connsiteX18" fmla="*/ 985838 w 1819275"/>
                <a:gd name="connsiteY18" fmla="*/ 179387 h 1682750"/>
                <a:gd name="connsiteX19" fmla="*/ 1146175 w 1819275"/>
                <a:gd name="connsiteY19" fmla="*/ 180975 h 1682750"/>
                <a:gd name="connsiteX20" fmla="*/ 1398588 w 1819275"/>
                <a:gd name="connsiteY20" fmla="*/ 320675 h 1682750"/>
                <a:gd name="connsiteX21" fmla="*/ 1527175 w 1819275"/>
                <a:gd name="connsiteY21" fmla="*/ 441325 h 1682750"/>
                <a:gd name="connsiteX22" fmla="*/ 1641475 w 1819275"/>
                <a:gd name="connsiteY22" fmla="*/ 615950 h 1682750"/>
                <a:gd name="connsiteX23" fmla="*/ 1736725 w 1819275"/>
                <a:gd name="connsiteY23" fmla="*/ 809625 h 1682750"/>
                <a:gd name="connsiteX24" fmla="*/ 1790700 w 1819275"/>
                <a:gd name="connsiteY24" fmla="*/ 990600 h 1682750"/>
                <a:gd name="connsiteX25" fmla="*/ 1819275 w 1819275"/>
                <a:gd name="connsiteY25" fmla="*/ 1165225 h 1682750"/>
                <a:gd name="connsiteX26" fmla="*/ 1819275 w 1819275"/>
                <a:gd name="connsiteY26" fmla="*/ 1333500 h 1682750"/>
                <a:gd name="connsiteX27" fmla="*/ 1809750 w 1819275"/>
                <a:gd name="connsiteY27" fmla="*/ 1411287 h 1682750"/>
                <a:gd name="connsiteX28" fmla="*/ 1774825 w 1819275"/>
                <a:gd name="connsiteY28" fmla="*/ 1482725 h 1682750"/>
                <a:gd name="connsiteX29" fmla="*/ 1720850 w 1819275"/>
                <a:gd name="connsiteY29" fmla="*/ 1522412 h 1682750"/>
                <a:gd name="connsiteX30" fmla="*/ 1616075 w 1819275"/>
                <a:gd name="connsiteY30" fmla="*/ 1558925 h 1682750"/>
                <a:gd name="connsiteX31" fmla="*/ 1562100 w 1819275"/>
                <a:gd name="connsiteY31" fmla="*/ 1627187 h 1682750"/>
                <a:gd name="connsiteX32" fmla="*/ 1485900 w 1819275"/>
                <a:gd name="connsiteY32" fmla="*/ 1674812 h 1682750"/>
                <a:gd name="connsiteX33" fmla="*/ 1435100 w 1819275"/>
                <a:gd name="connsiteY33" fmla="*/ 1682750 h 1682750"/>
                <a:gd name="connsiteX0" fmla="*/ 1435100 w 1819275"/>
                <a:gd name="connsiteY0" fmla="*/ 1682750 h 1682750"/>
                <a:gd name="connsiteX1" fmla="*/ 1230313 w 1819275"/>
                <a:gd name="connsiteY1" fmla="*/ 1676400 h 1682750"/>
                <a:gd name="connsiteX2" fmla="*/ 1058863 w 1819275"/>
                <a:gd name="connsiteY2" fmla="*/ 1647825 h 1682750"/>
                <a:gd name="connsiteX3" fmla="*/ 885825 w 1819275"/>
                <a:gd name="connsiteY3" fmla="*/ 1647825 h 1682750"/>
                <a:gd name="connsiteX4" fmla="*/ 560388 w 1819275"/>
                <a:gd name="connsiteY4" fmla="*/ 1601787 h 1682750"/>
                <a:gd name="connsiteX5" fmla="*/ 346075 w 1819275"/>
                <a:gd name="connsiteY5" fmla="*/ 1538287 h 1682750"/>
                <a:gd name="connsiteX6" fmla="*/ 179388 w 1819275"/>
                <a:gd name="connsiteY6" fmla="*/ 1401762 h 1682750"/>
                <a:gd name="connsiteX7" fmla="*/ 71438 w 1819275"/>
                <a:gd name="connsiteY7" fmla="*/ 1284287 h 1682750"/>
                <a:gd name="connsiteX8" fmla="*/ 11113 w 1819275"/>
                <a:gd name="connsiteY8" fmla="*/ 1144587 h 1682750"/>
                <a:gd name="connsiteX9" fmla="*/ 0 w 1819275"/>
                <a:gd name="connsiteY9" fmla="*/ 1046162 h 1682750"/>
                <a:gd name="connsiteX10" fmla="*/ 12700 w 1819275"/>
                <a:gd name="connsiteY10" fmla="*/ 908050 h 1682750"/>
                <a:gd name="connsiteX11" fmla="*/ 103188 w 1819275"/>
                <a:gd name="connsiteY11" fmla="*/ 722312 h 1682750"/>
                <a:gd name="connsiteX12" fmla="*/ 292100 w 1819275"/>
                <a:gd name="connsiteY12" fmla="*/ 582612 h 1682750"/>
                <a:gd name="connsiteX13" fmla="*/ 460375 w 1819275"/>
                <a:gd name="connsiteY13" fmla="*/ 419100 h 1682750"/>
                <a:gd name="connsiteX14" fmla="*/ 530225 w 1819275"/>
                <a:gd name="connsiteY14" fmla="*/ 331787 h 1682750"/>
                <a:gd name="connsiteX15" fmla="*/ 576263 w 1819275"/>
                <a:gd name="connsiteY15" fmla="*/ 146050 h 1682750"/>
                <a:gd name="connsiteX16" fmla="*/ 531813 w 1819275"/>
                <a:gd name="connsiteY16" fmla="*/ 0 h 1682750"/>
                <a:gd name="connsiteX17" fmla="*/ 284163 w 1819275"/>
                <a:gd name="connsiteY17" fmla="*/ 26987 h 1682750"/>
                <a:gd name="connsiteX18" fmla="*/ 985838 w 1819275"/>
                <a:gd name="connsiteY18" fmla="*/ 179387 h 1682750"/>
                <a:gd name="connsiteX19" fmla="*/ 1146175 w 1819275"/>
                <a:gd name="connsiteY19" fmla="*/ 180975 h 1682750"/>
                <a:gd name="connsiteX20" fmla="*/ 1398588 w 1819275"/>
                <a:gd name="connsiteY20" fmla="*/ 320675 h 1682750"/>
                <a:gd name="connsiteX21" fmla="*/ 1527175 w 1819275"/>
                <a:gd name="connsiteY21" fmla="*/ 441325 h 1682750"/>
                <a:gd name="connsiteX22" fmla="*/ 1641475 w 1819275"/>
                <a:gd name="connsiteY22" fmla="*/ 615950 h 1682750"/>
                <a:gd name="connsiteX23" fmla="*/ 1736725 w 1819275"/>
                <a:gd name="connsiteY23" fmla="*/ 809625 h 1682750"/>
                <a:gd name="connsiteX24" fmla="*/ 1790700 w 1819275"/>
                <a:gd name="connsiteY24" fmla="*/ 990600 h 1682750"/>
                <a:gd name="connsiteX25" fmla="*/ 1819275 w 1819275"/>
                <a:gd name="connsiteY25" fmla="*/ 1165225 h 1682750"/>
                <a:gd name="connsiteX26" fmla="*/ 1819275 w 1819275"/>
                <a:gd name="connsiteY26" fmla="*/ 1333500 h 1682750"/>
                <a:gd name="connsiteX27" fmla="*/ 1809750 w 1819275"/>
                <a:gd name="connsiteY27" fmla="*/ 1411287 h 1682750"/>
                <a:gd name="connsiteX28" fmla="*/ 1774825 w 1819275"/>
                <a:gd name="connsiteY28" fmla="*/ 1482725 h 1682750"/>
                <a:gd name="connsiteX29" fmla="*/ 1720850 w 1819275"/>
                <a:gd name="connsiteY29" fmla="*/ 1522412 h 1682750"/>
                <a:gd name="connsiteX30" fmla="*/ 1616075 w 1819275"/>
                <a:gd name="connsiteY30" fmla="*/ 1558925 h 1682750"/>
                <a:gd name="connsiteX31" fmla="*/ 1562100 w 1819275"/>
                <a:gd name="connsiteY31" fmla="*/ 1627187 h 1682750"/>
                <a:gd name="connsiteX32" fmla="*/ 1485900 w 1819275"/>
                <a:gd name="connsiteY32" fmla="*/ 1674812 h 1682750"/>
                <a:gd name="connsiteX33" fmla="*/ 1435100 w 1819275"/>
                <a:gd name="connsiteY33" fmla="*/ 1682750 h 1682750"/>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1141413 w 1819275"/>
                <a:gd name="connsiteY18" fmla="*/ 0 h 1976438"/>
                <a:gd name="connsiteX19" fmla="*/ 1146175 w 1819275"/>
                <a:gd name="connsiteY19" fmla="*/ 474663 h 1976438"/>
                <a:gd name="connsiteX20" fmla="*/ 1398588 w 1819275"/>
                <a:gd name="connsiteY20" fmla="*/ 614363 h 1976438"/>
                <a:gd name="connsiteX21" fmla="*/ 1527175 w 1819275"/>
                <a:gd name="connsiteY21" fmla="*/ 735013 h 1976438"/>
                <a:gd name="connsiteX22" fmla="*/ 1641475 w 1819275"/>
                <a:gd name="connsiteY22" fmla="*/ 909638 h 1976438"/>
                <a:gd name="connsiteX23" fmla="*/ 1736725 w 1819275"/>
                <a:gd name="connsiteY23" fmla="*/ 1103313 h 1976438"/>
                <a:gd name="connsiteX24" fmla="*/ 1790700 w 1819275"/>
                <a:gd name="connsiteY24" fmla="*/ 1284288 h 1976438"/>
                <a:gd name="connsiteX25" fmla="*/ 1819275 w 1819275"/>
                <a:gd name="connsiteY25" fmla="*/ 1458913 h 1976438"/>
                <a:gd name="connsiteX26" fmla="*/ 1819275 w 1819275"/>
                <a:gd name="connsiteY26" fmla="*/ 1627188 h 1976438"/>
                <a:gd name="connsiteX27" fmla="*/ 1809750 w 1819275"/>
                <a:gd name="connsiteY27" fmla="*/ 1704975 h 1976438"/>
                <a:gd name="connsiteX28" fmla="*/ 1774825 w 1819275"/>
                <a:gd name="connsiteY28" fmla="*/ 1776413 h 1976438"/>
                <a:gd name="connsiteX29" fmla="*/ 1720850 w 1819275"/>
                <a:gd name="connsiteY29" fmla="*/ 1816100 h 1976438"/>
                <a:gd name="connsiteX30" fmla="*/ 1616075 w 1819275"/>
                <a:gd name="connsiteY30" fmla="*/ 1852613 h 1976438"/>
                <a:gd name="connsiteX31" fmla="*/ 1562100 w 1819275"/>
                <a:gd name="connsiteY31" fmla="*/ 1920875 h 1976438"/>
                <a:gd name="connsiteX32" fmla="*/ 1485900 w 1819275"/>
                <a:gd name="connsiteY32" fmla="*/ 1968500 h 1976438"/>
                <a:gd name="connsiteX33" fmla="*/ 1435100 w 1819275"/>
                <a:gd name="connsiteY33" fmla="*/ 1976438 h 1976438"/>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1141413 w 1819275"/>
                <a:gd name="connsiteY18" fmla="*/ 0 h 1976438"/>
                <a:gd name="connsiteX19" fmla="*/ 1146175 w 1819275"/>
                <a:gd name="connsiteY19" fmla="*/ 474663 h 1976438"/>
                <a:gd name="connsiteX20" fmla="*/ 1398588 w 1819275"/>
                <a:gd name="connsiteY20" fmla="*/ 614363 h 1976438"/>
                <a:gd name="connsiteX21" fmla="*/ 1527175 w 1819275"/>
                <a:gd name="connsiteY21" fmla="*/ 735013 h 1976438"/>
                <a:gd name="connsiteX22" fmla="*/ 1641475 w 1819275"/>
                <a:gd name="connsiteY22" fmla="*/ 909638 h 1976438"/>
                <a:gd name="connsiteX23" fmla="*/ 1736725 w 1819275"/>
                <a:gd name="connsiteY23" fmla="*/ 1103313 h 1976438"/>
                <a:gd name="connsiteX24" fmla="*/ 1790700 w 1819275"/>
                <a:gd name="connsiteY24" fmla="*/ 1284288 h 1976438"/>
                <a:gd name="connsiteX25" fmla="*/ 1819275 w 1819275"/>
                <a:gd name="connsiteY25" fmla="*/ 1458913 h 1976438"/>
                <a:gd name="connsiteX26" fmla="*/ 1819275 w 1819275"/>
                <a:gd name="connsiteY26" fmla="*/ 1627188 h 1976438"/>
                <a:gd name="connsiteX27" fmla="*/ 1809750 w 1819275"/>
                <a:gd name="connsiteY27" fmla="*/ 1704975 h 1976438"/>
                <a:gd name="connsiteX28" fmla="*/ 1774825 w 1819275"/>
                <a:gd name="connsiteY28" fmla="*/ 1776413 h 1976438"/>
                <a:gd name="connsiteX29" fmla="*/ 1720850 w 1819275"/>
                <a:gd name="connsiteY29" fmla="*/ 1816100 h 1976438"/>
                <a:gd name="connsiteX30" fmla="*/ 1616075 w 1819275"/>
                <a:gd name="connsiteY30" fmla="*/ 1852613 h 1976438"/>
                <a:gd name="connsiteX31" fmla="*/ 1562100 w 1819275"/>
                <a:gd name="connsiteY31" fmla="*/ 1920875 h 1976438"/>
                <a:gd name="connsiteX32" fmla="*/ 1485900 w 1819275"/>
                <a:gd name="connsiteY32" fmla="*/ 1968500 h 1976438"/>
                <a:gd name="connsiteX33" fmla="*/ 1435100 w 1819275"/>
                <a:gd name="connsiteY33" fmla="*/ 1976438 h 1976438"/>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962025 w 1819275"/>
                <a:gd name="connsiteY18" fmla="*/ 66675 h 1976438"/>
                <a:gd name="connsiteX19" fmla="*/ 1141413 w 1819275"/>
                <a:gd name="connsiteY19" fmla="*/ 0 h 1976438"/>
                <a:gd name="connsiteX20" fmla="*/ 1146175 w 1819275"/>
                <a:gd name="connsiteY20" fmla="*/ 474663 h 1976438"/>
                <a:gd name="connsiteX21" fmla="*/ 1398588 w 1819275"/>
                <a:gd name="connsiteY21" fmla="*/ 614363 h 1976438"/>
                <a:gd name="connsiteX22" fmla="*/ 1527175 w 1819275"/>
                <a:gd name="connsiteY22" fmla="*/ 735013 h 1976438"/>
                <a:gd name="connsiteX23" fmla="*/ 1641475 w 1819275"/>
                <a:gd name="connsiteY23" fmla="*/ 909638 h 1976438"/>
                <a:gd name="connsiteX24" fmla="*/ 1736725 w 1819275"/>
                <a:gd name="connsiteY24" fmla="*/ 1103313 h 1976438"/>
                <a:gd name="connsiteX25" fmla="*/ 1790700 w 1819275"/>
                <a:gd name="connsiteY25" fmla="*/ 1284288 h 1976438"/>
                <a:gd name="connsiteX26" fmla="*/ 1819275 w 1819275"/>
                <a:gd name="connsiteY26" fmla="*/ 1458913 h 1976438"/>
                <a:gd name="connsiteX27" fmla="*/ 1819275 w 1819275"/>
                <a:gd name="connsiteY27" fmla="*/ 1627188 h 1976438"/>
                <a:gd name="connsiteX28" fmla="*/ 1809750 w 1819275"/>
                <a:gd name="connsiteY28" fmla="*/ 1704975 h 1976438"/>
                <a:gd name="connsiteX29" fmla="*/ 1774825 w 1819275"/>
                <a:gd name="connsiteY29" fmla="*/ 1776413 h 1976438"/>
                <a:gd name="connsiteX30" fmla="*/ 1720850 w 1819275"/>
                <a:gd name="connsiteY30" fmla="*/ 1816100 h 1976438"/>
                <a:gd name="connsiteX31" fmla="*/ 1616075 w 1819275"/>
                <a:gd name="connsiteY31" fmla="*/ 1852613 h 1976438"/>
                <a:gd name="connsiteX32" fmla="*/ 1562100 w 1819275"/>
                <a:gd name="connsiteY32" fmla="*/ 1920875 h 1976438"/>
                <a:gd name="connsiteX33" fmla="*/ 1485900 w 1819275"/>
                <a:gd name="connsiteY33" fmla="*/ 1968500 h 1976438"/>
                <a:gd name="connsiteX34" fmla="*/ 1435100 w 1819275"/>
                <a:gd name="connsiteY34" fmla="*/ 1976438 h 1976438"/>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571500 w 1819275"/>
                <a:gd name="connsiteY18" fmla="*/ 209550 h 1976438"/>
                <a:gd name="connsiteX19" fmla="*/ 962025 w 1819275"/>
                <a:gd name="connsiteY19" fmla="*/ 66675 h 1976438"/>
                <a:gd name="connsiteX20" fmla="*/ 1141413 w 1819275"/>
                <a:gd name="connsiteY20" fmla="*/ 0 h 1976438"/>
                <a:gd name="connsiteX21" fmla="*/ 1146175 w 1819275"/>
                <a:gd name="connsiteY21" fmla="*/ 474663 h 1976438"/>
                <a:gd name="connsiteX22" fmla="*/ 1398588 w 1819275"/>
                <a:gd name="connsiteY22" fmla="*/ 614363 h 1976438"/>
                <a:gd name="connsiteX23" fmla="*/ 1527175 w 1819275"/>
                <a:gd name="connsiteY23" fmla="*/ 735013 h 1976438"/>
                <a:gd name="connsiteX24" fmla="*/ 1641475 w 1819275"/>
                <a:gd name="connsiteY24" fmla="*/ 909638 h 1976438"/>
                <a:gd name="connsiteX25" fmla="*/ 1736725 w 1819275"/>
                <a:gd name="connsiteY25" fmla="*/ 1103313 h 1976438"/>
                <a:gd name="connsiteX26" fmla="*/ 1790700 w 1819275"/>
                <a:gd name="connsiteY26" fmla="*/ 1284288 h 1976438"/>
                <a:gd name="connsiteX27" fmla="*/ 1819275 w 1819275"/>
                <a:gd name="connsiteY27" fmla="*/ 1458913 h 1976438"/>
                <a:gd name="connsiteX28" fmla="*/ 1819275 w 1819275"/>
                <a:gd name="connsiteY28" fmla="*/ 1627188 h 1976438"/>
                <a:gd name="connsiteX29" fmla="*/ 1809750 w 1819275"/>
                <a:gd name="connsiteY29" fmla="*/ 1704975 h 1976438"/>
                <a:gd name="connsiteX30" fmla="*/ 1774825 w 1819275"/>
                <a:gd name="connsiteY30" fmla="*/ 1776413 h 1976438"/>
                <a:gd name="connsiteX31" fmla="*/ 1720850 w 1819275"/>
                <a:gd name="connsiteY31" fmla="*/ 1816100 h 1976438"/>
                <a:gd name="connsiteX32" fmla="*/ 1616075 w 1819275"/>
                <a:gd name="connsiteY32" fmla="*/ 1852613 h 1976438"/>
                <a:gd name="connsiteX33" fmla="*/ 1562100 w 1819275"/>
                <a:gd name="connsiteY33" fmla="*/ 1920875 h 1976438"/>
                <a:gd name="connsiteX34" fmla="*/ 1485900 w 1819275"/>
                <a:gd name="connsiteY34" fmla="*/ 1968500 h 1976438"/>
                <a:gd name="connsiteX35" fmla="*/ 1435100 w 1819275"/>
                <a:gd name="connsiteY35" fmla="*/ 1976438 h 1976438"/>
                <a:gd name="connsiteX0" fmla="*/ 1435100 w 1819275"/>
                <a:gd name="connsiteY0" fmla="*/ 2052638 h 2052638"/>
                <a:gd name="connsiteX1" fmla="*/ 1230313 w 1819275"/>
                <a:gd name="connsiteY1" fmla="*/ 2046288 h 2052638"/>
                <a:gd name="connsiteX2" fmla="*/ 1058863 w 1819275"/>
                <a:gd name="connsiteY2" fmla="*/ 2017713 h 2052638"/>
                <a:gd name="connsiteX3" fmla="*/ 885825 w 1819275"/>
                <a:gd name="connsiteY3" fmla="*/ 2017713 h 2052638"/>
                <a:gd name="connsiteX4" fmla="*/ 560388 w 1819275"/>
                <a:gd name="connsiteY4" fmla="*/ 1971675 h 2052638"/>
                <a:gd name="connsiteX5" fmla="*/ 346075 w 1819275"/>
                <a:gd name="connsiteY5" fmla="*/ 1908175 h 2052638"/>
                <a:gd name="connsiteX6" fmla="*/ 179388 w 1819275"/>
                <a:gd name="connsiteY6" fmla="*/ 1771650 h 2052638"/>
                <a:gd name="connsiteX7" fmla="*/ 71438 w 1819275"/>
                <a:gd name="connsiteY7" fmla="*/ 1654175 h 2052638"/>
                <a:gd name="connsiteX8" fmla="*/ 11113 w 1819275"/>
                <a:gd name="connsiteY8" fmla="*/ 1514475 h 2052638"/>
                <a:gd name="connsiteX9" fmla="*/ 0 w 1819275"/>
                <a:gd name="connsiteY9" fmla="*/ 1416050 h 2052638"/>
                <a:gd name="connsiteX10" fmla="*/ 12700 w 1819275"/>
                <a:gd name="connsiteY10" fmla="*/ 1277938 h 2052638"/>
                <a:gd name="connsiteX11" fmla="*/ 103188 w 1819275"/>
                <a:gd name="connsiteY11" fmla="*/ 1092200 h 2052638"/>
                <a:gd name="connsiteX12" fmla="*/ 292100 w 1819275"/>
                <a:gd name="connsiteY12" fmla="*/ 952500 h 2052638"/>
                <a:gd name="connsiteX13" fmla="*/ 460375 w 1819275"/>
                <a:gd name="connsiteY13" fmla="*/ 788988 h 2052638"/>
                <a:gd name="connsiteX14" fmla="*/ 530225 w 1819275"/>
                <a:gd name="connsiteY14" fmla="*/ 701675 h 2052638"/>
                <a:gd name="connsiteX15" fmla="*/ 576263 w 1819275"/>
                <a:gd name="connsiteY15" fmla="*/ 515938 h 2052638"/>
                <a:gd name="connsiteX16" fmla="*/ 531813 w 1819275"/>
                <a:gd name="connsiteY16" fmla="*/ 369888 h 2052638"/>
                <a:gd name="connsiteX17" fmla="*/ 284163 w 1819275"/>
                <a:gd name="connsiteY17" fmla="*/ 396875 h 2052638"/>
                <a:gd name="connsiteX18" fmla="*/ 228600 w 1819275"/>
                <a:gd name="connsiteY18" fmla="*/ 0 h 2052638"/>
                <a:gd name="connsiteX19" fmla="*/ 962025 w 1819275"/>
                <a:gd name="connsiteY19" fmla="*/ 142875 h 2052638"/>
                <a:gd name="connsiteX20" fmla="*/ 1141413 w 1819275"/>
                <a:gd name="connsiteY20" fmla="*/ 76200 h 2052638"/>
                <a:gd name="connsiteX21" fmla="*/ 1146175 w 1819275"/>
                <a:gd name="connsiteY21" fmla="*/ 550863 h 2052638"/>
                <a:gd name="connsiteX22" fmla="*/ 1398588 w 1819275"/>
                <a:gd name="connsiteY22" fmla="*/ 690563 h 2052638"/>
                <a:gd name="connsiteX23" fmla="*/ 1527175 w 1819275"/>
                <a:gd name="connsiteY23" fmla="*/ 811213 h 2052638"/>
                <a:gd name="connsiteX24" fmla="*/ 1641475 w 1819275"/>
                <a:gd name="connsiteY24" fmla="*/ 985838 h 2052638"/>
                <a:gd name="connsiteX25" fmla="*/ 1736725 w 1819275"/>
                <a:gd name="connsiteY25" fmla="*/ 1179513 h 2052638"/>
                <a:gd name="connsiteX26" fmla="*/ 1790700 w 1819275"/>
                <a:gd name="connsiteY26" fmla="*/ 1360488 h 2052638"/>
                <a:gd name="connsiteX27" fmla="*/ 1819275 w 1819275"/>
                <a:gd name="connsiteY27" fmla="*/ 1535113 h 2052638"/>
                <a:gd name="connsiteX28" fmla="*/ 1819275 w 1819275"/>
                <a:gd name="connsiteY28" fmla="*/ 1703388 h 2052638"/>
                <a:gd name="connsiteX29" fmla="*/ 1809750 w 1819275"/>
                <a:gd name="connsiteY29" fmla="*/ 1781175 h 2052638"/>
                <a:gd name="connsiteX30" fmla="*/ 1774825 w 1819275"/>
                <a:gd name="connsiteY30" fmla="*/ 1852613 h 2052638"/>
                <a:gd name="connsiteX31" fmla="*/ 1720850 w 1819275"/>
                <a:gd name="connsiteY31" fmla="*/ 1892300 h 2052638"/>
                <a:gd name="connsiteX32" fmla="*/ 1616075 w 1819275"/>
                <a:gd name="connsiteY32" fmla="*/ 1928813 h 2052638"/>
                <a:gd name="connsiteX33" fmla="*/ 1562100 w 1819275"/>
                <a:gd name="connsiteY33" fmla="*/ 1997075 h 2052638"/>
                <a:gd name="connsiteX34" fmla="*/ 1485900 w 1819275"/>
                <a:gd name="connsiteY34" fmla="*/ 2044700 h 2052638"/>
                <a:gd name="connsiteX35" fmla="*/ 1435100 w 1819275"/>
                <a:gd name="connsiteY35" fmla="*/ 2052638 h 20526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763 h 2446763"/>
                <a:gd name="connsiteX1" fmla="*/ 1230313 w 1819275"/>
                <a:gd name="connsiteY1" fmla="*/ 2440413 h 2446763"/>
                <a:gd name="connsiteX2" fmla="*/ 1058863 w 1819275"/>
                <a:gd name="connsiteY2" fmla="*/ 2411838 h 2446763"/>
                <a:gd name="connsiteX3" fmla="*/ 885825 w 1819275"/>
                <a:gd name="connsiteY3" fmla="*/ 2411838 h 2446763"/>
                <a:gd name="connsiteX4" fmla="*/ 560388 w 1819275"/>
                <a:gd name="connsiteY4" fmla="*/ 2365800 h 2446763"/>
                <a:gd name="connsiteX5" fmla="*/ 346075 w 1819275"/>
                <a:gd name="connsiteY5" fmla="*/ 2302300 h 2446763"/>
                <a:gd name="connsiteX6" fmla="*/ 179388 w 1819275"/>
                <a:gd name="connsiteY6" fmla="*/ 2165775 h 2446763"/>
                <a:gd name="connsiteX7" fmla="*/ 71438 w 1819275"/>
                <a:gd name="connsiteY7" fmla="*/ 2048300 h 2446763"/>
                <a:gd name="connsiteX8" fmla="*/ 11113 w 1819275"/>
                <a:gd name="connsiteY8" fmla="*/ 1908600 h 2446763"/>
                <a:gd name="connsiteX9" fmla="*/ 0 w 1819275"/>
                <a:gd name="connsiteY9" fmla="*/ 1810175 h 2446763"/>
                <a:gd name="connsiteX10" fmla="*/ 12700 w 1819275"/>
                <a:gd name="connsiteY10" fmla="*/ 1672063 h 2446763"/>
                <a:gd name="connsiteX11" fmla="*/ 103188 w 1819275"/>
                <a:gd name="connsiteY11" fmla="*/ 1486325 h 2446763"/>
                <a:gd name="connsiteX12" fmla="*/ 292100 w 1819275"/>
                <a:gd name="connsiteY12" fmla="*/ 1346625 h 2446763"/>
                <a:gd name="connsiteX13" fmla="*/ 460375 w 1819275"/>
                <a:gd name="connsiteY13" fmla="*/ 1183113 h 2446763"/>
                <a:gd name="connsiteX14" fmla="*/ 530225 w 1819275"/>
                <a:gd name="connsiteY14" fmla="*/ 1095800 h 2446763"/>
                <a:gd name="connsiteX15" fmla="*/ 576263 w 1819275"/>
                <a:gd name="connsiteY15" fmla="*/ 910063 h 2446763"/>
                <a:gd name="connsiteX16" fmla="*/ 531813 w 1819275"/>
                <a:gd name="connsiteY16" fmla="*/ 764013 h 2446763"/>
                <a:gd name="connsiteX17" fmla="*/ 284163 w 1819275"/>
                <a:gd name="connsiteY17" fmla="*/ 791000 h 2446763"/>
                <a:gd name="connsiteX18" fmla="*/ 228600 w 1819275"/>
                <a:gd name="connsiteY18" fmla="*/ 394125 h 2446763"/>
                <a:gd name="connsiteX19" fmla="*/ 488950 w 1819275"/>
                <a:gd name="connsiteY19" fmla="*/ 425 h 2446763"/>
                <a:gd name="connsiteX20" fmla="*/ 1141413 w 1819275"/>
                <a:gd name="connsiteY20" fmla="*/ 470325 h 2446763"/>
                <a:gd name="connsiteX21" fmla="*/ 1146175 w 1819275"/>
                <a:gd name="connsiteY21" fmla="*/ 944988 h 2446763"/>
                <a:gd name="connsiteX22" fmla="*/ 1398588 w 1819275"/>
                <a:gd name="connsiteY22" fmla="*/ 1084688 h 2446763"/>
                <a:gd name="connsiteX23" fmla="*/ 1527175 w 1819275"/>
                <a:gd name="connsiteY23" fmla="*/ 1205338 h 2446763"/>
                <a:gd name="connsiteX24" fmla="*/ 1641475 w 1819275"/>
                <a:gd name="connsiteY24" fmla="*/ 1379963 h 2446763"/>
                <a:gd name="connsiteX25" fmla="*/ 1736725 w 1819275"/>
                <a:gd name="connsiteY25" fmla="*/ 1573638 h 2446763"/>
                <a:gd name="connsiteX26" fmla="*/ 1790700 w 1819275"/>
                <a:gd name="connsiteY26" fmla="*/ 1754613 h 2446763"/>
                <a:gd name="connsiteX27" fmla="*/ 1819275 w 1819275"/>
                <a:gd name="connsiteY27" fmla="*/ 1929238 h 2446763"/>
                <a:gd name="connsiteX28" fmla="*/ 1819275 w 1819275"/>
                <a:gd name="connsiteY28" fmla="*/ 2097513 h 2446763"/>
                <a:gd name="connsiteX29" fmla="*/ 1809750 w 1819275"/>
                <a:gd name="connsiteY29" fmla="*/ 2175300 h 2446763"/>
                <a:gd name="connsiteX30" fmla="*/ 1774825 w 1819275"/>
                <a:gd name="connsiteY30" fmla="*/ 2246738 h 2446763"/>
                <a:gd name="connsiteX31" fmla="*/ 1720850 w 1819275"/>
                <a:gd name="connsiteY31" fmla="*/ 2286425 h 2446763"/>
                <a:gd name="connsiteX32" fmla="*/ 1616075 w 1819275"/>
                <a:gd name="connsiteY32" fmla="*/ 2322938 h 2446763"/>
                <a:gd name="connsiteX33" fmla="*/ 1562100 w 1819275"/>
                <a:gd name="connsiteY33" fmla="*/ 2391200 h 2446763"/>
                <a:gd name="connsiteX34" fmla="*/ 1485900 w 1819275"/>
                <a:gd name="connsiteY34" fmla="*/ 2438825 h 2446763"/>
                <a:gd name="connsiteX35" fmla="*/ 1435100 w 1819275"/>
                <a:gd name="connsiteY35" fmla="*/ 2446763 h 2446763"/>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7427 h 2447427"/>
                <a:gd name="connsiteX1" fmla="*/ 1230313 w 1819275"/>
                <a:gd name="connsiteY1" fmla="*/ 2441077 h 2447427"/>
                <a:gd name="connsiteX2" fmla="*/ 1058863 w 1819275"/>
                <a:gd name="connsiteY2" fmla="*/ 2412502 h 2447427"/>
                <a:gd name="connsiteX3" fmla="*/ 885825 w 1819275"/>
                <a:gd name="connsiteY3" fmla="*/ 2412502 h 2447427"/>
                <a:gd name="connsiteX4" fmla="*/ 560388 w 1819275"/>
                <a:gd name="connsiteY4" fmla="*/ 2366464 h 2447427"/>
                <a:gd name="connsiteX5" fmla="*/ 346075 w 1819275"/>
                <a:gd name="connsiteY5" fmla="*/ 2302964 h 2447427"/>
                <a:gd name="connsiteX6" fmla="*/ 179388 w 1819275"/>
                <a:gd name="connsiteY6" fmla="*/ 2166439 h 2447427"/>
                <a:gd name="connsiteX7" fmla="*/ 71438 w 1819275"/>
                <a:gd name="connsiteY7" fmla="*/ 2048964 h 2447427"/>
                <a:gd name="connsiteX8" fmla="*/ 11113 w 1819275"/>
                <a:gd name="connsiteY8" fmla="*/ 1909264 h 2447427"/>
                <a:gd name="connsiteX9" fmla="*/ 0 w 1819275"/>
                <a:gd name="connsiteY9" fmla="*/ 1810839 h 2447427"/>
                <a:gd name="connsiteX10" fmla="*/ 12700 w 1819275"/>
                <a:gd name="connsiteY10" fmla="*/ 1672727 h 2447427"/>
                <a:gd name="connsiteX11" fmla="*/ 103188 w 1819275"/>
                <a:gd name="connsiteY11" fmla="*/ 1486989 h 2447427"/>
                <a:gd name="connsiteX12" fmla="*/ 292100 w 1819275"/>
                <a:gd name="connsiteY12" fmla="*/ 1347289 h 2447427"/>
                <a:gd name="connsiteX13" fmla="*/ 460375 w 1819275"/>
                <a:gd name="connsiteY13" fmla="*/ 1183777 h 2447427"/>
                <a:gd name="connsiteX14" fmla="*/ 530225 w 1819275"/>
                <a:gd name="connsiteY14" fmla="*/ 1096464 h 2447427"/>
                <a:gd name="connsiteX15" fmla="*/ 576263 w 1819275"/>
                <a:gd name="connsiteY15" fmla="*/ 910727 h 2447427"/>
                <a:gd name="connsiteX16" fmla="*/ 531813 w 1819275"/>
                <a:gd name="connsiteY16" fmla="*/ 764677 h 2447427"/>
                <a:gd name="connsiteX17" fmla="*/ 284163 w 1819275"/>
                <a:gd name="connsiteY17" fmla="*/ 791664 h 2447427"/>
                <a:gd name="connsiteX18" fmla="*/ 228600 w 1819275"/>
                <a:gd name="connsiteY18" fmla="*/ 394789 h 2447427"/>
                <a:gd name="connsiteX19" fmla="*/ 488950 w 1819275"/>
                <a:gd name="connsiteY19" fmla="*/ 1089 h 2447427"/>
                <a:gd name="connsiteX20" fmla="*/ 977900 w 1819275"/>
                <a:gd name="connsiteY20" fmla="*/ 283664 h 2447427"/>
                <a:gd name="connsiteX21" fmla="*/ 1141413 w 1819275"/>
                <a:gd name="connsiteY21" fmla="*/ 470989 h 2447427"/>
                <a:gd name="connsiteX22" fmla="*/ 1146175 w 1819275"/>
                <a:gd name="connsiteY22" fmla="*/ 945652 h 2447427"/>
                <a:gd name="connsiteX23" fmla="*/ 1398588 w 1819275"/>
                <a:gd name="connsiteY23" fmla="*/ 1085352 h 2447427"/>
                <a:gd name="connsiteX24" fmla="*/ 1527175 w 1819275"/>
                <a:gd name="connsiteY24" fmla="*/ 1206002 h 2447427"/>
                <a:gd name="connsiteX25" fmla="*/ 1641475 w 1819275"/>
                <a:gd name="connsiteY25" fmla="*/ 1380627 h 2447427"/>
                <a:gd name="connsiteX26" fmla="*/ 1736725 w 1819275"/>
                <a:gd name="connsiteY26" fmla="*/ 1574302 h 2447427"/>
                <a:gd name="connsiteX27" fmla="*/ 1790700 w 1819275"/>
                <a:gd name="connsiteY27" fmla="*/ 1755277 h 2447427"/>
                <a:gd name="connsiteX28" fmla="*/ 1819275 w 1819275"/>
                <a:gd name="connsiteY28" fmla="*/ 1929902 h 2447427"/>
                <a:gd name="connsiteX29" fmla="*/ 1819275 w 1819275"/>
                <a:gd name="connsiteY29" fmla="*/ 2098177 h 2447427"/>
                <a:gd name="connsiteX30" fmla="*/ 1809750 w 1819275"/>
                <a:gd name="connsiteY30" fmla="*/ 2175964 h 2447427"/>
                <a:gd name="connsiteX31" fmla="*/ 1774825 w 1819275"/>
                <a:gd name="connsiteY31" fmla="*/ 2247402 h 2447427"/>
                <a:gd name="connsiteX32" fmla="*/ 1720850 w 1819275"/>
                <a:gd name="connsiteY32" fmla="*/ 2287089 h 2447427"/>
                <a:gd name="connsiteX33" fmla="*/ 1616075 w 1819275"/>
                <a:gd name="connsiteY33" fmla="*/ 2323602 h 2447427"/>
                <a:gd name="connsiteX34" fmla="*/ 1562100 w 1819275"/>
                <a:gd name="connsiteY34" fmla="*/ 2391864 h 2447427"/>
                <a:gd name="connsiteX35" fmla="*/ 1485900 w 1819275"/>
                <a:gd name="connsiteY35" fmla="*/ 2439489 h 2447427"/>
                <a:gd name="connsiteX36" fmla="*/ 1435100 w 1819275"/>
                <a:gd name="connsiteY36" fmla="*/ 2447427 h 2447427"/>
                <a:gd name="connsiteX0" fmla="*/ 1435100 w 1819275"/>
                <a:gd name="connsiteY0" fmla="*/ 2452510 h 2452510"/>
                <a:gd name="connsiteX1" fmla="*/ 1230313 w 1819275"/>
                <a:gd name="connsiteY1" fmla="*/ 2446160 h 2452510"/>
                <a:gd name="connsiteX2" fmla="*/ 1058863 w 1819275"/>
                <a:gd name="connsiteY2" fmla="*/ 2417585 h 2452510"/>
                <a:gd name="connsiteX3" fmla="*/ 885825 w 1819275"/>
                <a:gd name="connsiteY3" fmla="*/ 2417585 h 2452510"/>
                <a:gd name="connsiteX4" fmla="*/ 560388 w 1819275"/>
                <a:gd name="connsiteY4" fmla="*/ 2371547 h 2452510"/>
                <a:gd name="connsiteX5" fmla="*/ 346075 w 1819275"/>
                <a:gd name="connsiteY5" fmla="*/ 2308047 h 2452510"/>
                <a:gd name="connsiteX6" fmla="*/ 179388 w 1819275"/>
                <a:gd name="connsiteY6" fmla="*/ 2171522 h 2452510"/>
                <a:gd name="connsiteX7" fmla="*/ 71438 w 1819275"/>
                <a:gd name="connsiteY7" fmla="*/ 2054047 h 2452510"/>
                <a:gd name="connsiteX8" fmla="*/ 11113 w 1819275"/>
                <a:gd name="connsiteY8" fmla="*/ 1914347 h 2452510"/>
                <a:gd name="connsiteX9" fmla="*/ 0 w 1819275"/>
                <a:gd name="connsiteY9" fmla="*/ 1815922 h 2452510"/>
                <a:gd name="connsiteX10" fmla="*/ 12700 w 1819275"/>
                <a:gd name="connsiteY10" fmla="*/ 1677810 h 2452510"/>
                <a:gd name="connsiteX11" fmla="*/ 103188 w 1819275"/>
                <a:gd name="connsiteY11" fmla="*/ 1492072 h 2452510"/>
                <a:gd name="connsiteX12" fmla="*/ 292100 w 1819275"/>
                <a:gd name="connsiteY12" fmla="*/ 1352372 h 2452510"/>
                <a:gd name="connsiteX13" fmla="*/ 460375 w 1819275"/>
                <a:gd name="connsiteY13" fmla="*/ 1188860 h 2452510"/>
                <a:gd name="connsiteX14" fmla="*/ 530225 w 1819275"/>
                <a:gd name="connsiteY14" fmla="*/ 1101547 h 2452510"/>
                <a:gd name="connsiteX15" fmla="*/ 576263 w 1819275"/>
                <a:gd name="connsiteY15" fmla="*/ 915810 h 2452510"/>
                <a:gd name="connsiteX16" fmla="*/ 531813 w 1819275"/>
                <a:gd name="connsiteY16" fmla="*/ 769760 h 2452510"/>
                <a:gd name="connsiteX17" fmla="*/ 284163 w 1819275"/>
                <a:gd name="connsiteY17" fmla="*/ 796747 h 2452510"/>
                <a:gd name="connsiteX18" fmla="*/ 228600 w 1819275"/>
                <a:gd name="connsiteY18" fmla="*/ 399872 h 2452510"/>
                <a:gd name="connsiteX19" fmla="*/ 488950 w 1819275"/>
                <a:gd name="connsiteY19" fmla="*/ 6172 h 2452510"/>
                <a:gd name="connsiteX20" fmla="*/ 806450 w 1819275"/>
                <a:gd name="connsiteY20" fmla="*/ 168098 h 2452510"/>
                <a:gd name="connsiteX21" fmla="*/ 977900 w 1819275"/>
                <a:gd name="connsiteY21" fmla="*/ 288747 h 2452510"/>
                <a:gd name="connsiteX22" fmla="*/ 1141413 w 1819275"/>
                <a:gd name="connsiteY22" fmla="*/ 476072 h 2452510"/>
                <a:gd name="connsiteX23" fmla="*/ 1146175 w 1819275"/>
                <a:gd name="connsiteY23" fmla="*/ 950735 h 2452510"/>
                <a:gd name="connsiteX24" fmla="*/ 1398588 w 1819275"/>
                <a:gd name="connsiteY24" fmla="*/ 1090435 h 2452510"/>
                <a:gd name="connsiteX25" fmla="*/ 1527175 w 1819275"/>
                <a:gd name="connsiteY25" fmla="*/ 1211085 h 2452510"/>
                <a:gd name="connsiteX26" fmla="*/ 1641475 w 1819275"/>
                <a:gd name="connsiteY26" fmla="*/ 1385710 h 2452510"/>
                <a:gd name="connsiteX27" fmla="*/ 1736725 w 1819275"/>
                <a:gd name="connsiteY27" fmla="*/ 1579385 h 2452510"/>
                <a:gd name="connsiteX28" fmla="*/ 1790700 w 1819275"/>
                <a:gd name="connsiteY28" fmla="*/ 1760360 h 2452510"/>
                <a:gd name="connsiteX29" fmla="*/ 1819275 w 1819275"/>
                <a:gd name="connsiteY29" fmla="*/ 1934985 h 2452510"/>
                <a:gd name="connsiteX30" fmla="*/ 1819275 w 1819275"/>
                <a:gd name="connsiteY30" fmla="*/ 2103260 h 2452510"/>
                <a:gd name="connsiteX31" fmla="*/ 1809750 w 1819275"/>
                <a:gd name="connsiteY31" fmla="*/ 2181047 h 2452510"/>
                <a:gd name="connsiteX32" fmla="*/ 1774825 w 1819275"/>
                <a:gd name="connsiteY32" fmla="*/ 2252485 h 2452510"/>
                <a:gd name="connsiteX33" fmla="*/ 1720850 w 1819275"/>
                <a:gd name="connsiteY33" fmla="*/ 2292172 h 2452510"/>
                <a:gd name="connsiteX34" fmla="*/ 1616075 w 1819275"/>
                <a:gd name="connsiteY34" fmla="*/ 2328685 h 2452510"/>
                <a:gd name="connsiteX35" fmla="*/ 1562100 w 1819275"/>
                <a:gd name="connsiteY35" fmla="*/ 2396947 h 2452510"/>
                <a:gd name="connsiteX36" fmla="*/ 1485900 w 1819275"/>
                <a:gd name="connsiteY36" fmla="*/ 2444572 h 2452510"/>
                <a:gd name="connsiteX37" fmla="*/ 1435100 w 1819275"/>
                <a:gd name="connsiteY37" fmla="*/ 2452510 h 2452510"/>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977900 w 1819275"/>
                <a:gd name="connsiteY22" fmla="*/ 302542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1111250 w 1819275"/>
                <a:gd name="connsiteY21" fmla="*/ 294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596399 h 2596399"/>
                <a:gd name="connsiteX1" fmla="*/ 1230313 w 1819275"/>
                <a:gd name="connsiteY1" fmla="*/ 2590049 h 2596399"/>
                <a:gd name="connsiteX2" fmla="*/ 1058863 w 1819275"/>
                <a:gd name="connsiteY2" fmla="*/ 2561474 h 2596399"/>
                <a:gd name="connsiteX3" fmla="*/ 885825 w 1819275"/>
                <a:gd name="connsiteY3" fmla="*/ 2561474 h 2596399"/>
                <a:gd name="connsiteX4" fmla="*/ 560388 w 1819275"/>
                <a:gd name="connsiteY4" fmla="*/ 2515436 h 2596399"/>
                <a:gd name="connsiteX5" fmla="*/ 346075 w 1819275"/>
                <a:gd name="connsiteY5" fmla="*/ 2451936 h 2596399"/>
                <a:gd name="connsiteX6" fmla="*/ 179388 w 1819275"/>
                <a:gd name="connsiteY6" fmla="*/ 2315411 h 2596399"/>
                <a:gd name="connsiteX7" fmla="*/ 71438 w 1819275"/>
                <a:gd name="connsiteY7" fmla="*/ 2197936 h 2596399"/>
                <a:gd name="connsiteX8" fmla="*/ 11113 w 1819275"/>
                <a:gd name="connsiteY8" fmla="*/ 2058236 h 2596399"/>
                <a:gd name="connsiteX9" fmla="*/ 0 w 1819275"/>
                <a:gd name="connsiteY9" fmla="*/ 1959811 h 2596399"/>
                <a:gd name="connsiteX10" fmla="*/ 12700 w 1819275"/>
                <a:gd name="connsiteY10" fmla="*/ 1821699 h 2596399"/>
                <a:gd name="connsiteX11" fmla="*/ 103188 w 1819275"/>
                <a:gd name="connsiteY11" fmla="*/ 1635961 h 2596399"/>
                <a:gd name="connsiteX12" fmla="*/ 292100 w 1819275"/>
                <a:gd name="connsiteY12" fmla="*/ 1496261 h 2596399"/>
                <a:gd name="connsiteX13" fmla="*/ 460375 w 1819275"/>
                <a:gd name="connsiteY13" fmla="*/ 1332749 h 2596399"/>
                <a:gd name="connsiteX14" fmla="*/ 530225 w 1819275"/>
                <a:gd name="connsiteY14" fmla="*/ 1245436 h 2596399"/>
                <a:gd name="connsiteX15" fmla="*/ 576263 w 1819275"/>
                <a:gd name="connsiteY15" fmla="*/ 1059699 h 2596399"/>
                <a:gd name="connsiteX16" fmla="*/ 531813 w 1819275"/>
                <a:gd name="connsiteY16" fmla="*/ 913649 h 2596399"/>
                <a:gd name="connsiteX17" fmla="*/ 284163 w 1819275"/>
                <a:gd name="connsiteY17" fmla="*/ 940636 h 2596399"/>
                <a:gd name="connsiteX18" fmla="*/ 228600 w 1819275"/>
                <a:gd name="connsiteY18" fmla="*/ 543761 h 2596399"/>
                <a:gd name="connsiteX19" fmla="*/ 488950 w 1819275"/>
                <a:gd name="connsiteY19" fmla="*/ 150061 h 2596399"/>
                <a:gd name="connsiteX20" fmla="*/ 1111250 w 1819275"/>
                <a:gd name="connsiteY20" fmla="*/ 4012 h 2596399"/>
                <a:gd name="connsiteX21" fmla="*/ 1111250 w 1819275"/>
                <a:gd name="connsiteY21" fmla="*/ 159587 h 2596399"/>
                <a:gd name="connsiteX22" fmla="*/ 1219200 w 1819275"/>
                <a:gd name="connsiteY22" fmla="*/ 385011 h 2596399"/>
                <a:gd name="connsiteX23" fmla="*/ 1141413 w 1819275"/>
                <a:gd name="connsiteY23" fmla="*/ 619961 h 2596399"/>
                <a:gd name="connsiteX24" fmla="*/ 1146175 w 1819275"/>
                <a:gd name="connsiteY24" fmla="*/ 1094624 h 2596399"/>
                <a:gd name="connsiteX25" fmla="*/ 1398588 w 1819275"/>
                <a:gd name="connsiteY25" fmla="*/ 1234324 h 2596399"/>
                <a:gd name="connsiteX26" fmla="*/ 1527175 w 1819275"/>
                <a:gd name="connsiteY26" fmla="*/ 1354974 h 2596399"/>
                <a:gd name="connsiteX27" fmla="*/ 1641475 w 1819275"/>
                <a:gd name="connsiteY27" fmla="*/ 1529599 h 2596399"/>
                <a:gd name="connsiteX28" fmla="*/ 1736725 w 1819275"/>
                <a:gd name="connsiteY28" fmla="*/ 1723274 h 2596399"/>
                <a:gd name="connsiteX29" fmla="*/ 1790700 w 1819275"/>
                <a:gd name="connsiteY29" fmla="*/ 1904249 h 2596399"/>
                <a:gd name="connsiteX30" fmla="*/ 1819275 w 1819275"/>
                <a:gd name="connsiteY30" fmla="*/ 2078874 h 2596399"/>
                <a:gd name="connsiteX31" fmla="*/ 1819275 w 1819275"/>
                <a:gd name="connsiteY31" fmla="*/ 2247149 h 2596399"/>
                <a:gd name="connsiteX32" fmla="*/ 1809750 w 1819275"/>
                <a:gd name="connsiteY32" fmla="*/ 2324936 h 2596399"/>
                <a:gd name="connsiteX33" fmla="*/ 1774825 w 1819275"/>
                <a:gd name="connsiteY33" fmla="*/ 2396374 h 2596399"/>
                <a:gd name="connsiteX34" fmla="*/ 1720850 w 1819275"/>
                <a:gd name="connsiteY34" fmla="*/ 2436061 h 2596399"/>
                <a:gd name="connsiteX35" fmla="*/ 1616075 w 1819275"/>
                <a:gd name="connsiteY35" fmla="*/ 2472574 h 2596399"/>
                <a:gd name="connsiteX36" fmla="*/ 1562100 w 1819275"/>
                <a:gd name="connsiteY36" fmla="*/ 2540836 h 2596399"/>
                <a:gd name="connsiteX37" fmla="*/ 1485900 w 1819275"/>
                <a:gd name="connsiteY37" fmla="*/ 2588461 h 2596399"/>
                <a:gd name="connsiteX38" fmla="*/ 1435100 w 1819275"/>
                <a:gd name="connsiteY38" fmla="*/ 2596399 h 2596399"/>
                <a:gd name="connsiteX0" fmla="*/ 1435100 w 1819275"/>
                <a:gd name="connsiteY0" fmla="*/ 2596399 h 2596399"/>
                <a:gd name="connsiteX1" fmla="*/ 1230313 w 1819275"/>
                <a:gd name="connsiteY1" fmla="*/ 2590049 h 2596399"/>
                <a:gd name="connsiteX2" fmla="*/ 1058863 w 1819275"/>
                <a:gd name="connsiteY2" fmla="*/ 2561474 h 2596399"/>
                <a:gd name="connsiteX3" fmla="*/ 885825 w 1819275"/>
                <a:gd name="connsiteY3" fmla="*/ 2561474 h 2596399"/>
                <a:gd name="connsiteX4" fmla="*/ 560388 w 1819275"/>
                <a:gd name="connsiteY4" fmla="*/ 2515436 h 2596399"/>
                <a:gd name="connsiteX5" fmla="*/ 346075 w 1819275"/>
                <a:gd name="connsiteY5" fmla="*/ 2451936 h 2596399"/>
                <a:gd name="connsiteX6" fmla="*/ 179388 w 1819275"/>
                <a:gd name="connsiteY6" fmla="*/ 2315411 h 2596399"/>
                <a:gd name="connsiteX7" fmla="*/ 71438 w 1819275"/>
                <a:gd name="connsiteY7" fmla="*/ 2197936 h 2596399"/>
                <a:gd name="connsiteX8" fmla="*/ 11113 w 1819275"/>
                <a:gd name="connsiteY8" fmla="*/ 2058236 h 2596399"/>
                <a:gd name="connsiteX9" fmla="*/ 0 w 1819275"/>
                <a:gd name="connsiteY9" fmla="*/ 1959811 h 2596399"/>
                <a:gd name="connsiteX10" fmla="*/ 12700 w 1819275"/>
                <a:gd name="connsiteY10" fmla="*/ 1821699 h 2596399"/>
                <a:gd name="connsiteX11" fmla="*/ 103188 w 1819275"/>
                <a:gd name="connsiteY11" fmla="*/ 1635961 h 2596399"/>
                <a:gd name="connsiteX12" fmla="*/ 292100 w 1819275"/>
                <a:gd name="connsiteY12" fmla="*/ 1496261 h 2596399"/>
                <a:gd name="connsiteX13" fmla="*/ 460375 w 1819275"/>
                <a:gd name="connsiteY13" fmla="*/ 1332749 h 2596399"/>
                <a:gd name="connsiteX14" fmla="*/ 530225 w 1819275"/>
                <a:gd name="connsiteY14" fmla="*/ 1245436 h 2596399"/>
                <a:gd name="connsiteX15" fmla="*/ 576263 w 1819275"/>
                <a:gd name="connsiteY15" fmla="*/ 1059699 h 2596399"/>
                <a:gd name="connsiteX16" fmla="*/ 531813 w 1819275"/>
                <a:gd name="connsiteY16" fmla="*/ 913649 h 2596399"/>
                <a:gd name="connsiteX17" fmla="*/ 284163 w 1819275"/>
                <a:gd name="connsiteY17" fmla="*/ 940636 h 2596399"/>
                <a:gd name="connsiteX18" fmla="*/ 228600 w 1819275"/>
                <a:gd name="connsiteY18" fmla="*/ 543761 h 2596399"/>
                <a:gd name="connsiteX19" fmla="*/ 488950 w 1819275"/>
                <a:gd name="connsiteY19" fmla="*/ 150061 h 2596399"/>
                <a:gd name="connsiteX20" fmla="*/ 1111250 w 1819275"/>
                <a:gd name="connsiteY20" fmla="*/ 4012 h 2596399"/>
                <a:gd name="connsiteX21" fmla="*/ 1111250 w 1819275"/>
                <a:gd name="connsiteY21" fmla="*/ 159587 h 2596399"/>
                <a:gd name="connsiteX22" fmla="*/ 1219200 w 1819275"/>
                <a:gd name="connsiteY22" fmla="*/ 385011 h 2596399"/>
                <a:gd name="connsiteX23" fmla="*/ 1141413 w 1819275"/>
                <a:gd name="connsiteY23" fmla="*/ 619961 h 2596399"/>
                <a:gd name="connsiteX24" fmla="*/ 1146175 w 1819275"/>
                <a:gd name="connsiteY24" fmla="*/ 1094624 h 2596399"/>
                <a:gd name="connsiteX25" fmla="*/ 1398588 w 1819275"/>
                <a:gd name="connsiteY25" fmla="*/ 1234324 h 2596399"/>
                <a:gd name="connsiteX26" fmla="*/ 1527175 w 1819275"/>
                <a:gd name="connsiteY26" fmla="*/ 1354974 h 2596399"/>
                <a:gd name="connsiteX27" fmla="*/ 1641475 w 1819275"/>
                <a:gd name="connsiteY27" fmla="*/ 1529599 h 2596399"/>
                <a:gd name="connsiteX28" fmla="*/ 1736725 w 1819275"/>
                <a:gd name="connsiteY28" fmla="*/ 1723274 h 2596399"/>
                <a:gd name="connsiteX29" fmla="*/ 1790700 w 1819275"/>
                <a:gd name="connsiteY29" fmla="*/ 1904249 h 2596399"/>
                <a:gd name="connsiteX30" fmla="*/ 1819275 w 1819275"/>
                <a:gd name="connsiteY30" fmla="*/ 2078874 h 2596399"/>
                <a:gd name="connsiteX31" fmla="*/ 1819275 w 1819275"/>
                <a:gd name="connsiteY31" fmla="*/ 2247149 h 2596399"/>
                <a:gd name="connsiteX32" fmla="*/ 1809750 w 1819275"/>
                <a:gd name="connsiteY32" fmla="*/ 2324936 h 2596399"/>
                <a:gd name="connsiteX33" fmla="*/ 1774825 w 1819275"/>
                <a:gd name="connsiteY33" fmla="*/ 2396374 h 2596399"/>
                <a:gd name="connsiteX34" fmla="*/ 1720850 w 1819275"/>
                <a:gd name="connsiteY34" fmla="*/ 2436061 h 2596399"/>
                <a:gd name="connsiteX35" fmla="*/ 1616075 w 1819275"/>
                <a:gd name="connsiteY35" fmla="*/ 2472574 h 2596399"/>
                <a:gd name="connsiteX36" fmla="*/ 1562100 w 1819275"/>
                <a:gd name="connsiteY36" fmla="*/ 2540836 h 2596399"/>
                <a:gd name="connsiteX37" fmla="*/ 1485900 w 1819275"/>
                <a:gd name="connsiteY37" fmla="*/ 2588461 h 2596399"/>
                <a:gd name="connsiteX38" fmla="*/ 1435100 w 1819275"/>
                <a:gd name="connsiteY38" fmla="*/ 2596399 h 2596399"/>
                <a:gd name="connsiteX0" fmla="*/ 1435100 w 1819275"/>
                <a:gd name="connsiteY0" fmla="*/ 2658633 h 2658633"/>
                <a:gd name="connsiteX1" fmla="*/ 1230313 w 1819275"/>
                <a:gd name="connsiteY1" fmla="*/ 2652283 h 2658633"/>
                <a:gd name="connsiteX2" fmla="*/ 1058863 w 1819275"/>
                <a:gd name="connsiteY2" fmla="*/ 2623708 h 2658633"/>
                <a:gd name="connsiteX3" fmla="*/ 885825 w 1819275"/>
                <a:gd name="connsiteY3" fmla="*/ 2623708 h 2658633"/>
                <a:gd name="connsiteX4" fmla="*/ 560388 w 1819275"/>
                <a:gd name="connsiteY4" fmla="*/ 2577670 h 2658633"/>
                <a:gd name="connsiteX5" fmla="*/ 346075 w 1819275"/>
                <a:gd name="connsiteY5" fmla="*/ 2514170 h 2658633"/>
                <a:gd name="connsiteX6" fmla="*/ 179388 w 1819275"/>
                <a:gd name="connsiteY6" fmla="*/ 2377645 h 2658633"/>
                <a:gd name="connsiteX7" fmla="*/ 71438 w 1819275"/>
                <a:gd name="connsiteY7" fmla="*/ 2260170 h 2658633"/>
                <a:gd name="connsiteX8" fmla="*/ 11113 w 1819275"/>
                <a:gd name="connsiteY8" fmla="*/ 2120470 h 2658633"/>
                <a:gd name="connsiteX9" fmla="*/ 0 w 1819275"/>
                <a:gd name="connsiteY9" fmla="*/ 2022045 h 2658633"/>
                <a:gd name="connsiteX10" fmla="*/ 12700 w 1819275"/>
                <a:gd name="connsiteY10" fmla="*/ 1883933 h 2658633"/>
                <a:gd name="connsiteX11" fmla="*/ 103188 w 1819275"/>
                <a:gd name="connsiteY11" fmla="*/ 1698195 h 2658633"/>
                <a:gd name="connsiteX12" fmla="*/ 292100 w 1819275"/>
                <a:gd name="connsiteY12" fmla="*/ 1558495 h 2658633"/>
                <a:gd name="connsiteX13" fmla="*/ 460375 w 1819275"/>
                <a:gd name="connsiteY13" fmla="*/ 1394983 h 2658633"/>
                <a:gd name="connsiteX14" fmla="*/ 530225 w 1819275"/>
                <a:gd name="connsiteY14" fmla="*/ 1307670 h 2658633"/>
                <a:gd name="connsiteX15" fmla="*/ 576263 w 1819275"/>
                <a:gd name="connsiteY15" fmla="*/ 1121933 h 2658633"/>
                <a:gd name="connsiteX16" fmla="*/ 531813 w 1819275"/>
                <a:gd name="connsiteY16" fmla="*/ 975883 h 2658633"/>
                <a:gd name="connsiteX17" fmla="*/ 284163 w 1819275"/>
                <a:gd name="connsiteY17" fmla="*/ 1002870 h 2658633"/>
                <a:gd name="connsiteX18" fmla="*/ 228600 w 1819275"/>
                <a:gd name="connsiteY18" fmla="*/ 605995 h 2658633"/>
                <a:gd name="connsiteX19" fmla="*/ 488950 w 1819275"/>
                <a:gd name="connsiteY19" fmla="*/ 212295 h 2658633"/>
                <a:gd name="connsiteX20" fmla="*/ 1149350 w 1819275"/>
                <a:gd name="connsiteY20" fmla="*/ 2746 h 2658633"/>
                <a:gd name="connsiteX21" fmla="*/ 1111250 w 1819275"/>
                <a:gd name="connsiteY21" fmla="*/ 221821 h 2658633"/>
                <a:gd name="connsiteX22" fmla="*/ 1219200 w 1819275"/>
                <a:gd name="connsiteY22" fmla="*/ 447245 h 2658633"/>
                <a:gd name="connsiteX23" fmla="*/ 1141413 w 1819275"/>
                <a:gd name="connsiteY23" fmla="*/ 682195 h 2658633"/>
                <a:gd name="connsiteX24" fmla="*/ 1146175 w 1819275"/>
                <a:gd name="connsiteY24" fmla="*/ 1156858 h 2658633"/>
                <a:gd name="connsiteX25" fmla="*/ 1398588 w 1819275"/>
                <a:gd name="connsiteY25" fmla="*/ 1296558 h 2658633"/>
                <a:gd name="connsiteX26" fmla="*/ 1527175 w 1819275"/>
                <a:gd name="connsiteY26" fmla="*/ 1417208 h 2658633"/>
                <a:gd name="connsiteX27" fmla="*/ 1641475 w 1819275"/>
                <a:gd name="connsiteY27" fmla="*/ 1591833 h 2658633"/>
                <a:gd name="connsiteX28" fmla="*/ 1736725 w 1819275"/>
                <a:gd name="connsiteY28" fmla="*/ 1785508 h 2658633"/>
                <a:gd name="connsiteX29" fmla="*/ 1790700 w 1819275"/>
                <a:gd name="connsiteY29" fmla="*/ 1966483 h 2658633"/>
                <a:gd name="connsiteX30" fmla="*/ 1819275 w 1819275"/>
                <a:gd name="connsiteY30" fmla="*/ 2141108 h 2658633"/>
                <a:gd name="connsiteX31" fmla="*/ 1819275 w 1819275"/>
                <a:gd name="connsiteY31" fmla="*/ 2309383 h 2658633"/>
                <a:gd name="connsiteX32" fmla="*/ 1809750 w 1819275"/>
                <a:gd name="connsiteY32" fmla="*/ 2387170 h 2658633"/>
                <a:gd name="connsiteX33" fmla="*/ 1774825 w 1819275"/>
                <a:gd name="connsiteY33" fmla="*/ 2458608 h 2658633"/>
                <a:gd name="connsiteX34" fmla="*/ 1720850 w 1819275"/>
                <a:gd name="connsiteY34" fmla="*/ 2498295 h 2658633"/>
                <a:gd name="connsiteX35" fmla="*/ 1616075 w 1819275"/>
                <a:gd name="connsiteY35" fmla="*/ 2534808 h 2658633"/>
                <a:gd name="connsiteX36" fmla="*/ 1562100 w 1819275"/>
                <a:gd name="connsiteY36" fmla="*/ 2603070 h 2658633"/>
                <a:gd name="connsiteX37" fmla="*/ 1485900 w 1819275"/>
                <a:gd name="connsiteY37" fmla="*/ 2650695 h 2658633"/>
                <a:gd name="connsiteX38" fmla="*/ 1435100 w 1819275"/>
                <a:gd name="connsiteY38" fmla="*/ 2658633 h 2658633"/>
                <a:gd name="connsiteX0" fmla="*/ 1435100 w 1819275"/>
                <a:gd name="connsiteY0" fmla="*/ 2673111 h 2673111"/>
                <a:gd name="connsiteX1" fmla="*/ 1230313 w 1819275"/>
                <a:gd name="connsiteY1" fmla="*/ 2666761 h 2673111"/>
                <a:gd name="connsiteX2" fmla="*/ 1058863 w 1819275"/>
                <a:gd name="connsiteY2" fmla="*/ 2638186 h 2673111"/>
                <a:gd name="connsiteX3" fmla="*/ 885825 w 1819275"/>
                <a:gd name="connsiteY3" fmla="*/ 2638186 h 2673111"/>
                <a:gd name="connsiteX4" fmla="*/ 560388 w 1819275"/>
                <a:gd name="connsiteY4" fmla="*/ 2592148 h 2673111"/>
                <a:gd name="connsiteX5" fmla="*/ 346075 w 1819275"/>
                <a:gd name="connsiteY5" fmla="*/ 2528648 h 2673111"/>
                <a:gd name="connsiteX6" fmla="*/ 179388 w 1819275"/>
                <a:gd name="connsiteY6" fmla="*/ 2392123 h 2673111"/>
                <a:gd name="connsiteX7" fmla="*/ 71438 w 1819275"/>
                <a:gd name="connsiteY7" fmla="*/ 2274648 h 2673111"/>
                <a:gd name="connsiteX8" fmla="*/ 11113 w 1819275"/>
                <a:gd name="connsiteY8" fmla="*/ 2134948 h 2673111"/>
                <a:gd name="connsiteX9" fmla="*/ 0 w 1819275"/>
                <a:gd name="connsiteY9" fmla="*/ 2036523 h 2673111"/>
                <a:gd name="connsiteX10" fmla="*/ 12700 w 1819275"/>
                <a:gd name="connsiteY10" fmla="*/ 1898411 h 2673111"/>
                <a:gd name="connsiteX11" fmla="*/ 103188 w 1819275"/>
                <a:gd name="connsiteY11" fmla="*/ 1712673 h 2673111"/>
                <a:gd name="connsiteX12" fmla="*/ 292100 w 1819275"/>
                <a:gd name="connsiteY12" fmla="*/ 1572973 h 2673111"/>
                <a:gd name="connsiteX13" fmla="*/ 460375 w 1819275"/>
                <a:gd name="connsiteY13" fmla="*/ 1409461 h 2673111"/>
                <a:gd name="connsiteX14" fmla="*/ 530225 w 1819275"/>
                <a:gd name="connsiteY14" fmla="*/ 1322148 h 2673111"/>
                <a:gd name="connsiteX15" fmla="*/ 576263 w 1819275"/>
                <a:gd name="connsiteY15" fmla="*/ 1136411 h 2673111"/>
                <a:gd name="connsiteX16" fmla="*/ 531813 w 1819275"/>
                <a:gd name="connsiteY16" fmla="*/ 990361 h 2673111"/>
                <a:gd name="connsiteX17" fmla="*/ 284163 w 1819275"/>
                <a:gd name="connsiteY17" fmla="*/ 1017348 h 2673111"/>
                <a:gd name="connsiteX18" fmla="*/ 228600 w 1819275"/>
                <a:gd name="connsiteY18" fmla="*/ 620473 h 2673111"/>
                <a:gd name="connsiteX19" fmla="*/ 488950 w 1819275"/>
                <a:gd name="connsiteY19" fmla="*/ 226773 h 2673111"/>
                <a:gd name="connsiteX20" fmla="*/ 1004888 w 1819275"/>
                <a:gd name="connsiteY20" fmla="*/ 37863 h 2673111"/>
                <a:gd name="connsiteX21" fmla="*/ 1149350 w 1819275"/>
                <a:gd name="connsiteY21" fmla="*/ 17224 h 2673111"/>
                <a:gd name="connsiteX22" fmla="*/ 1111250 w 1819275"/>
                <a:gd name="connsiteY22" fmla="*/ 236299 h 2673111"/>
                <a:gd name="connsiteX23" fmla="*/ 1219200 w 1819275"/>
                <a:gd name="connsiteY23" fmla="*/ 461723 h 2673111"/>
                <a:gd name="connsiteX24" fmla="*/ 1141413 w 1819275"/>
                <a:gd name="connsiteY24" fmla="*/ 696673 h 2673111"/>
                <a:gd name="connsiteX25" fmla="*/ 1146175 w 1819275"/>
                <a:gd name="connsiteY25" fmla="*/ 1171336 h 2673111"/>
                <a:gd name="connsiteX26" fmla="*/ 1398588 w 1819275"/>
                <a:gd name="connsiteY26" fmla="*/ 1311036 h 2673111"/>
                <a:gd name="connsiteX27" fmla="*/ 1527175 w 1819275"/>
                <a:gd name="connsiteY27" fmla="*/ 1431686 h 2673111"/>
                <a:gd name="connsiteX28" fmla="*/ 1641475 w 1819275"/>
                <a:gd name="connsiteY28" fmla="*/ 1606311 h 2673111"/>
                <a:gd name="connsiteX29" fmla="*/ 1736725 w 1819275"/>
                <a:gd name="connsiteY29" fmla="*/ 1799986 h 2673111"/>
                <a:gd name="connsiteX30" fmla="*/ 1790700 w 1819275"/>
                <a:gd name="connsiteY30" fmla="*/ 1980961 h 2673111"/>
                <a:gd name="connsiteX31" fmla="*/ 1819275 w 1819275"/>
                <a:gd name="connsiteY31" fmla="*/ 2155586 h 2673111"/>
                <a:gd name="connsiteX32" fmla="*/ 1819275 w 1819275"/>
                <a:gd name="connsiteY32" fmla="*/ 2323861 h 2673111"/>
                <a:gd name="connsiteX33" fmla="*/ 1809750 w 1819275"/>
                <a:gd name="connsiteY33" fmla="*/ 2401648 h 2673111"/>
                <a:gd name="connsiteX34" fmla="*/ 1774825 w 1819275"/>
                <a:gd name="connsiteY34" fmla="*/ 2473086 h 2673111"/>
                <a:gd name="connsiteX35" fmla="*/ 1720850 w 1819275"/>
                <a:gd name="connsiteY35" fmla="*/ 2512773 h 2673111"/>
                <a:gd name="connsiteX36" fmla="*/ 1616075 w 1819275"/>
                <a:gd name="connsiteY36" fmla="*/ 2549286 h 2673111"/>
                <a:gd name="connsiteX37" fmla="*/ 1562100 w 1819275"/>
                <a:gd name="connsiteY37" fmla="*/ 2617548 h 2673111"/>
                <a:gd name="connsiteX38" fmla="*/ 1485900 w 1819275"/>
                <a:gd name="connsiteY38" fmla="*/ 2665173 h 2673111"/>
                <a:gd name="connsiteX39" fmla="*/ 1435100 w 1819275"/>
                <a:gd name="connsiteY39" fmla="*/ 2673111 h 2673111"/>
                <a:gd name="connsiteX0" fmla="*/ 1435100 w 1819275"/>
                <a:gd name="connsiteY0" fmla="*/ 2725129 h 2725129"/>
                <a:gd name="connsiteX1" fmla="*/ 1230313 w 1819275"/>
                <a:gd name="connsiteY1" fmla="*/ 2718779 h 2725129"/>
                <a:gd name="connsiteX2" fmla="*/ 1058863 w 1819275"/>
                <a:gd name="connsiteY2" fmla="*/ 2690204 h 2725129"/>
                <a:gd name="connsiteX3" fmla="*/ 885825 w 1819275"/>
                <a:gd name="connsiteY3" fmla="*/ 2690204 h 2725129"/>
                <a:gd name="connsiteX4" fmla="*/ 560388 w 1819275"/>
                <a:gd name="connsiteY4" fmla="*/ 2644166 h 2725129"/>
                <a:gd name="connsiteX5" fmla="*/ 346075 w 1819275"/>
                <a:gd name="connsiteY5" fmla="*/ 2580666 h 2725129"/>
                <a:gd name="connsiteX6" fmla="*/ 179388 w 1819275"/>
                <a:gd name="connsiteY6" fmla="*/ 2444141 h 2725129"/>
                <a:gd name="connsiteX7" fmla="*/ 71438 w 1819275"/>
                <a:gd name="connsiteY7" fmla="*/ 2326666 h 2725129"/>
                <a:gd name="connsiteX8" fmla="*/ 11113 w 1819275"/>
                <a:gd name="connsiteY8" fmla="*/ 2186966 h 2725129"/>
                <a:gd name="connsiteX9" fmla="*/ 0 w 1819275"/>
                <a:gd name="connsiteY9" fmla="*/ 2088541 h 2725129"/>
                <a:gd name="connsiteX10" fmla="*/ 12700 w 1819275"/>
                <a:gd name="connsiteY10" fmla="*/ 1950429 h 2725129"/>
                <a:gd name="connsiteX11" fmla="*/ 103188 w 1819275"/>
                <a:gd name="connsiteY11" fmla="*/ 1764691 h 2725129"/>
                <a:gd name="connsiteX12" fmla="*/ 292100 w 1819275"/>
                <a:gd name="connsiteY12" fmla="*/ 1624991 h 2725129"/>
                <a:gd name="connsiteX13" fmla="*/ 460375 w 1819275"/>
                <a:gd name="connsiteY13" fmla="*/ 1461479 h 2725129"/>
                <a:gd name="connsiteX14" fmla="*/ 530225 w 1819275"/>
                <a:gd name="connsiteY14" fmla="*/ 1374166 h 2725129"/>
                <a:gd name="connsiteX15" fmla="*/ 576263 w 1819275"/>
                <a:gd name="connsiteY15" fmla="*/ 1188429 h 2725129"/>
                <a:gd name="connsiteX16" fmla="*/ 531813 w 1819275"/>
                <a:gd name="connsiteY16" fmla="*/ 1042379 h 2725129"/>
                <a:gd name="connsiteX17" fmla="*/ 284163 w 1819275"/>
                <a:gd name="connsiteY17" fmla="*/ 1069366 h 2725129"/>
                <a:gd name="connsiteX18" fmla="*/ 228600 w 1819275"/>
                <a:gd name="connsiteY18" fmla="*/ 672491 h 2725129"/>
                <a:gd name="connsiteX19" fmla="*/ 488950 w 1819275"/>
                <a:gd name="connsiteY19" fmla="*/ 278791 h 2725129"/>
                <a:gd name="connsiteX20" fmla="*/ 1016001 w 1819275"/>
                <a:gd name="connsiteY20" fmla="*/ 10506 h 2725129"/>
                <a:gd name="connsiteX21" fmla="*/ 1149350 w 1819275"/>
                <a:gd name="connsiteY21" fmla="*/ 69242 h 2725129"/>
                <a:gd name="connsiteX22" fmla="*/ 1111250 w 1819275"/>
                <a:gd name="connsiteY22" fmla="*/ 288317 h 2725129"/>
                <a:gd name="connsiteX23" fmla="*/ 1219200 w 1819275"/>
                <a:gd name="connsiteY23" fmla="*/ 513741 h 2725129"/>
                <a:gd name="connsiteX24" fmla="*/ 1141413 w 1819275"/>
                <a:gd name="connsiteY24" fmla="*/ 748691 h 2725129"/>
                <a:gd name="connsiteX25" fmla="*/ 1146175 w 1819275"/>
                <a:gd name="connsiteY25" fmla="*/ 1223354 h 2725129"/>
                <a:gd name="connsiteX26" fmla="*/ 1398588 w 1819275"/>
                <a:gd name="connsiteY26" fmla="*/ 1363054 h 2725129"/>
                <a:gd name="connsiteX27" fmla="*/ 1527175 w 1819275"/>
                <a:gd name="connsiteY27" fmla="*/ 1483704 h 2725129"/>
                <a:gd name="connsiteX28" fmla="*/ 1641475 w 1819275"/>
                <a:gd name="connsiteY28" fmla="*/ 1658329 h 2725129"/>
                <a:gd name="connsiteX29" fmla="*/ 1736725 w 1819275"/>
                <a:gd name="connsiteY29" fmla="*/ 1852004 h 2725129"/>
                <a:gd name="connsiteX30" fmla="*/ 1790700 w 1819275"/>
                <a:gd name="connsiteY30" fmla="*/ 2032979 h 2725129"/>
                <a:gd name="connsiteX31" fmla="*/ 1819275 w 1819275"/>
                <a:gd name="connsiteY31" fmla="*/ 2207604 h 2725129"/>
                <a:gd name="connsiteX32" fmla="*/ 1819275 w 1819275"/>
                <a:gd name="connsiteY32" fmla="*/ 2375879 h 2725129"/>
                <a:gd name="connsiteX33" fmla="*/ 1809750 w 1819275"/>
                <a:gd name="connsiteY33" fmla="*/ 2453666 h 2725129"/>
                <a:gd name="connsiteX34" fmla="*/ 1774825 w 1819275"/>
                <a:gd name="connsiteY34" fmla="*/ 2525104 h 2725129"/>
                <a:gd name="connsiteX35" fmla="*/ 1720850 w 1819275"/>
                <a:gd name="connsiteY35" fmla="*/ 2564791 h 2725129"/>
                <a:gd name="connsiteX36" fmla="*/ 1616075 w 1819275"/>
                <a:gd name="connsiteY36" fmla="*/ 2601304 h 2725129"/>
                <a:gd name="connsiteX37" fmla="*/ 1562100 w 1819275"/>
                <a:gd name="connsiteY37" fmla="*/ 2669566 h 2725129"/>
                <a:gd name="connsiteX38" fmla="*/ 1485900 w 1819275"/>
                <a:gd name="connsiteY38" fmla="*/ 2717191 h 2725129"/>
                <a:gd name="connsiteX39" fmla="*/ 1435100 w 1819275"/>
                <a:gd name="connsiteY39" fmla="*/ 2725129 h 2725129"/>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1016001 w 1819275"/>
                <a:gd name="connsiteY20" fmla="*/ 0 h 2714623"/>
                <a:gd name="connsiteX21" fmla="*/ 1149350 w 1819275"/>
                <a:gd name="connsiteY21" fmla="*/ 58736 h 2714623"/>
                <a:gd name="connsiteX22" fmla="*/ 1111250 w 1819275"/>
                <a:gd name="connsiteY22" fmla="*/ 277811 h 2714623"/>
                <a:gd name="connsiteX23" fmla="*/ 1219200 w 1819275"/>
                <a:gd name="connsiteY23" fmla="*/ 503235 h 2714623"/>
                <a:gd name="connsiteX24" fmla="*/ 1141413 w 1819275"/>
                <a:gd name="connsiteY24" fmla="*/ 738185 h 2714623"/>
                <a:gd name="connsiteX25" fmla="*/ 1146175 w 1819275"/>
                <a:gd name="connsiteY25" fmla="*/ 1212848 h 2714623"/>
                <a:gd name="connsiteX26" fmla="*/ 1398588 w 1819275"/>
                <a:gd name="connsiteY26" fmla="*/ 1352548 h 2714623"/>
                <a:gd name="connsiteX27" fmla="*/ 1527175 w 1819275"/>
                <a:gd name="connsiteY27" fmla="*/ 1473198 h 2714623"/>
                <a:gd name="connsiteX28" fmla="*/ 1641475 w 1819275"/>
                <a:gd name="connsiteY28" fmla="*/ 1647823 h 2714623"/>
                <a:gd name="connsiteX29" fmla="*/ 1736725 w 1819275"/>
                <a:gd name="connsiteY29" fmla="*/ 1841498 h 2714623"/>
                <a:gd name="connsiteX30" fmla="*/ 1790700 w 1819275"/>
                <a:gd name="connsiteY30" fmla="*/ 2022473 h 2714623"/>
                <a:gd name="connsiteX31" fmla="*/ 1819275 w 1819275"/>
                <a:gd name="connsiteY31" fmla="*/ 2197098 h 2714623"/>
                <a:gd name="connsiteX32" fmla="*/ 1819275 w 1819275"/>
                <a:gd name="connsiteY32" fmla="*/ 2365373 h 2714623"/>
                <a:gd name="connsiteX33" fmla="*/ 1809750 w 1819275"/>
                <a:gd name="connsiteY33" fmla="*/ 2443160 h 2714623"/>
                <a:gd name="connsiteX34" fmla="*/ 1774825 w 1819275"/>
                <a:gd name="connsiteY34" fmla="*/ 2514598 h 2714623"/>
                <a:gd name="connsiteX35" fmla="*/ 1720850 w 1819275"/>
                <a:gd name="connsiteY35" fmla="*/ 2554285 h 2714623"/>
                <a:gd name="connsiteX36" fmla="*/ 1616075 w 1819275"/>
                <a:gd name="connsiteY36" fmla="*/ 2590798 h 2714623"/>
                <a:gd name="connsiteX37" fmla="*/ 1562100 w 1819275"/>
                <a:gd name="connsiteY37" fmla="*/ 2659060 h 2714623"/>
                <a:gd name="connsiteX38" fmla="*/ 1485900 w 1819275"/>
                <a:gd name="connsiteY38" fmla="*/ 2706685 h 2714623"/>
                <a:gd name="connsiteX39" fmla="*/ 1435100 w 1819275"/>
                <a:gd name="connsiteY39"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1016001 w 1819275"/>
                <a:gd name="connsiteY20" fmla="*/ 0 h 2714623"/>
                <a:gd name="connsiteX21" fmla="*/ 1149350 w 1819275"/>
                <a:gd name="connsiteY21" fmla="*/ 58736 h 2714623"/>
                <a:gd name="connsiteX22" fmla="*/ 1111250 w 1819275"/>
                <a:gd name="connsiteY22" fmla="*/ 277811 h 2714623"/>
                <a:gd name="connsiteX23" fmla="*/ 1219200 w 1819275"/>
                <a:gd name="connsiteY23" fmla="*/ 503235 h 2714623"/>
                <a:gd name="connsiteX24" fmla="*/ 1141413 w 1819275"/>
                <a:gd name="connsiteY24" fmla="*/ 738185 h 2714623"/>
                <a:gd name="connsiteX25" fmla="*/ 1146175 w 1819275"/>
                <a:gd name="connsiteY25" fmla="*/ 1212848 h 2714623"/>
                <a:gd name="connsiteX26" fmla="*/ 1398588 w 1819275"/>
                <a:gd name="connsiteY26" fmla="*/ 1352548 h 2714623"/>
                <a:gd name="connsiteX27" fmla="*/ 1527175 w 1819275"/>
                <a:gd name="connsiteY27" fmla="*/ 1473198 h 2714623"/>
                <a:gd name="connsiteX28" fmla="*/ 1641475 w 1819275"/>
                <a:gd name="connsiteY28" fmla="*/ 1647823 h 2714623"/>
                <a:gd name="connsiteX29" fmla="*/ 1736725 w 1819275"/>
                <a:gd name="connsiteY29" fmla="*/ 1841498 h 2714623"/>
                <a:gd name="connsiteX30" fmla="*/ 1790700 w 1819275"/>
                <a:gd name="connsiteY30" fmla="*/ 2022473 h 2714623"/>
                <a:gd name="connsiteX31" fmla="*/ 1819275 w 1819275"/>
                <a:gd name="connsiteY31" fmla="*/ 2197098 h 2714623"/>
                <a:gd name="connsiteX32" fmla="*/ 1819275 w 1819275"/>
                <a:gd name="connsiteY32" fmla="*/ 2365373 h 2714623"/>
                <a:gd name="connsiteX33" fmla="*/ 1809750 w 1819275"/>
                <a:gd name="connsiteY33" fmla="*/ 2443160 h 2714623"/>
                <a:gd name="connsiteX34" fmla="*/ 1774825 w 1819275"/>
                <a:gd name="connsiteY34" fmla="*/ 2514598 h 2714623"/>
                <a:gd name="connsiteX35" fmla="*/ 1720850 w 1819275"/>
                <a:gd name="connsiteY35" fmla="*/ 2554285 h 2714623"/>
                <a:gd name="connsiteX36" fmla="*/ 1616075 w 1819275"/>
                <a:gd name="connsiteY36" fmla="*/ 2590798 h 2714623"/>
                <a:gd name="connsiteX37" fmla="*/ 1562100 w 1819275"/>
                <a:gd name="connsiteY37" fmla="*/ 2659060 h 2714623"/>
                <a:gd name="connsiteX38" fmla="*/ 1485900 w 1819275"/>
                <a:gd name="connsiteY38" fmla="*/ 2706685 h 2714623"/>
                <a:gd name="connsiteX39" fmla="*/ 1435100 w 1819275"/>
                <a:gd name="connsiteY39"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900113 w 1819275"/>
                <a:gd name="connsiteY20" fmla="*/ 88900 h 2714623"/>
                <a:gd name="connsiteX21" fmla="*/ 1016001 w 1819275"/>
                <a:gd name="connsiteY21" fmla="*/ 0 h 2714623"/>
                <a:gd name="connsiteX22" fmla="*/ 1149350 w 1819275"/>
                <a:gd name="connsiteY22" fmla="*/ 58736 h 2714623"/>
                <a:gd name="connsiteX23" fmla="*/ 1111250 w 1819275"/>
                <a:gd name="connsiteY23" fmla="*/ 277811 h 2714623"/>
                <a:gd name="connsiteX24" fmla="*/ 1219200 w 1819275"/>
                <a:gd name="connsiteY24" fmla="*/ 503235 h 2714623"/>
                <a:gd name="connsiteX25" fmla="*/ 1141413 w 1819275"/>
                <a:gd name="connsiteY25" fmla="*/ 738185 h 2714623"/>
                <a:gd name="connsiteX26" fmla="*/ 1146175 w 1819275"/>
                <a:gd name="connsiteY26" fmla="*/ 1212848 h 2714623"/>
                <a:gd name="connsiteX27" fmla="*/ 1398588 w 1819275"/>
                <a:gd name="connsiteY27" fmla="*/ 1352548 h 2714623"/>
                <a:gd name="connsiteX28" fmla="*/ 1527175 w 1819275"/>
                <a:gd name="connsiteY28" fmla="*/ 1473198 h 2714623"/>
                <a:gd name="connsiteX29" fmla="*/ 1641475 w 1819275"/>
                <a:gd name="connsiteY29" fmla="*/ 1647823 h 2714623"/>
                <a:gd name="connsiteX30" fmla="*/ 1736725 w 1819275"/>
                <a:gd name="connsiteY30" fmla="*/ 1841498 h 2714623"/>
                <a:gd name="connsiteX31" fmla="*/ 1790700 w 1819275"/>
                <a:gd name="connsiteY31" fmla="*/ 2022473 h 2714623"/>
                <a:gd name="connsiteX32" fmla="*/ 1819275 w 1819275"/>
                <a:gd name="connsiteY32" fmla="*/ 2197098 h 2714623"/>
                <a:gd name="connsiteX33" fmla="*/ 1819275 w 1819275"/>
                <a:gd name="connsiteY33" fmla="*/ 2365373 h 2714623"/>
                <a:gd name="connsiteX34" fmla="*/ 1809750 w 1819275"/>
                <a:gd name="connsiteY34" fmla="*/ 2443160 h 2714623"/>
                <a:gd name="connsiteX35" fmla="*/ 1774825 w 1819275"/>
                <a:gd name="connsiteY35" fmla="*/ 2514598 h 2714623"/>
                <a:gd name="connsiteX36" fmla="*/ 1720850 w 1819275"/>
                <a:gd name="connsiteY36" fmla="*/ 2554285 h 2714623"/>
                <a:gd name="connsiteX37" fmla="*/ 1616075 w 1819275"/>
                <a:gd name="connsiteY37" fmla="*/ 2590798 h 2714623"/>
                <a:gd name="connsiteX38" fmla="*/ 1562100 w 1819275"/>
                <a:gd name="connsiteY38" fmla="*/ 2659060 h 2714623"/>
                <a:gd name="connsiteX39" fmla="*/ 1485900 w 1819275"/>
                <a:gd name="connsiteY39" fmla="*/ 2706685 h 2714623"/>
                <a:gd name="connsiteX40" fmla="*/ 1435100 w 1819275"/>
                <a:gd name="connsiteY40"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00113 w 1819275"/>
                <a:gd name="connsiteY21" fmla="*/ 88900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38213 w 1819275"/>
                <a:gd name="connsiteY21" fmla="*/ 166687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38213 w 1819275"/>
                <a:gd name="connsiteY21" fmla="*/ 166687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38213 w 1819275"/>
                <a:gd name="connsiteY21" fmla="*/ 166687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895350 w 1819275"/>
                <a:gd name="connsiteY21" fmla="*/ 128587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55675 w 1819275"/>
                <a:gd name="connsiteY21" fmla="*/ 228599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55675 w 1819275"/>
                <a:gd name="connsiteY21" fmla="*/ 228599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55675 w 1819275"/>
                <a:gd name="connsiteY21" fmla="*/ 228599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876300 w 1819275"/>
                <a:gd name="connsiteY21" fmla="*/ 166687 h 2714623"/>
                <a:gd name="connsiteX22" fmla="*/ 955675 w 1819275"/>
                <a:gd name="connsiteY22" fmla="*/ 228599 h 2714623"/>
                <a:gd name="connsiteX23" fmla="*/ 938213 w 1819275"/>
                <a:gd name="connsiteY23" fmla="*/ 166687 h 2714623"/>
                <a:gd name="connsiteX24" fmla="*/ 1016001 w 1819275"/>
                <a:gd name="connsiteY24" fmla="*/ 0 h 2714623"/>
                <a:gd name="connsiteX25" fmla="*/ 1149350 w 1819275"/>
                <a:gd name="connsiteY25" fmla="*/ 58736 h 2714623"/>
                <a:gd name="connsiteX26" fmla="*/ 1111250 w 1819275"/>
                <a:gd name="connsiteY26" fmla="*/ 277811 h 2714623"/>
                <a:gd name="connsiteX27" fmla="*/ 1219200 w 1819275"/>
                <a:gd name="connsiteY27" fmla="*/ 503235 h 2714623"/>
                <a:gd name="connsiteX28" fmla="*/ 1141413 w 1819275"/>
                <a:gd name="connsiteY28" fmla="*/ 738185 h 2714623"/>
                <a:gd name="connsiteX29" fmla="*/ 1146175 w 1819275"/>
                <a:gd name="connsiteY29" fmla="*/ 1212848 h 2714623"/>
                <a:gd name="connsiteX30" fmla="*/ 1398588 w 1819275"/>
                <a:gd name="connsiteY30" fmla="*/ 1352548 h 2714623"/>
                <a:gd name="connsiteX31" fmla="*/ 1527175 w 1819275"/>
                <a:gd name="connsiteY31" fmla="*/ 1473198 h 2714623"/>
                <a:gd name="connsiteX32" fmla="*/ 1641475 w 1819275"/>
                <a:gd name="connsiteY32" fmla="*/ 1647823 h 2714623"/>
                <a:gd name="connsiteX33" fmla="*/ 1736725 w 1819275"/>
                <a:gd name="connsiteY33" fmla="*/ 1841498 h 2714623"/>
                <a:gd name="connsiteX34" fmla="*/ 1790700 w 1819275"/>
                <a:gd name="connsiteY34" fmla="*/ 2022473 h 2714623"/>
                <a:gd name="connsiteX35" fmla="*/ 1819275 w 1819275"/>
                <a:gd name="connsiteY35" fmla="*/ 2197098 h 2714623"/>
                <a:gd name="connsiteX36" fmla="*/ 1819275 w 1819275"/>
                <a:gd name="connsiteY36" fmla="*/ 2365373 h 2714623"/>
                <a:gd name="connsiteX37" fmla="*/ 1809750 w 1819275"/>
                <a:gd name="connsiteY37" fmla="*/ 2443160 h 2714623"/>
                <a:gd name="connsiteX38" fmla="*/ 1774825 w 1819275"/>
                <a:gd name="connsiteY38" fmla="*/ 2514598 h 2714623"/>
                <a:gd name="connsiteX39" fmla="*/ 1720850 w 1819275"/>
                <a:gd name="connsiteY39" fmla="*/ 2554285 h 2714623"/>
                <a:gd name="connsiteX40" fmla="*/ 1616075 w 1819275"/>
                <a:gd name="connsiteY40" fmla="*/ 2590798 h 2714623"/>
                <a:gd name="connsiteX41" fmla="*/ 1562100 w 1819275"/>
                <a:gd name="connsiteY41" fmla="*/ 2659060 h 2714623"/>
                <a:gd name="connsiteX42" fmla="*/ 1485900 w 1819275"/>
                <a:gd name="connsiteY42" fmla="*/ 2706685 h 2714623"/>
                <a:gd name="connsiteX43" fmla="*/ 1435100 w 1819275"/>
                <a:gd name="connsiteY43" fmla="*/ 2714623 h 2714623"/>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668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033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033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033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6920 h 2736920"/>
                <a:gd name="connsiteX1" fmla="*/ 1230313 w 1819275"/>
                <a:gd name="connsiteY1" fmla="*/ 2730570 h 2736920"/>
                <a:gd name="connsiteX2" fmla="*/ 1058863 w 1819275"/>
                <a:gd name="connsiteY2" fmla="*/ 2701995 h 2736920"/>
                <a:gd name="connsiteX3" fmla="*/ 885825 w 1819275"/>
                <a:gd name="connsiteY3" fmla="*/ 2701995 h 2736920"/>
                <a:gd name="connsiteX4" fmla="*/ 560388 w 1819275"/>
                <a:gd name="connsiteY4" fmla="*/ 2655957 h 2736920"/>
                <a:gd name="connsiteX5" fmla="*/ 346075 w 1819275"/>
                <a:gd name="connsiteY5" fmla="*/ 2592457 h 2736920"/>
                <a:gd name="connsiteX6" fmla="*/ 179388 w 1819275"/>
                <a:gd name="connsiteY6" fmla="*/ 2455932 h 2736920"/>
                <a:gd name="connsiteX7" fmla="*/ 71438 w 1819275"/>
                <a:gd name="connsiteY7" fmla="*/ 2338457 h 2736920"/>
                <a:gd name="connsiteX8" fmla="*/ 11113 w 1819275"/>
                <a:gd name="connsiteY8" fmla="*/ 2198757 h 2736920"/>
                <a:gd name="connsiteX9" fmla="*/ 0 w 1819275"/>
                <a:gd name="connsiteY9" fmla="*/ 2100332 h 2736920"/>
                <a:gd name="connsiteX10" fmla="*/ 12700 w 1819275"/>
                <a:gd name="connsiteY10" fmla="*/ 1962220 h 2736920"/>
                <a:gd name="connsiteX11" fmla="*/ 103188 w 1819275"/>
                <a:gd name="connsiteY11" fmla="*/ 1776482 h 2736920"/>
                <a:gd name="connsiteX12" fmla="*/ 292100 w 1819275"/>
                <a:gd name="connsiteY12" fmla="*/ 1636782 h 2736920"/>
                <a:gd name="connsiteX13" fmla="*/ 460375 w 1819275"/>
                <a:gd name="connsiteY13" fmla="*/ 1473270 h 2736920"/>
                <a:gd name="connsiteX14" fmla="*/ 530225 w 1819275"/>
                <a:gd name="connsiteY14" fmla="*/ 1385957 h 2736920"/>
                <a:gd name="connsiteX15" fmla="*/ 576263 w 1819275"/>
                <a:gd name="connsiteY15" fmla="*/ 1200220 h 2736920"/>
                <a:gd name="connsiteX16" fmla="*/ 531813 w 1819275"/>
                <a:gd name="connsiteY16" fmla="*/ 1054170 h 2736920"/>
                <a:gd name="connsiteX17" fmla="*/ 284163 w 1819275"/>
                <a:gd name="connsiteY17" fmla="*/ 1081157 h 2736920"/>
                <a:gd name="connsiteX18" fmla="*/ 228600 w 1819275"/>
                <a:gd name="connsiteY18" fmla="*/ 684282 h 2736920"/>
                <a:gd name="connsiteX19" fmla="*/ 488950 w 1819275"/>
                <a:gd name="connsiteY19" fmla="*/ 290582 h 2736920"/>
                <a:gd name="connsiteX20" fmla="*/ 749300 w 1819275"/>
                <a:gd name="connsiteY20" fmla="*/ 163584 h 2736920"/>
                <a:gd name="connsiteX21" fmla="*/ 977900 w 1819275"/>
                <a:gd name="connsiteY21" fmla="*/ 3247 h 2736920"/>
                <a:gd name="connsiteX22" fmla="*/ 906463 w 1819275"/>
                <a:gd name="connsiteY22" fmla="*/ 336621 h 2736920"/>
                <a:gd name="connsiteX23" fmla="*/ 938213 w 1819275"/>
                <a:gd name="connsiteY23" fmla="*/ 182634 h 2736920"/>
                <a:gd name="connsiteX24" fmla="*/ 1016001 w 1819275"/>
                <a:gd name="connsiteY24" fmla="*/ 22297 h 2736920"/>
                <a:gd name="connsiteX25" fmla="*/ 1149350 w 1819275"/>
                <a:gd name="connsiteY25" fmla="*/ 81033 h 2736920"/>
                <a:gd name="connsiteX26" fmla="*/ 1111250 w 1819275"/>
                <a:gd name="connsiteY26" fmla="*/ 300108 h 2736920"/>
                <a:gd name="connsiteX27" fmla="*/ 1219200 w 1819275"/>
                <a:gd name="connsiteY27" fmla="*/ 525532 h 2736920"/>
                <a:gd name="connsiteX28" fmla="*/ 1141413 w 1819275"/>
                <a:gd name="connsiteY28" fmla="*/ 760482 h 2736920"/>
                <a:gd name="connsiteX29" fmla="*/ 1146175 w 1819275"/>
                <a:gd name="connsiteY29" fmla="*/ 1235145 h 2736920"/>
                <a:gd name="connsiteX30" fmla="*/ 1398588 w 1819275"/>
                <a:gd name="connsiteY30" fmla="*/ 1374845 h 2736920"/>
                <a:gd name="connsiteX31" fmla="*/ 1527175 w 1819275"/>
                <a:gd name="connsiteY31" fmla="*/ 1495495 h 2736920"/>
                <a:gd name="connsiteX32" fmla="*/ 1641475 w 1819275"/>
                <a:gd name="connsiteY32" fmla="*/ 1670120 h 2736920"/>
                <a:gd name="connsiteX33" fmla="*/ 1736725 w 1819275"/>
                <a:gd name="connsiteY33" fmla="*/ 1863795 h 2736920"/>
                <a:gd name="connsiteX34" fmla="*/ 1790700 w 1819275"/>
                <a:gd name="connsiteY34" fmla="*/ 2044770 h 2736920"/>
                <a:gd name="connsiteX35" fmla="*/ 1819275 w 1819275"/>
                <a:gd name="connsiteY35" fmla="*/ 2219395 h 2736920"/>
                <a:gd name="connsiteX36" fmla="*/ 1819275 w 1819275"/>
                <a:gd name="connsiteY36" fmla="*/ 2387670 h 2736920"/>
                <a:gd name="connsiteX37" fmla="*/ 1809750 w 1819275"/>
                <a:gd name="connsiteY37" fmla="*/ 2465457 h 2736920"/>
                <a:gd name="connsiteX38" fmla="*/ 1774825 w 1819275"/>
                <a:gd name="connsiteY38" fmla="*/ 2536895 h 2736920"/>
                <a:gd name="connsiteX39" fmla="*/ 1720850 w 1819275"/>
                <a:gd name="connsiteY39" fmla="*/ 2576582 h 2736920"/>
                <a:gd name="connsiteX40" fmla="*/ 1616075 w 1819275"/>
                <a:gd name="connsiteY40" fmla="*/ 2613095 h 2736920"/>
                <a:gd name="connsiteX41" fmla="*/ 1562100 w 1819275"/>
                <a:gd name="connsiteY41" fmla="*/ 2681357 h 2736920"/>
                <a:gd name="connsiteX42" fmla="*/ 1485900 w 1819275"/>
                <a:gd name="connsiteY42" fmla="*/ 2728982 h 2736920"/>
                <a:gd name="connsiteX43" fmla="*/ 1435100 w 1819275"/>
                <a:gd name="connsiteY43" fmla="*/ 2736920 h 2736920"/>
                <a:gd name="connsiteX0" fmla="*/ 1435100 w 1819275"/>
                <a:gd name="connsiteY0" fmla="*/ 2736920 h 2736920"/>
                <a:gd name="connsiteX1" fmla="*/ 1230313 w 1819275"/>
                <a:gd name="connsiteY1" fmla="*/ 2730570 h 2736920"/>
                <a:gd name="connsiteX2" fmla="*/ 1058863 w 1819275"/>
                <a:gd name="connsiteY2" fmla="*/ 2701995 h 2736920"/>
                <a:gd name="connsiteX3" fmla="*/ 885825 w 1819275"/>
                <a:gd name="connsiteY3" fmla="*/ 2701995 h 2736920"/>
                <a:gd name="connsiteX4" fmla="*/ 560388 w 1819275"/>
                <a:gd name="connsiteY4" fmla="*/ 2655957 h 2736920"/>
                <a:gd name="connsiteX5" fmla="*/ 346075 w 1819275"/>
                <a:gd name="connsiteY5" fmla="*/ 2592457 h 2736920"/>
                <a:gd name="connsiteX6" fmla="*/ 179388 w 1819275"/>
                <a:gd name="connsiteY6" fmla="*/ 2455932 h 2736920"/>
                <a:gd name="connsiteX7" fmla="*/ 71438 w 1819275"/>
                <a:gd name="connsiteY7" fmla="*/ 2338457 h 2736920"/>
                <a:gd name="connsiteX8" fmla="*/ 11113 w 1819275"/>
                <a:gd name="connsiteY8" fmla="*/ 2198757 h 2736920"/>
                <a:gd name="connsiteX9" fmla="*/ 0 w 1819275"/>
                <a:gd name="connsiteY9" fmla="*/ 2100332 h 2736920"/>
                <a:gd name="connsiteX10" fmla="*/ 12700 w 1819275"/>
                <a:gd name="connsiteY10" fmla="*/ 1962220 h 2736920"/>
                <a:gd name="connsiteX11" fmla="*/ 103188 w 1819275"/>
                <a:gd name="connsiteY11" fmla="*/ 1776482 h 2736920"/>
                <a:gd name="connsiteX12" fmla="*/ 292100 w 1819275"/>
                <a:gd name="connsiteY12" fmla="*/ 1636782 h 2736920"/>
                <a:gd name="connsiteX13" fmla="*/ 460375 w 1819275"/>
                <a:gd name="connsiteY13" fmla="*/ 1473270 h 2736920"/>
                <a:gd name="connsiteX14" fmla="*/ 530225 w 1819275"/>
                <a:gd name="connsiteY14" fmla="*/ 1385957 h 2736920"/>
                <a:gd name="connsiteX15" fmla="*/ 576263 w 1819275"/>
                <a:gd name="connsiteY15" fmla="*/ 1200220 h 2736920"/>
                <a:gd name="connsiteX16" fmla="*/ 531813 w 1819275"/>
                <a:gd name="connsiteY16" fmla="*/ 1054170 h 2736920"/>
                <a:gd name="connsiteX17" fmla="*/ 284163 w 1819275"/>
                <a:gd name="connsiteY17" fmla="*/ 1081157 h 2736920"/>
                <a:gd name="connsiteX18" fmla="*/ 228600 w 1819275"/>
                <a:gd name="connsiteY18" fmla="*/ 684282 h 2736920"/>
                <a:gd name="connsiteX19" fmla="*/ 488950 w 1819275"/>
                <a:gd name="connsiteY19" fmla="*/ 290582 h 2736920"/>
                <a:gd name="connsiteX20" fmla="*/ 749300 w 1819275"/>
                <a:gd name="connsiteY20" fmla="*/ 163584 h 2736920"/>
                <a:gd name="connsiteX21" fmla="*/ 977900 w 1819275"/>
                <a:gd name="connsiteY21" fmla="*/ 3247 h 2736920"/>
                <a:gd name="connsiteX22" fmla="*/ 906463 w 1819275"/>
                <a:gd name="connsiteY22" fmla="*/ 336621 h 2736920"/>
                <a:gd name="connsiteX23" fmla="*/ 938213 w 1819275"/>
                <a:gd name="connsiteY23" fmla="*/ 182634 h 2736920"/>
                <a:gd name="connsiteX24" fmla="*/ 1016001 w 1819275"/>
                <a:gd name="connsiteY24" fmla="*/ 22297 h 2736920"/>
                <a:gd name="connsiteX25" fmla="*/ 1149350 w 1819275"/>
                <a:gd name="connsiteY25" fmla="*/ 81033 h 2736920"/>
                <a:gd name="connsiteX26" fmla="*/ 1111250 w 1819275"/>
                <a:gd name="connsiteY26" fmla="*/ 300108 h 2736920"/>
                <a:gd name="connsiteX27" fmla="*/ 1219200 w 1819275"/>
                <a:gd name="connsiteY27" fmla="*/ 525532 h 2736920"/>
                <a:gd name="connsiteX28" fmla="*/ 1141413 w 1819275"/>
                <a:gd name="connsiteY28" fmla="*/ 760482 h 2736920"/>
                <a:gd name="connsiteX29" fmla="*/ 1146175 w 1819275"/>
                <a:gd name="connsiteY29" fmla="*/ 1235145 h 2736920"/>
                <a:gd name="connsiteX30" fmla="*/ 1398588 w 1819275"/>
                <a:gd name="connsiteY30" fmla="*/ 1374845 h 2736920"/>
                <a:gd name="connsiteX31" fmla="*/ 1527175 w 1819275"/>
                <a:gd name="connsiteY31" fmla="*/ 1495495 h 2736920"/>
                <a:gd name="connsiteX32" fmla="*/ 1641475 w 1819275"/>
                <a:gd name="connsiteY32" fmla="*/ 1670120 h 2736920"/>
                <a:gd name="connsiteX33" fmla="*/ 1736725 w 1819275"/>
                <a:gd name="connsiteY33" fmla="*/ 1863795 h 2736920"/>
                <a:gd name="connsiteX34" fmla="*/ 1790700 w 1819275"/>
                <a:gd name="connsiteY34" fmla="*/ 2044770 h 2736920"/>
                <a:gd name="connsiteX35" fmla="*/ 1819275 w 1819275"/>
                <a:gd name="connsiteY35" fmla="*/ 2219395 h 2736920"/>
                <a:gd name="connsiteX36" fmla="*/ 1819275 w 1819275"/>
                <a:gd name="connsiteY36" fmla="*/ 2387670 h 2736920"/>
                <a:gd name="connsiteX37" fmla="*/ 1809750 w 1819275"/>
                <a:gd name="connsiteY37" fmla="*/ 2465457 h 2736920"/>
                <a:gd name="connsiteX38" fmla="*/ 1774825 w 1819275"/>
                <a:gd name="connsiteY38" fmla="*/ 2536895 h 2736920"/>
                <a:gd name="connsiteX39" fmla="*/ 1720850 w 1819275"/>
                <a:gd name="connsiteY39" fmla="*/ 2576582 h 2736920"/>
                <a:gd name="connsiteX40" fmla="*/ 1616075 w 1819275"/>
                <a:gd name="connsiteY40" fmla="*/ 2613095 h 2736920"/>
                <a:gd name="connsiteX41" fmla="*/ 1562100 w 1819275"/>
                <a:gd name="connsiteY41" fmla="*/ 2681357 h 2736920"/>
                <a:gd name="connsiteX42" fmla="*/ 1485900 w 1819275"/>
                <a:gd name="connsiteY42" fmla="*/ 2728982 h 2736920"/>
                <a:gd name="connsiteX43" fmla="*/ 1435100 w 1819275"/>
                <a:gd name="connsiteY43" fmla="*/ 2736920 h 2736920"/>
                <a:gd name="connsiteX0" fmla="*/ 1435100 w 1819275"/>
                <a:gd name="connsiteY0" fmla="*/ 2735945 h 2735945"/>
                <a:gd name="connsiteX1" fmla="*/ 1230313 w 1819275"/>
                <a:gd name="connsiteY1" fmla="*/ 2729595 h 2735945"/>
                <a:gd name="connsiteX2" fmla="*/ 1058863 w 1819275"/>
                <a:gd name="connsiteY2" fmla="*/ 2701020 h 2735945"/>
                <a:gd name="connsiteX3" fmla="*/ 885825 w 1819275"/>
                <a:gd name="connsiteY3" fmla="*/ 2701020 h 2735945"/>
                <a:gd name="connsiteX4" fmla="*/ 560388 w 1819275"/>
                <a:gd name="connsiteY4" fmla="*/ 2654982 h 2735945"/>
                <a:gd name="connsiteX5" fmla="*/ 346075 w 1819275"/>
                <a:gd name="connsiteY5" fmla="*/ 2591482 h 2735945"/>
                <a:gd name="connsiteX6" fmla="*/ 179388 w 1819275"/>
                <a:gd name="connsiteY6" fmla="*/ 2454957 h 2735945"/>
                <a:gd name="connsiteX7" fmla="*/ 71438 w 1819275"/>
                <a:gd name="connsiteY7" fmla="*/ 2337482 h 2735945"/>
                <a:gd name="connsiteX8" fmla="*/ 11113 w 1819275"/>
                <a:gd name="connsiteY8" fmla="*/ 2197782 h 2735945"/>
                <a:gd name="connsiteX9" fmla="*/ 0 w 1819275"/>
                <a:gd name="connsiteY9" fmla="*/ 2099357 h 2735945"/>
                <a:gd name="connsiteX10" fmla="*/ 12700 w 1819275"/>
                <a:gd name="connsiteY10" fmla="*/ 1961245 h 2735945"/>
                <a:gd name="connsiteX11" fmla="*/ 103188 w 1819275"/>
                <a:gd name="connsiteY11" fmla="*/ 1775507 h 2735945"/>
                <a:gd name="connsiteX12" fmla="*/ 292100 w 1819275"/>
                <a:gd name="connsiteY12" fmla="*/ 1635807 h 2735945"/>
                <a:gd name="connsiteX13" fmla="*/ 460375 w 1819275"/>
                <a:gd name="connsiteY13" fmla="*/ 1472295 h 2735945"/>
                <a:gd name="connsiteX14" fmla="*/ 530225 w 1819275"/>
                <a:gd name="connsiteY14" fmla="*/ 1384982 h 2735945"/>
                <a:gd name="connsiteX15" fmla="*/ 576263 w 1819275"/>
                <a:gd name="connsiteY15" fmla="*/ 1199245 h 2735945"/>
                <a:gd name="connsiteX16" fmla="*/ 531813 w 1819275"/>
                <a:gd name="connsiteY16" fmla="*/ 1053195 h 2735945"/>
                <a:gd name="connsiteX17" fmla="*/ 284163 w 1819275"/>
                <a:gd name="connsiteY17" fmla="*/ 1080182 h 2735945"/>
                <a:gd name="connsiteX18" fmla="*/ 228600 w 1819275"/>
                <a:gd name="connsiteY18" fmla="*/ 683307 h 2735945"/>
                <a:gd name="connsiteX19" fmla="*/ 488950 w 1819275"/>
                <a:gd name="connsiteY19" fmla="*/ 289607 h 2735945"/>
                <a:gd name="connsiteX20" fmla="*/ 749300 w 1819275"/>
                <a:gd name="connsiteY20" fmla="*/ 162609 h 2735945"/>
                <a:gd name="connsiteX21" fmla="*/ 977900 w 1819275"/>
                <a:gd name="connsiteY21" fmla="*/ 2272 h 2735945"/>
                <a:gd name="connsiteX22" fmla="*/ 906463 w 1819275"/>
                <a:gd name="connsiteY22" fmla="*/ 303896 h 2735945"/>
                <a:gd name="connsiteX23" fmla="*/ 938213 w 1819275"/>
                <a:gd name="connsiteY23" fmla="*/ 181659 h 2735945"/>
                <a:gd name="connsiteX24" fmla="*/ 1016001 w 1819275"/>
                <a:gd name="connsiteY24" fmla="*/ 21322 h 2735945"/>
                <a:gd name="connsiteX25" fmla="*/ 1149350 w 1819275"/>
                <a:gd name="connsiteY25" fmla="*/ 80058 h 2735945"/>
                <a:gd name="connsiteX26" fmla="*/ 1111250 w 1819275"/>
                <a:gd name="connsiteY26" fmla="*/ 299133 h 2735945"/>
                <a:gd name="connsiteX27" fmla="*/ 1219200 w 1819275"/>
                <a:gd name="connsiteY27" fmla="*/ 524557 h 2735945"/>
                <a:gd name="connsiteX28" fmla="*/ 1141413 w 1819275"/>
                <a:gd name="connsiteY28" fmla="*/ 759507 h 2735945"/>
                <a:gd name="connsiteX29" fmla="*/ 1146175 w 1819275"/>
                <a:gd name="connsiteY29" fmla="*/ 1234170 h 2735945"/>
                <a:gd name="connsiteX30" fmla="*/ 1398588 w 1819275"/>
                <a:gd name="connsiteY30" fmla="*/ 1373870 h 2735945"/>
                <a:gd name="connsiteX31" fmla="*/ 1527175 w 1819275"/>
                <a:gd name="connsiteY31" fmla="*/ 1494520 h 2735945"/>
                <a:gd name="connsiteX32" fmla="*/ 1641475 w 1819275"/>
                <a:gd name="connsiteY32" fmla="*/ 1669145 h 2735945"/>
                <a:gd name="connsiteX33" fmla="*/ 1736725 w 1819275"/>
                <a:gd name="connsiteY33" fmla="*/ 1862820 h 2735945"/>
                <a:gd name="connsiteX34" fmla="*/ 1790700 w 1819275"/>
                <a:gd name="connsiteY34" fmla="*/ 2043795 h 2735945"/>
                <a:gd name="connsiteX35" fmla="*/ 1819275 w 1819275"/>
                <a:gd name="connsiteY35" fmla="*/ 2218420 h 2735945"/>
                <a:gd name="connsiteX36" fmla="*/ 1819275 w 1819275"/>
                <a:gd name="connsiteY36" fmla="*/ 2386695 h 2735945"/>
                <a:gd name="connsiteX37" fmla="*/ 1809750 w 1819275"/>
                <a:gd name="connsiteY37" fmla="*/ 2464482 h 2735945"/>
                <a:gd name="connsiteX38" fmla="*/ 1774825 w 1819275"/>
                <a:gd name="connsiteY38" fmla="*/ 2535920 h 2735945"/>
                <a:gd name="connsiteX39" fmla="*/ 1720850 w 1819275"/>
                <a:gd name="connsiteY39" fmla="*/ 2575607 h 2735945"/>
                <a:gd name="connsiteX40" fmla="*/ 1616075 w 1819275"/>
                <a:gd name="connsiteY40" fmla="*/ 2612120 h 2735945"/>
                <a:gd name="connsiteX41" fmla="*/ 1562100 w 1819275"/>
                <a:gd name="connsiteY41" fmla="*/ 2680382 h 2735945"/>
                <a:gd name="connsiteX42" fmla="*/ 1485900 w 1819275"/>
                <a:gd name="connsiteY42" fmla="*/ 2728007 h 2735945"/>
                <a:gd name="connsiteX43" fmla="*/ 1435100 w 1819275"/>
                <a:gd name="connsiteY43" fmla="*/ 2735945 h 2735945"/>
                <a:gd name="connsiteX0" fmla="*/ 1435100 w 1819275"/>
                <a:gd name="connsiteY0" fmla="*/ 2735945 h 2735945"/>
                <a:gd name="connsiteX1" fmla="*/ 1230313 w 1819275"/>
                <a:gd name="connsiteY1" fmla="*/ 2729595 h 2735945"/>
                <a:gd name="connsiteX2" fmla="*/ 1058863 w 1819275"/>
                <a:gd name="connsiteY2" fmla="*/ 2701020 h 2735945"/>
                <a:gd name="connsiteX3" fmla="*/ 885825 w 1819275"/>
                <a:gd name="connsiteY3" fmla="*/ 2701020 h 2735945"/>
                <a:gd name="connsiteX4" fmla="*/ 560388 w 1819275"/>
                <a:gd name="connsiteY4" fmla="*/ 2654982 h 2735945"/>
                <a:gd name="connsiteX5" fmla="*/ 346075 w 1819275"/>
                <a:gd name="connsiteY5" fmla="*/ 2591482 h 2735945"/>
                <a:gd name="connsiteX6" fmla="*/ 179388 w 1819275"/>
                <a:gd name="connsiteY6" fmla="*/ 2454957 h 2735945"/>
                <a:gd name="connsiteX7" fmla="*/ 71438 w 1819275"/>
                <a:gd name="connsiteY7" fmla="*/ 2337482 h 2735945"/>
                <a:gd name="connsiteX8" fmla="*/ 11113 w 1819275"/>
                <a:gd name="connsiteY8" fmla="*/ 2197782 h 2735945"/>
                <a:gd name="connsiteX9" fmla="*/ 0 w 1819275"/>
                <a:gd name="connsiteY9" fmla="*/ 2099357 h 2735945"/>
                <a:gd name="connsiteX10" fmla="*/ 12700 w 1819275"/>
                <a:gd name="connsiteY10" fmla="*/ 1961245 h 2735945"/>
                <a:gd name="connsiteX11" fmla="*/ 103188 w 1819275"/>
                <a:gd name="connsiteY11" fmla="*/ 1775507 h 2735945"/>
                <a:gd name="connsiteX12" fmla="*/ 292100 w 1819275"/>
                <a:gd name="connsiteY12" fmla="*/ 1635807 h 2735945"/>
                <a:gd name="connsiteX13" fmla="*/ 460375 w 1819275"/>
                <a:gd name="connsiteY13" fmla="*/ 1472295 h 2735945"/>
                <a:gd name="connsiteX14" fmla="*/ 530225 w 1819275"/>
                <a:gd name="connsiteY14" fmla="*/ 1384982 h 2735945"/>
                <a:gd name="connsiteX15" fmla="*/ 576263 w 1819275"/>
                <a:gd name="connsiteY15" fmla="*/ 1199245 h 2735945"/>
                <a:gd name="connsiteX16" fmla="*/ 531813 w 1819275"/>
                <a:gd name="connsiteY16" fmla="*/ 1053195 h 2735945"/>
                <a:gd name="connsiteX17" fmla="*/ 284163 w 1819275"/>
                <a:gd name="connsiteY17" fmla="*/ 1080182 h 2735945"/>
                <a:gd name="connsiteX18" fmla="*/ 228600 w 1819275"/>
                <a:gd name="connsiteY18" fmla="*/ 683307 h 2735945"/>
                <a:gd name="connsiteX19" fmla="*/ 488950 w 1819275"/>
                <a:gd name="connsiteY19" fmla="*/ 289607 h 2735945"/>
                <a:gd name="connsiteX20" fmla="*/ 749300 w 1819275"/>
                <a:gd name="connsiteY20" fmla="*/ 162609 h 2735945"/>
                <a:gd name="connsiteX21" fmla="*/ 977900 w 1819275"/>
                <a:gd name="connsiteY21" fmla="*/ 2272 h 2735945"/>
                <a:gd name="connsiteX22" fmla="*/ 906463 w 1819275"/>
                <a:gd name="connsiteY22" fmla="*/ 303896 h 2735945"/>
                <a:gd name="connsiteX23" fmla="*/ 938213 w 1819275"/>
                <a:gd name="connsiteY23" fmla="*/ 181659 h 2735945"/>
                <a:gd name="connsiteX24" fmla="*/ 1016001 w 1819275"/>
                <a:gd name="connsiteY24" fmla="*/ 21322 h 2735945"/>
                <a:gd name="connsiteX25" fmla="*/ 1149350 w 1819275"/>
                <a:gd name="connsiteY25" fmla="*/ 80058 h 2735945"/>
                <a:gd name="connsiteX26" fmla="*/ 1111250 w 1819275"/>
                <a:gd name="connsiteY26" fmla="*/ 299133 h 2735945"/>
                <a:gd name="connsiteX27" fmla="*/ 1219200 w 1819275"/>
                <a:gd name="connsiteY27" fmla="*/ 524557 h 2735945"/>
                <a:gd name="connsiteX28" fmla="*/ 1141413 w 1819275"/>
                <a:gd name="connsiteY28" fmla="*/ 759507 h 2735945"/>
                <a:gd name="connsiteX29" fmla="*/ 1146175 w 1819275"/>
                <a:gd name="connsiteY29" fmla="*/ 1234170 h 2735945"/>
                <a:gd name="connsiteX30" fmla="*/ 1398588 w 1819275"/>
                <a:gd name="connsiteY30" fmla="*/ 1373870 h 2735945"/>
                <a:gd name="connsiteX31" fmla="*/ 1527175 w 1819275"/>
                <a:gd name="connsiteY31" fmla="*/ 1494520 h 2735945"/>
                <a:gd name="connsiteX32" fmla="*/ 1641475 w 1819275"/>
                <a:gd name="connsiteY32" fmla="*/ 1669145 h 2735945"/>
                <a:gd name="connsiteX33" fmla="*/ 1736725 w 1819275"/>
                <a:gd name="connsiteY33" fmla="*/ 1862820 h 2735945"/>
                <a:gd name="connsiteX34" fmla="*/ 1790700 w 1819275"/>
                <a:gd name="connsiteY34" fmla="*/ 2043795 h 2735945"/>
                <a:gd name="connsiteX35" fmla="*/ 1819275 w 1819275"/>
                <a:gd name="connsiteY35" fmla="*/ 2218420 h 2735945"/>
                <a:gd name="connsiteX36" fmla="*/ 1819275 w 1819275"/>
                <a:gd name="connsiteY36" fmla="*/ 2386695 h 2735945"/>
                <a:gd name="connsiteX37" fmla="*/ 1809750 w 1819275"/>
                <a:gd name="connsiteY37" fmla="*/ 2464482 h 2735945"/>
                <a:gd name="connsiteX38" fmla="*/ 1774825 w 1819275"/>
                <a:gd name="connsiteY38" fmla="*/ 2535920 h 2735945"/>
                <a:gd name="connsiteX39" fmla="*/ 1720850 w 1819275"/>
                <a:gd name="connsiteY39" fmla="*/ 2575607 h 2735945"/>
                <a:gd name="connsiteX40" fmla="*/ 1616075 w 1819275"/>
                <a:gd name="connsiteY40" fmla="*/ 2612120 h 2735945"/>
                <a:gd name="connsiteX41" fmla="*/ 1562100 w 1819275"/>
                <a:gd name="connsiteY41" fmla="*/ 2680382 h 2735945"/>
                <a:gd name="connsiteX42" fmla="*/ 1485900 w 1819275"/>
                <a:gd name="connsiteY42" fmla="*/ 2728007 h 2735945"/>
                <a:gd name="connsiteX43" fmla="*/ 1435100 w 1819275"/>
                <a:gd name="connsiteY43" fmla="*/ 2735945 h 2735945"/>
                <a:gd name="connsiteX0" fmla="*/ 1435100 w 1819275"/>
                <a:gd name="connsiteY0" fmla="*/ 2734466 h 2734466"/>
                <a:gd name="connsiteX1" fmla="*/ 1230313 w 1819275"/>
                <a:gd name="connsiteY1" fmla="*/ 2728116 h 2734466"/>
                <a:gd name="connsiteX2" fmla="*/ 1058863 w 1819275"/>
                <a:gd name="connsiteY2" fmla="*/ 2699541 h 2734466"/>
                <a:gd name="connsiteX3" fmla="*/ 885825 w 1819275"/>
                <a:gd name="connsiteY3" fmla="*/ 2699541 h 2734466"/>
                <a:gd name="connsiteX4" fmla="*/ 560388 w 1819275"/>
                <a:gd name="connsiteY4" fmla="*/ 2653503 h 2734466"/>
                <a:gd name="connsiteX5" fmla="*/ 346075 w 1819275"/>
                <a:gd name="connsiteY5" fmla="*/ 2590003 h 2734466"/>
                <a:gd name="connsiteX6" fmla="*/ 179388 w 1819275"/>
                <a:gd name="connsiteY6" fmla="*/ 2453478 h 2734466"/>
                <a:gd name="connsiteX7" fmla="*/ 71438 w 1819275"/>
                <a:gd name="connsiteY7" fmla="*/ 2336003 h 2734466"/>
                <a:gd name="connsiteX8" fmla="*/ 11113 w 1819275"/>
                <a:gd name="connsiteY8" fmla="*/ 2196303 h 2734466"/>
                <a:gd name="connsiteX9" fmla="*/ 0 w 1819275"/>
                <a:gd name="connsiteY9" fmla="*/ 2097878 h 2734466"/>
                <a:gd name="connsiteX10" fmla="*/ 12700 w 1819275"/>
                <a:gd name="connsiteY10" fmla="*/ 1959766 h 2734466"/>
                <a:gd name="connsiteX11" fmla="*/ 103188 w 1819275"/>
                <a:gd name="connsiteY11" fmla="*/ 1774028 h 2734466"/>
                <a:gd name="connsiteX12" fmla="*/ 292100 w 1819275"/>
                <a:gd name="connsiteY12" fmla="*/ 1634328 h 2734466"/>
                <a:gd name="connsiteX13" fmla="*/ 460375 w 1819275"/>
                <a:gd name="connsiteY13" fmla="*/ 1470816 h 2734466"/>
                <a:gd name="connsiteX14" fmla="*/ 530225 w 1819275"/>
                <a:gd name="connsiteY14" fmla="*/ 1383503 h 2734466"/>
                <a:gd name="connsiteX15" fmla="*/ 576263 w 1819275"/>
                <a:gd name="connsiteY15" fmla="*/ 1197766 h 2734466"/>
                <a:gd name="connsiteX16" fmla="*/ 531813 w 1819275"/>
                <a:gd name="connsiteY16" fmla="*/ 1051716 h 2734466"/>
                <a:gd name="connsiteX17" fmla="*/ 284163 w 1819275"/>
                <a:gd name="connsiteY17" fmla="*/ 1078703 h 2734466"/>
                <a:gd name="connsiteX18" fmla="*/ 228600 w 1819275"/>
                <a:gd name="connsiteY18" fmla="*/ 681828 h 2734466"/>
                <a:gd name="connsiteX19" fmla="*/ 488950 w 1819275"/>
                <a:gd name="connsiteY19" fmla="*/ 288128 h 2734466"/>
                <a:gd name="connsiteX20" fmla="*/ 749300 w 1819275"/>
                <a:gd name="connsiteY20" fmla="*/ 161130 h 2734466"/>
                <a:gd name="connsiteX21" fmla="*/ 977900 w 1819275"/>
                <a:gd name="connsiteY21" fmla="*/ 793 h 2734466"/>
                <a:gd name="connsiteX22" fmla="*/ 928688 w 1819275"/>
                <a:gd name="connsiteY22" fmla="*/ 240504 h 2734466"/>
                <a:gd name="connsiteX23" fmla="*/ 938213 w 1819275"/>
                <a:gd name="connsiteY23" fmla="*/ 180180 h 2734466"/>
                <a:gd name="connsiteX24" fmla="*/ 1016001 w 1819275"/>
                <a:gd name="connsiteY24" fmla="*/ 19843 h 2734466"/>
                <a:gd name="connsiteX25" fmla="*/ 1149350 w 1819275"/>
                <a:gd name="connsiteY25" fmla="*/ 78579 h 2734466"/>
                <a:gd name="connsiteX26" fmla="*/ 1111250 w 1819275"/>
                <a:gd name="connsiteY26" fmla="*/ 297654 h 2734466"/>
                <a:gd name="connsiteX27" fmla="*/ 1219200 w 1819275"/>
                <a:gd name="connsiteY27" fmla="*/ 523078 h 2734466"/>
                <a:gd name="connsiteX28" fmla="*/ 1141413 w 1819275"/>
                <a:gd name="connsiteY28" fmla="*/ 758028 h 2734466"/>
                <a:gd name="connsiteX29" fmla="*/ 1146175 w 1819275"/>
                <a:gd name="connsiteY29" fmla="*/ 1232691 h 2734466"/>
                <a:gd name="connsiteX30" fmla="*/ 1398588 w 1819275"/>
                <a:gd name="connsiteY30" fmla="*/ 1372391 h 2734466"/>
                <a:gd name="connsiteX31" fmla="*/ 1527175 w 1819275"/>
                <a:gd name="connsiteY31" fmla="*/ 1493041 h 2734466"/>
                <a:gd name="connsiteX32" fmla="*/ 1641475 w 1819275"/>
                <a:gd name="connsiteY32" fmla="*/ 1667666 h 2734466"/>
                <a:gd name="connsiteX33" fmla="*/ 1736725 w 1819275"/>
                <a:gd name="connsiteY33" fmla="*/ 1861341 h 2734466"/>
                <a:gd name="connsiteX34" fmla="*/ 1790700 w 1819275"/>
                <a:gd name="connsiteY34" fmla="*/ 2042316 h 2734466"/>
                <a:gd name="connsiteX35" fmla="*/ 1819275 w 1819275"/>
                <a:gd name="connsiteY35" fmla="*/ 2216941 h 2734466"/>
                <a:gd name="connsiteX36" fmla="*/ 1819275 w 1819275"/>
                <a:gd name="connsiteY36" fmla="*/ 2385216 h 2734466"/>
                <a:gd name="connsiteX37" fmla="*/ 1809750 w 1819275"/>
                <a:gd name="connsiteY37" fmla="*/ 2463003 h 2734466"/>
                <a:gd name="connsiteX38" fmla="*/ 1774825 w 1819275"/>
                <a:gd name="connsiteY38" fmla="*/ 2534441 h 2734466"/>
                <a:gd name="connsiteX39" fmla="*/ 1720850 w 1819275"/>
                <a:gd name="connsiteY39" fmla="*/ 2574128 h 2734466"/>
                <a:gd name="connsiteX40" fmla="*/ 1616075 w 1819275"/>
                <a:gd name="connsiteY40" fmla="*/ 2610641 h 2734466"/>
                <a:gd name="connsiteX41" fmla="*/ 1562100 w 1819275"/>
                <a:gd name="connsiteY41" fmla="*/ 2678903 h 2734466"/>
                <a:gd name="connsiteX42" fmla="*/ 1485900 w 1819275"/>
                <a:gd name="connsiteY42" fmla="*/ 2726528 h 2734466"/>
                <a:gd name="connsiteX43" fmla="*/ 1435100 w 1819275"/>
                <a:gd name="connsiteY43" fmla="*/ 2734466 h 2734466"/>
                <a:gd name="connsiteX0" fmla="*/ 1435100 w 1819275"/>
                <a:gd name="connsiteY0" fmla="*/ 2734466 h 2734466"/>
                <a:gd name="connsiteX1" fmla="*/ 1230313 w 1819275"/>
                <a:gd name="connsiteY1" fmla="*/ 2728116 h 2734466"/>
                <a:gd name="connsiteX2" fmla="*/ 1058863 w 1819275"/>
                <a:gd name="connsiteY2" fmla="*/ 2699541 h 2734466"/>
                <a:gd name="connsiteX3" fmla="*/ 885825 w 1819275"/>
                <a:gd name="connsiteY3" fmla="*/ 2699541 h 2734466"/>
                <a:gd name="connsiteX4" fmla="*/ 560388 w 1819275"/>
                <a:gd name="connsiteY4" fmla="*/ 2653503 h 2734466"/>
                <a:gd name="connsiteX5" fmla="*/ 346075 w 1819275"/>
                <a:gd name="connsiteY5" fmla="*/ 2590003 h 2734466"/>
                <a:gd name="connsiteX6" fmla="*/ 179388 w 1819275"/>
                <a:gd name="connsiteY6" fmla="*/ 2453478 h 2734466"/>
                <a:gd name="connsiteX7" fmla="*/ 71438 w 1819275"/>
                <a:gd name="connsiteY7" fmla="*/ 2336003 h 2734466"/>
                <a:gd name="connsiteX8" fmla="*/ 11113 w 1819275"/>
                <a:gd name="connsiteY8" fmla="*/ 2196303 h 2734466"/>
                <a:gd name="connsiteX9" fmla="*/ 0 w 1819275"/>
                <a:gd name="connsiteY9" fmla="*/ 2097878 h 2734466"/>
                <a:gd name="connsiteX10" fmla="*/ 12700 w 1819275"/>
                <a:gd name="connsiteY10" fmla="*/ 1959766 h 2734466"/>
                <a:gd name="connsiteX11" fmla="*/ 103188 w 1819275"/>
                <a:gd name="connsiteY11" fmla="*/ 1774028 h 2734466"/>
                <a:gd name="connsiteX12" fmla="*/ 292100 w 1819275"/>
                <a:gd name="connsiteY12" fmla="*/ 1634328 h 2734466"/>
                <a:gd name="connsiteX13" fmla="*/ 460375 w 1819275"/>
                <a:gd name="connsiteY13" fmla="*/ 1470816 h 2734466"/>
                <a:gd name="connsiteX14" fmla="*/ 530225 w 1819275"/>
                <a:gd name="connsiteY14" fmla="*/ 1383503 h 2734466"/>
                <a:gd name="connsiteX15" fmla="*/ 576263 w 1819275"/>
                <a:gd name="connsiteY15" fmla="*/ 1197766 h 2734466"/>
                <a:gd name="connsiteX16" fmla="*/ 531813 w 1819275"/>
                <a:gd name="connsiteY16" fmla="*/ 1051716 h 2734466"/>
                <a:gd name="connsiteX17" fmla="*/ 284163 w 1819275"/>
                <a:gd name="connsiteY17" fmla="*/ 1078703 h 2734466"/>
                <a:gd name="connsiteX18" fmla="*/ 228600 w 1819275"/>
                <a:gd name="connsiteY18" fmla="*/ 681828 h 2734466"/>
                <a:gd name="connsiteX19" fmla="*/ 488950 w 1819275"/>
                <a:gd name="connsiteY19" fmla="*/ 288128 h 2734466"/>
                <a:gd name="connsiteX20" fmla="*/ 749300 w 1819275"/>
                <a:gd name="connsiteY20" fmla="*/ 161130 h 2734466"/>
                <a:gd name="connsiteX21" fmla="*/ 977900 w 1819275"/>
                <a:gd name="connsiteY21" fmla="*/ 793 h 2734466"/>
                <a:gd name="connsiteX22" fmla="*/ 928688 w 1819275"/>
                <a:gd name="connsiteY22" fmla="*/ 240504 h 2734466"/>
                <a:gd name="connsiteX23" fmla="*/ 938213 w 1819275"/>
                <a:gd name="connsiteY23" fmla="*/ 180180 h 2734466"/>
                <a:gd name="connsiteX24" fmla="*/ 1016001 w 1819275"/>
                <a:gd name="connsiteY24" fmla="*/ 19843 h 2734466"/>
                <a:gd name="connsiteX25" fmla="*/ 1149350 w 1819275"/>
                <a:gd name="connsiteY25" fmla="*/ 78579 h 2734466"/>
                <a:gd name="connsiteX26" fmla="*/ 1111250 w 1819275"/>
                <a:gd name="connsiteY26" fmla="*/ 297654 h 2734466"/>
                <a:gd name="connsiteX27" fmla="*/ 1219200 w 1819275"/>
                <a:gd name="connsiteY27" fmla="*/ 523078 h 2734466"/>
                <a:gd name="connsiteX28" fmla="*/ 1141413 w 1819275"/>
                <a:gd name="connsiteY28" fmla="*/ 758028 h 2734466"/>
                <a:gd name="connsiteX29" fmla="*/ 1146175 w 1819275"/>
                <a:gd name="connsiteY29" fmla="*/ 1232691 h 2734466"/>
                <a:gd name="connsiteX30" fmla="*/ 1398588 w 1819275"/>
                <a:gd name="connsiteY30" fmla="*/ 1372391 h 2734466"/>
                <a:gd name="connsiteX31" fmla="*/ 1527175 w 1819275"/>
                <a:gd name="connsiteY31" fmla="*/ 1493041 h 2734466"/>
                <a:gd name="connsiteX32" fmla="*/ 1641475 w 1819275"/>
                <a:gd name="connsiteY32" fmla="*/ 1667666 h 2734466"/>
                <a:gd name="connsiteX33" fmla="*/ 1736725 w 1819275"/>
                <a:gd name="connsiteY33" fmla="*/ 1861341 h 2734466"/>
                <a:gd name="connsiteX34" fmla="*/ 1790700 w 1819275"/>
                <a:gd name="connsiteY34" fmla="*/ 2042316 h 2734466"/>
                <a:gd name="connsiteX35" fmla="*/ 1819275 w 1819275"/>
                <a:gd name="connsiteY35" fmla="*/ 2216941 h 2734466"/>
                <a:gd name="connsiteX36" fmla="*/ 1819275 w 1819275"/>
                <a:gd name="connsiteY36" fmla="*/ 2385216 h 2734466"/>
                <a:gd name="connsiteX37" fmla="*/ 1809750 w 1819275"/>
                <a:gd name="connsiteY37" fmla="*/ 2463003 h 2734466"/>
                <a:gd name="connsiteX38" fmla="*/ 1774825 w 1819275"/>
                <a:gd name="connsiteY38" fmla="*/ 2534441 h 2734466"/>
                <a:gd name="connsiteX39" fmla="*/ 1720850 w 1819275"/>
                <a:gd name="connsiteY39" fmla="*/ 2574128 h 2734466"/>
                <a:gd name="connsiteX40" fmla="*/ 1616075 w 1819275"/>
                <a:gd name="connsiteY40" fmla="*/ 2610641 h 2734466"/>
                <a:gd name="connsiteX41" fmla="*/ 1562100 w 1819275"/>
                <a:gd name="connsiteY41" fmla="*/ 2678903 h 2734466"/>
                <a:gd name="connsiteX42" fmla="*/ 1485900 w 1819275"/>
                <a:gd name="connsiteY42" fmla="*/ 2726528 h 2734466"/>
                <a:gd name="connsiteX43" fmla="*/ 1435100 w 1819275"/>
                <a:gd name="connsiteY43" fmla="*/ 2734466 h 2734466"/>
                <a:gd name="connsiteX0" fmla="*/ 1435100 w 1819275"/>
                <a:gd name="connsiteY0" fmla="*/ 2740604 h 2740604"/>
                <a:gd name="connsiteX1" fmla="*/ 1230313 w 1819275"/>
                <a:gd name="connsiteY1" fmla="*/ 2734254 h 2740604"/>
                <a:gd name="connsiteX2" fmla="*/ 1058863 w 1819275"/>
                <a:gd name="connsiteY2" fmla="*/ 2705679 h 2740604"/>
                <a:gd name="connsiteX3" fmla="*/ 885825 w 1819275"/>
                <a:gd name="connsiteY3" fmla="*/ 2705679 h 2740604"/>
                <a:gd name="connsiteX4" fmla="*/ 560388 w 1819275"/>
                <a:gd name="connsiteY4" fmla="*/ 2659641 h 2740604"/>
                <a:gd name="connsiteX5" fmla="*/ 346075 w 1819275"/>
                <a:gd name="connsiteY5" fmla="*/ 2596141 h 2740604"/>
                <a:gd name="connsiteX6" fmla="*/ 179388 w 1819275"/>
                <a:gd name="connsiteY6" fmla="*/ 2459616 h 2740604"/>
                <a:gd name="connsiteX7" fmla="*/ 71438 w 1819275"/>
                <a:gd name="connsiteY7" fmla="*/ 2342141 h 2740604"/>
                <a:gd name="connsiteX8" fmla="*/ 11113 w 1819275"/>
                <a:gd name="connsiteY8" fmla="*/ 2202441 h 2740604"/>
                <a:gd name="connsiteX9" fmla="*/ 0 w 1819275"/>
                <a:gd name="connsiteY9" fmla="*/ 2104016 h 2740604"/>
                <a:gd name="connsiteX10" fmla="*/ 12700 w 1819275"/>
                <a:gd name="connsiteY10" fmla="*/ 1965904 h 2740604"/>
                <a:gd name="connsiteX11" fmla="*/ 103188 w 1819275"/>
                <a:gd name="connsiteY11" fmla="*/ 1780166 h 2740604"/>
                <a:gd name="connsiteX12" fmla="*/ 292100 w 1819275"/>
                <a:gd name="connsiteY12" fmla="*/ 1640466 h 2740604"/>
                <a:gd name="connsiteX13" fmla="*/ 460375 w 1819275"/>
                <a:gd name="connsiteY13" fmla="*/ 1476954 h 2740604"/>
                <a:gd name="connsiteX14" fmla="*/ 530225 w 1819275"/>
                <a:gd name="connsiteY14" fmla="*/ 1389641 h 2740604"/>
                <a:gd name="connsiteX15" fmla="*/ 576263 w 1819275"/>
                <a:gd name="connsiteY15" fmla="*/ 1203904 h 2740604"/>
                <a:gd name="connsiteX16" fmla="*/ 531813 w 1819275"/>
                <a:gd name="connsiteY16" fmla="*/ 1057854 h 2740604"/>
                <a:gd name="connsiteX17" fmla="*/ 284163 w 1819275"/>
                <a:gd name="connsiteY17" fmla="*/ 1084841 h 2740604"/>
                <a:gd name="connsiteX18" fmla="*/ 228600 w 1819275"/>
                <a:gd name="connsiteY18" fmla="*/ 687966 h 2740604"/>
                <a:gd name="connsiteX19" fmla="*/ 488950 w 1819275"/>
                <a:gd name="connsiteY19" fmla="*/ 294266 h 2740604"/>
                <a:gd name="connsiteX20" fmla="*/ 749300 w 1819275"/>
                <a:gd name="connsiteY20" fmla="*/ 167268 h 2740604"/>
                <a:gd name="connsiteX21" fmla="*/ 879475 w 1819275"/>
                <a:gd name="connsiteY21" fmla="*/ 73605 h 2740604"/>
                <a:gd name="connsiteX22" fmla="*/ 977900 w 1819275"/>
                <a:gd name="connsiteY22" fmla="*/ 6931 h 2740604"/>
                <a:gd name="connsiteX23" fmla="*/ 928688 w 1819275"/>
                <a:gd name="connsiteY23" fmla="*/ 246642 h 2740604"/>
                <a:gd name="connsiteX24" fmla="*/ 938213 w 1819275"/>
                <a:gd name="connsiteY24" fmla="*/ 186318 h 2740604"/>
                <a:gd name="connsiteX25" fmla="*/ 1016001 w 1819275"/>
                <a:gd name="connsiteY25" fmla="*/ 25981 h 2740604"/>
                <a:gd name="connsiteX26" fmla="*/ 1149350 w 1819275"/>
                <a:gd name="connsiteY26" fmla="*/ 84717 h 2740604"/>
                <a:gd name="connsiteX27" fmla="*/ 1111250 w 1819275"/>
                <a:gd name="connsiteY27" fmla="*/ 303792 h 2740604"/>
                <a:gd name="connsiteX28" fmla="*/ 1219200 w 1819275"/>
                <a:gd name="connsiteY28" fmla="*/ 529216 h 2740604"/>
                <a:gd name="connsiteX29" fmla="*/ 1141413 w 1819275"/>
                <a:gd name="connsiteY29" fmla="*/ 764166 h 2740604"/>
                <a:gd name="connsiteX30" fmla="*/ 1146175 w 1819275"/>
                <a:gd name="connsiteY30" fmla="*/ 1238829 h 2740604"/>
                <a:gd name="connsiteX31" fmla="*/ 1398588 w 1819275"/>
                <a:gd name="connsiteY31" fmla="*/ 1378529 h 2740604"/>
                <a:gd name="connsiteX32" fmla="*/ 1527175 w 1819275"/>
                <a:gd name="connsiteY32" fmla="*/ 1499179 h 2740604"/>
                <a:gd name="connsiteX33" fmla="*/ 1641475 w 1819275"/>
                <a:gd name="connsiteY33" fmla="*/ 1673804 h 2740604"/>
                <a:gd name="connsiteX34" fmla="*/ 1736725 w 1819275"/>
                <a:gd name="connsiteY34" fmla="*/ 1867479 h 2740604"/>
                <a:gd name="connsiteX35" fmla="*/ 1790700 w 1819275"/>
                <a:gd name="connsiteY35" fmla="*/ 2048454 h 2740604"/>
                <a:gd name="connsiteX36" fmla="*/ 1819275 w 1819275"/>
                <a:gd name="connsiteY36" fmla="*/ 2223079 h 2740604"/>
                <a:gd name="connsiteX37" fmla="*/ 1819275 w 1819275"/>
                <a:gd name="connsiteY37" fmla="*/ 2391354 h 2740604"/>
                <a:gd name="connsiteX38" fmla="*/ 1809750 w 1819275"/>
                <a:gd name="connsiteY38" fmla="*/ 2469141 h 2740604"/>
                <a:gd name="connsiteX39" fmla="*/ 1774825 w 1819275"/>
                <a:gd name="connsiteY39" fmla="*/ 2540579 h 2740604"/>
                <a:gd name="connsiteX40" fmla="*/ 1720850 w 1819275"/>
                <a:gd name="connsiteY40" fmla="*/ 2580266 h 2740604"/>
                <a:gd name="connsiteX41" fmla="*/ 1616075 w 1819275"/>
                <a:gd name="connsiteY41" fmla="*/ 2616779 h 2740604"/>
                <a:gd name="connsiteX42" fmla="*/ 1562100 w 1819275"/>
                <a:gd name="connsiteY42" fmla="*/ 2685041 h 2740604"/>
                <a:gd name="connsiteX43" fmla="*/ 1485900 w 1819275"/>
                <a:gd name="connsiteY43" fmla="*/ 2732666 h 2740604"/>
                <a:gd name="connsiteX44" fmla="*/ 1435100 w 1819275"/>
                <a:gd name="connsiteY44" fmla="*/ 2740604 h 2740604"/>
                <a:gd name="connsiteX0" fmla="*/ 1435100 w 1819275"/>
                <a:gd name="connsiteY0" fmla="*/ 2768424 h 2768424"/>
                <a:gd name="connsiteX1" fmla="*/ 1230313 w 1819275"/>
                <a:gd name="connsiteY1" fmla="*/ 2762074 h 2768424"/>
                <a:gd name="connsiteX2" fmla="*/ 1058863 w 1819275"/>
                <a:gd name="connsiteY2" fmla="*/ 2733499 h 2768424"/>
                <a:gd name="connsiteX3" fmla="*/ 885825 w 1819275"/>
                <a:gd name="connsiteY3" fmla="*/ 2733499 h 2768424"/>
                <a:gd name="connsiteX4" fmla="*/ 560388 w 1819275"/>
                <a:gd name="connsiteY4" fmla="*/ 2687461 h 2768424"/>
                <a:gd name="connsiteX5" fmla="*/ 346075 w 1819275"/>
                <a:gd name="connsiteY5" fmla="*/ 2623961 h 2768424"/>
                <a:gd name="connsiteX6" fmla="*/ 179388 w 1819275"/>
                <a:gd name="connsiteY6" fmla="*/ 2487436 h 2768424"/>
                <a:gd name="connsiteX7" fmla="*/ 71438 w 1819275"/>
                <a:gd name="connsiteY7" fmla="*/ 2369961 h 2768424"/>
                <a:gd name="connsiteX8" fmla="*/ 11113 w 1819275"/>
                <a:gd name="connsiteY8" fmla="*/ 2230261 h 2768424"/>
                <a:gd name="connsiteX9" fmla="*/ 0 w 1819275"/>
                <a:gd name="connsiteY9" fmla="*/ 2131836 h 2768424"/>
                <a:gd name="connsiteX10" fmla="*/ 12700 w 1819275"/>
                <a:gd name="connsiteY10" fmla="*/ 1993724 h 2768424"/>
                <a:gd name="connsiteX11" fmla="*/ 103188 w 1819275"/>
                <a:gd name="connsiteY11" fmla="*/ 1807986 h 2768424"/>
                <a:gd name="connsiteX12" fmla="*/ 292100 w 1819275"/>
                <a:gd name="connsiteY12" fmla="*/ 1668286 h 2768424"/>
                <a:gd name="connsiteX13" fmla="*/ 460375 w 1819275"/>
                <a:gd name="connsiteY13" fmla="*/ 1504774 h 2768424"/>
                <a:gd name="connsiteX14" fmla="*/ 530225 w 1819275"/>
                <a:gd name="connsiteY14" fmla="*/ 1417461 h 2768424"/>
                <a:gd name="connsiteX15" fmla="*/ 576263 w 1819275"/>
                <a:gd name="connsiteY15" fmla="*/ 1231724 h 2768424"/>
                <a:gd name="connsiteX16" fmla="*/ 531813 w 1819275"/>
                <a:gd name="connsiteY16" fmla="*/ 1085674 h 2768424"/>
                <a:gd name="connsiteX17" fmla="*/ 284163 w 1819275"/>
                <a:gd name="connsiteY17" fmla="*/ 1112661 h 2768424"/>
                <a:gd name="connsiteX18" fmla="*/ 228600 w 1819275"/>
                <a:gd name="connsiteY18" fmla="*/ 715786 h 2768424"/>
                <a:gd name="connsiteX19" fmla="*/ 488950 w 1819275"/>
                <a:gd name="connsiteY19" fmla="*/ 322086 h 2768424"/>
                <a:gd name="connsiteX20" fmla="*/ 749300 w 1819275"/>
                <a:gd name="connsiteY20" fmla="*/ 195088 h 2768424"/>
                <a:gd name="connsiteX21" fmla="*/ 847725 w 1819275"/>
                <a:gd name="connsiteY21" fmla="*/ 12525 h 2768424"/>
                <a:gd name="connsiteX22" fmla="*/ 977900 w 1819275"/>
                <a:gd name="connsiteY22" fmla="*/ 34751 h 2768424"/>
                <a:gd name="connsiteX23" fmla="*/ 928688 w 1819275"/>
                <a:gd name="connsiteY23" fmla="*/ 274462 h 2768424"/>
                <a:gd name="connsiteX24" fmla="*/ 938213 w 1819275"/>
                <a:gd name="connsiteY24" fmla="*/ 214138 h 2768424"/>
                <a:gd name="connsiteX25" fmla="*/ 1016001 w 1819275"/>
                <a:gd name="connsiteY25" fmla="*/ 53801 h 2768424"/>
                <a:gd name="connsiteX26" fmla="*/ 1149350 w 1819275"/>
                <a:gd name="connsiteY26" fmla="*/ 112537 h 2768424"/>
                <a:gd name="connsiteX27" fmla="*/ 1111250 w 1819275"/>
                <a:gd name="connsiteY27" fmla="*/ 331612 h 2768424"/>
                <a:gd name="connsiteX28" fmla="*/ 1219200 w 1819275"/>
                <a:gd name="connsiteY28" fmla="*/ 557036 h 2768424"/>
                <a:gd name="connsiteX29" fmla="*/ 1141413 w 1819275"/>
                <a:gd name="connsiteY29" fmla="*/ 791986 h 2768424"/>
                <a:gd name="connsiteX30" fmla="*/ 1146175 w 1819275"/>
                <a:gd name="connsiteY30" fmla="*/ 1266649 h 2768424"/>
                <a:gd name="connsiteX31" fmla="*/ 1398588 w 1819275"/>
                <a:gd name="connsiteY31" fmla="*/ 1406349 h 2768424"/>
                <a:gd name="connsiteX32" fmla="*/ 1527175 w 1819275"/>
                <a:gd name="connsiteY32" fmla="*/ 1526999 h 2768424"/>
                <a:gd name="connsiteX33" fmla="*/ 1641475 w 1819275"/>
                <a:gd name="connsiteY33" fmla="*/ 1701624 h 2768424"/>
                <a:gd name="connsiteX34" fmla="*/ 1736725 w 1819275"/>
                <a:gd name="connsiteY34" fmla="*/ 1895299 h 2768424"/>
                <a:gd name="connsiteX35" fmla="*/ 1790700 w 1819275"/>
                <a:gd name="connsiteY35" fmla="*/ 2076274 h 2768424"/>
                <a:gd name="connsiteX36" fmla="*/ 1819275 w 1819275"/>
                <a:gd name="connsiteY36" fmla="*/ 2250899 h 2768424"/>
                <a:gd name="connsiteX37" fmla="*/ 1819275 w 1819275"/>
                <a:gd name="connsiteY37" fmla="*/ 2419174 h 2768424"/>
                <a:gd name="connsiteX38" fmla="*/ 1809750 w 1819275"/>
                <a:gd name="connsiteY38" fmla="*/ 2496961 h 2768424"/>
                <a:gd name="connsiteX39" fmla="*/ 1774825 w 1819275"/>
                <a:gd name="connsiteY39" fmla="*/ 2568399 h 2768424"/>
                <a:gd name="connsiteX40" fmla="*/ 1720850 w 1819275"/>
                <a:gd name="connsiteY40" fmla="*/ 2608086 h 2768424"/>
                <a:gd name="connsiteX41" fmla="*/ 1616075 w 1819275"/>
                <a:gd name="connsiteY41" fmla="*/ 2644599 h 2768424"/>
                <a:gd name="connsiteX42" fmla="*/ 1562100 w 1819275"/>
                <a:gd name="connsiteY42" fmla="*/ 2712861 h 2768424"/>
                <a:gd name="connsiteX43" fmla="*/ 1485900 w 1819275"/>
                <a:gd name="connsiteY43" fmla="*/ 2760486 h 2768424"/>
                <a:gd name="connsiteX44" fmla="*/ 1435100 w 1819275"/>
                <a:gd name="connsiteY44" fmla="*/ 2768424 h 2768424"/>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49300 w 1819275"/>
                <a:gd name="connsiteY20" fmla="*/ 185214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09613 w 1819275"/>
                <a:gd name="connsiteY20" fmla="*/ 232838 h 2758550"/>
                <a:gd name="connsiteX21" fmla="*/ 779462 w 1819275"/>
                <a:gd name="connsiteY21" fmla="*/ 207439 h 2758550"/>
                <a:gd name="connsiteX22" fmla="*/ 847725 w 1819275"/>
                <a:gd name="connsiteY22" fmla="*/ 2651 h 2758550"/>
                <a:gd name="connsiteX23" fmla="*/ 977900 w 1819275"/>
                <a:gd name="connsiteY23" fmla="*/ 24877 h 2758550"/>
                <a:gd name="connsiteX24" fmla="*/ 928688 w 1819275"/>
                <a:gd name="connsiteY24" fmla="*/ 264588 h 2758550"/>
                <a:gd name="connsiteX25" fmla="*/ 938213 w 1819275"/>
                <a:gd name="connsiteY25" fmla="*/ 204264 h 2758550"/>
                <a:gd name="connsiteX26" fmla="*/ 1016001 w 1819275"/>
                <a:gd name="connsiteY26" fmla="*/ 43927 h 2758550"/>
                <a:gd name="connsiteX27" fmla="*/ 1149350 w 1819275"/>
                <a:gd name="connsiteY27" fmla="*/ 102663 h 2758550"/>
                <a:gd name="connsiteX28" fmla="*/ 1111250 w 1819275"/>
                <a:gd name="connsiteY28" fmla="*/ 321738 h 2758550"/>
                <a:gd name="connsiteX29" fmla="*/ 1219200 w 1819275"/>
                <a:gd name="connsiteY29" fmla="*/ 547162 h 2758550"/>
                <a:gd name="connsiteX30" fmla="*/ 1141413 w 1819275"/>
                <a:gd name="connsiteY30" fmla="*/ 782112 h 2758550"/>
                <a:gd name="connsiteX31" fmla="*/ 1146175 w 1819275"/>
                <a:gd name="connsiteY31" fmla="*/ 1256775 h 2758550"/>
                <a:gd name="connsiteX32" fmla="*/ 1398588 w 1819275"/>
                <a:gd name="connsiteY32" fmla="*/ 1396475 h 2758550"/>
                <a:gd name="connsiteX33" fmla="*/ 1527175 w 1819275"/>
                <a:gd name="connsiteY33" fmla="*/ 1517125 h 2758550"/>
                <a:gd name="connsiteX34" fmla="*/ 1641475 w 1819275"/>
                <a:gd name="connsiteY34" fmla="*/ 1691750 h 2758550"/>
                <a:gd name="connsiteX35" fmla="*/ 1736725 w 1819275"/>
                <a:gd name="connsiteY35" fmla="*/ 1885425 h 2758550"/>
                <a:gd name="connsiteX36" fmla="*/ 1790700 w 1819275"/>
                <a:gd name="connsiteY36" fmla="*/ 2066400 h 2758550"/>
                <a:gd name="connsiteX37" fmla="*/ 1819275 w 1819275"/>
                <a:gd name="connsiteY37" fmla="*/ 2241025 h 2758550"/>
                <a:gd name="connsiteX38" fmla="*/ 1819275 w 1819275"/>
                <a:gd name="connsiteY38" fmla="*/ 2409300 h 2758550"/>
                <a:gd name="connsiteX39" fmla="*/ 1809750 w 1819275"/>
                <a:gd name="connsiteY39" fmla="*/ 2487087 h 2758550"/>
                <a:gd name="connsiteX40" fmla="*/ 1774825 w 1819275"/>
                <a:gd name="connsiteY40" fmla="*/ 2558525 h 2758550"/>
                <a:gd name="connsiteX41" fmla="*/ 1720850 w 1819275"/>
                <a:gd name="connsiteY41" fmla="*/ 2598212 h 2758550"/>
                <a:gd name="connsiteX42" fmla="*/ 1616075 w 1819275"/>
                <a:gd name="connsiteY42" fmla="*/ 2634725 h 2758550"/>
                <a:gd name="connsiteX43" fmla="*/ 1562100 w 1819275"/>
                <a:gd name="connsiteY43" fmla="*/ 2702987 h 2758550"/>
                <a:gd name="connsiteX44" fmla="*/ 1485900 w 1819275"/>
                <a:gd name="connsiteY44" fmla="*/ 2750612 h 2758550"/>
                <a:gd name="connsiteX45" fmla="*/ 1435100 w 1819275"/>
                <a:gd name="connsiteY45"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09613 w 1819275"/>
                <a:gd name="connsiteY20" fmla="*/ 232838 h 2758550"/>
                <a:gd name="connsiteX21" fmla="*/ 779462 w 1819275"/>
                <a:gd name="connsiteY21" fmla="*/ 207439 h 2758550"/>
                <a:gd name="connsiteX22" fmla="*/ 847725 w 1819275"/>
                <a:gd name="connsiteY22" fmla="*/ 2651 h 2758550"/>
                <a:gd name="connsiteX23" fmla="*/ 977900 w 1819275"/>
                <a:gd name="connsiteY23" fmla="*/ 24877 h 2758550"/>
                <a:gd name="connsiteX24" fmla="*/ 928688 w 1819275"/>
                <a:gd name="connsiteY24" fmla="*/ 264588 h 2758550"/>
                <a:gd name="connsiteX25" fmla="*/ 938213 w 1819275"/>
                <a:gd name="connsiteY25" fmla="*/ 204264 h 2758550"/>
                <a:gd name="connsiteX26" fmla="*/ 1016001 w 1819275"/>
                <a:gd name="connsiteY26" fmla="*/ 43927 h 2758550"/>
                <a:gd name="connsiteX27" fmla="*/ 1149350 w 1819275"/>
                <a:gd name="connsiteY27" fmla="*/ 102663 h 2758550"/>
                <a:gd name="connsiteX28" fmla="*/ 1111250 w 1819275"/>
                <a:gd name="connsiteY28" fmla="*/ 321738 h 2758550"/>
                <a:gd name="connsiteX29" fmla="*/ 1219200 w 1819275"/>
                <a:gd name="connsiteY29" fmla="*/ 547162 h 2758550"/>
                <a:gd name="connsiteX30" fmla="*/ 1141413 w 1819275"/>
                <a:gd name="connsiteY30" fmla="*/ 782112 h 2758550"/>
                <a:gd name="connsiteX31" fmla="*/ 1146175 w 1819275"/>
                <a:gd name="connsiteY31" fmla="*/ 1256775 h 2758550"/>
                <a:gd name="connsiteX32" fmla="*/ 1398588 w 1819275"/>
                <a:gd name="connsiteY32" fmla="*/ 1396475 h 2758550"/>
                <a:gd name="connsiteX33" fmla="*/ 1527175 w 1819275"/>
                <a:gd name="connsiteY33" fmla="*/ 1517125 h 2758550"/>
                <a:gd name="connsiteX34" fmla="*/ 1641475 w 1819275"/>
                <a:gd name="connsiteY34" fmla="*/ 1691750 h 2758550"/>
                <a:gd name="connsiteX35" fmla="*/ 1736725 w 1819275"/>
                <a:gd name="connsiteY35" fmla="*/ 1885425 h 2758550"/>
                <a:gd name="connsiteX36" fmla="*/ 1790700 w 1819275"/>
                <a:gd name="connsiteY36" fmla="*/ 2066400 h 2758550"/>
                <a:gd name="connsiteX37" fmla="*/ 1819275 w 1819275"/>
                <a:gd name="connsiteY37" fmla="*/ 2241025 h 2758550"/>
                <a:gd name="connsiteX38" fmla="*/ 1819275 w 1819275"/>
                <a:gd name="connsiteY38" fmla="*/ 2409300 h 2758550"/>
                <a:gd name="connsiteX39" fmla="*/ 1809750 w 1819275"/>
                <a:gd name="connsiteY39" fmla="*/ 2487087 h 2758550"/>
                <a:gd name="connsiteX40" fmla="*/ 1774825 w 1819275"/>
                <a:gd name="connsiteY40" fmla="*/ 2558525 h 2758550"/>
                <a:gd name="connsiteX41" fmla="*/ 1720850 w 1819275"/>
                <a:gd name="connsiteY41" fmla="*/ 2598212 h 2758550"/>
                <a:gd name="connsiteX42" fmla="*/ 1616075 w 1819275"/>
                <a:gd name="connsiteY42" fmla="*/ 2634725 h 2758550"/>
                <a:gd name="connsiteX43" fmla="*/ 1562100 w 1819275"/>
                <a:gd name="connsiteY43" fmla="*/ 2702987 h 2758550"/>
                <a:gd name="connsiteX44" fmla="*/ 1485900 w 1819275"/>
                <a:gd name="connsiteY44" fmla="*/ 2750612 h 2758550"/>
                <a:gd name="connsiteX45" fmla="*/ 1435100 w 1819275"/>
                <a:gd name="connsiteY45"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63575 w 1819275"/>
                <a:gd name="connsiteY20" fmla="*/ 2137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25475 w 1819275"/>
                <a:gd name="connsiteY20" fmla="*/ 105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25475 w 1819275"/>
                <a:gd name="connsiteY20" fmla="*/ 105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25475 w 1819275"/>
                <a:gd name="connsiteY20" fmla="*/ 105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503238 w 1819275"/>
                <a:gd name="connsiteY20" fmla="*/ 16616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39787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39787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77900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71851 w 1822203"/>
                <a:gd name="connsiteY6" fmla="*/ 2359024 h 2757530"/>
                <a:gd name="connsiteX7" fmla="*/ 11526 w 1822203"/>
                <a:gd name="connsiteY7" fmla="*/ 2219324 h 2757530"/>
                <a:gd name="connsiteX8" fmla="*/ 413 w 1822203"/>
                <a:gd name="connsiteY8" fmla="*/ 2120899 h 2757530"/>
                <a:gd name="connsiteX9" fmla="*/ 13113 w 1822203"/>
                <a:gd name="connsiteY9" fmla="*/ 1982787 h 2757530"/>
                <a:gd name="connsiteX10" fmla="*/ 103601 w 1822203"/>
                <a:gd name="connsiteY10" fmla="*/ 1797049 h 2757530"/>
                <a:gd name="connsiteX11" fmla="*/ 292513 w 1822203"/>
                <a:gd name="connsiteY11" fmla="*/ 1657349 h 2757530"/>
                <a:gd name="connsiteX12" fmla="*/ 460788 w 1822203"/>
                <a:gd name="connsiteY12" fmla="*/ 1493837 h 2757530"/>
                <a:gd name="connsiteX13" fmla="*/ 530638 w 1822203"/>
                <a:gd name="connsiteY13" fmla="*/ 1406524 h 2757530"/>
                <a:gd name="connsiteX14" fmla="*/ 576676 w 1822203"/>
                <a:gd name="connsiteY14" fmla="*/ 1220787 h 2757530"/>
                <a:gd name="connsiteX15" fmla="*/ 532226 w 1822203"/>
                <a:gd name="connsiteY15" fmla="*/ 1074737 h 2757530"/>
                <a:gd name="connsiteX16" fmla="*/ 284576 w 1822203"/>
                <a:gd name="connsiteY16" fmla="*/ 1101724 h 2757530"/>
                <a:gd name="connsiteX17" fmla="*/ 229013 w 1822203"/>
                <a:gd name="connsiteY17" fmla="*/ 704849 h 2757530"/>
                <a:gd name="connsiteX18" fmla="*/ 489363 w 1822203"/>
                <a:gd name="connsiteY18" fmla="*/ 311149 h 2757530"/>
                <a:gd name="connsiteX19" fmla="*/ 438564 w 1822203"/>
                <a:gd name="connsiteY19" fmla="*/ 95250 h 2757530"/>
                <a:gd name="connsiteX20" fmla="*/ 648113 w 1822203"/>
                <a:gd name="connsiteY20" fmla="*/ 0 h 2757530"/>
                <a:gd name="connsiteX21" fmla="*/ 721138 w 1822203"/>
                <a:gd name="connsiteY21" fmla="*/ 223838 h 2757530"/>
                <a:gd name="connsiteX22" fmla="*/ 779875 w 1822203"/>
                <a:gd name="connsiteY22" fmla="*/ 206376 h 2757530"/>
                <a:gd name="connsiteX23" fmla="*/ 840200 w 1822203"/>
                <a:gd name="connsiteY23" fmla="*/ 1588 h 2757530"/>
                <a:gd name="connsiteX24" fmla="*/ 983076 w 1822203"/>
                <a:gd name="connsiteY24" fmla="*/ 23814 h 2757530"/>
                <a:gd name="connsiteX25" fmla="*/ 929101 w 1822203"/>
                <a:gd name="connsiteY25" fmla="*/ 263525 h 2757530"/>
                <a:gd name="connsiteX26" fmla="*/ 954501 w 1822203"/>
                <a:gd name="connsiteY26" fmla="*/ 198438 h 2757530"/>
                <a:gd name="connsiteX27" fmla="*/ 1016414 w 1822203"/>
                <a:gd name="connsiteY27" fmla="*/ 42864 h 2757530"/>
                <a:gd name="connsiteX28" fmla="*/ 1149763 w 1822203"/>
                <a:gd name="connsiteY28" fmla="*/ 101600 h 2757530"/>
                <a:gd name="connsiteX29" fmla="*/ 1111663 w 1822203"/>
                <a:gd name="connsiteY29" fmla="*/ 320675 h 2757530"/>
                <a:gd name="connsiteX30" fmla="*/ 1219613 w 1822203"/>
                <a:gd name="connsiteY30" fmla="*/ 546099 h 2757530"/>
                <a:gd name="connsiteX31" fmla="*/ 1141826 w 1822203"/>
                <a:gd name="connsiteY31" fmla="*/ 781049 h 2757530"/>
                <a:gd name="connsiteX32" fmla="*/ 1146588 w 1822203"/>
                <a:gd name="connsiteY32" fmla="*/ 1255712 h 2757530"/>
                <a:gd name="connsiteX33" fmla="*/ 1399001 w 1822203"/>
                <a:gd name="connsiteY33" fmla="*/ 1395412 h 2757530"/>
                <a:gd name="connsiteX34" fmla="*/ 1527588 w 1822203"/>
                <a:gd name="connsiteY34" fmla="*/ 1516062 h 2757530"/>
                <a:gd name="connsiteX35" fmla="*/ 1641888 w 1822203"/>
                <a:gd name="connsiteY35" fmla="*/ 1690687 h 2757530"/>
                <a:gd name="connsiteX36" fmla="*/ 1737138 w 1822203"/>
                <a:gd name="connsiteY36" fmla="*/ 1884362 h 2757530"/>
                <a:gd name="connsiteX37" fmla="*/ 1791113 w 1822203"/>
                <a:gd name="connsiteY37" fmla="*/ 2065337 h 2757530"/>
                <a:gd name="connsiteX38" fmla="*/ 1819688 w 1822203"/>
                <a:gd name="connsiteY38" fmla="*/ 2239962 h 2757530"/>
                <a:gd name="connsiteX39" fmla="*/ 1819688 w 1822203"/>
                <a:gd name="connsiteY39" fmla="*/ 2408237 h 2757530"/>
                <a:gd name="connsiteX40" fmla="*/ 1810163 w 1822203"/>
                <a:gd name="connsiteY40" fmla="*/ 2486024 h 2757530"/>
                <a:gd name="connsiteX41" fmla="*/ 1775238 w 1822203"/>
                <a:gd name="connsiteY41" fmla="*/ 2557462 h 2757530"/>
                <a:gd name="connsiteX42" fmla="*/ 1721263 w 1822203"/>
                <a:gd name="connsiteY42" fmla="*/ 2597149 h 2757530"/>
                <a:gd name="connsiteX43" fmla="*/ 1616488 w 1822203"/>
                <a:gd name="connsiteY43" fmla="*/ 2633662 h 2757530"/>
                <a:gd name="connsiteX44" fmla="*/ 1562513 w 1822203"/>
                <a:gd name="connsiteY44" fmla="*/ 2701924 h 2757530"/>
                <a:gd name="connsiteX45" fmla="*/ 1486313 w 1822203"/>
                <a:gd name="connsiteY45" fmla="*/ 2749549 h 2757530"/>
                <a:gd name="connsiteX46" fmla="*/ 1435513 w 1822203"/>
                <a:gd name="connsiteY46"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280872 w 1822203"/>
                <a:gd name="connsiteY5" fmla="*/ 2577041 h 2757530"/>
                <a:gd name="connsiteX6" fmla="*/ 71851 w 1822203"/>
                <a:gd name="connsiteY6" fmla="*/ 2359024 h 2757530"/>
                <a:gd name="connsiteX7" fmla="*/ 11526 w 1822203"/>
                <a:gd name="connsiteY7" fmla="*/ 2219324 h 2757530"/>
                <a:gd name="connsiteX8" fmla="*/ 413 w 1822203"/>
                <a:gd name="connsiteY8" fmla="*/ 2120899 h 2757530"/>
                <a:gd name="connsiteX9" fmla="*/ 13113 w 1822203"/>
                <a:gd name="connsiteY9" fmla="*/ 1982787 h 2757530"/>
                <a:gd name="connsiteX10" fmla="*/ 103601 w 1822203"/>
                <a:gd name="connsiteY10" fmla="*/ 1797049 h 2757530"/>
                <a:gd name="connsiteX11" fmla="*/ 292513 w 1822203"/>
                <a:gd name="connsiteY11" fmla="*/ 1657349 h 2757530"/>
                <a:gd name="connsiteX12" fmla="*/ 460788 w 1822203"/>
                <a:gd name="connsiteY12" fmla="*/ 1493837 h 2757530"/>
                <a:gd name="connsiteX13" fmla="*/ 530638 w 1822203"/>
                <a:gd name="connsiteY13" fmla="*/ 1406524 h 2757530"/>
                <a:gd name="connsiteX14" fmla="*/ 576676 w 1822203"/>
                <a:gd name="connsiteY14" fmla="*/ 1220787 h 2757530"/>
                <a:gd name="connsiteX15" fmla="*/ 532226 w 1822203"/>
                <a:gd name="connsiteY15" fmla="*/ 1074737 h 2757530"/>
                <a:gd name="connsiteX16" fmla="*/ 284576 w 1822203"/>
                <a:gd name="connsiteY16" fmla="*/ 1101724 h 2757530"/>
                <a:gd name="connsiteX17" fmla="*/ 229013 w 1822203"/>
                <a:gd name="connsiteY17" fmla="*/ 704849 h 2757530"/>
                <a:gd name="connsiteX18" fmla="*/ 489363 w 1822203"/>
                <a:gd name="connsiteY18" fmla="*/ 311149 h 2757530"/>
                <a:gd name="connsiteX19" fmla="*/ 438564 w 1822203"/>
                <a:gd name="connsiteY19" fmla="*/ 95250 h 2757530"/>
                <a:gd name="connsiteX20" fmla="*/ 648113 w 1822203"/>
                <a:gd name="connsiteY20" fmla="*/ 0 h 2757530"/>
                <a:gd name="connsiteX21" fmla="*/ 721138 w 1822203"/>
                <a:gd name="connsiteY21" fmla="*/ 223838 h 2757530"/>
                <a:gd name="connsiteX22" fmla="*/ 779875 w 1822203"/>
                <a:gd name="connsiteY22" fmla="*/ 206376 h 2757530"/>
                <a:gd name="connsiteX23" fmla="*/ 840200 w 1822203"/>
                <a:gd name="connsiteY23" fmla="*/ 1588 h 2757530"/>
                <a:gd name="connsiteX24" fmla="*/ 983076 w 1822203"/>
                <a:gd name="connsiteY24" fmla="*/ 23814 h 2757530"/>
                <a:gd name="connsiteX25" fmla="*/ 929101 w 1822203"/>
                <a:gd name="connsiteY25" fmla="*/ 263525 h 2757530"/>
                <a:gd name="connsiteX26" fmla="*/ 954501 w 1822203"/>
                <a:gd name="connsiteY26" fmla="*/ 198438 h 2757530"/>
                <a:gd name="connsiteX27" fmla="*/ 1016414 w 1822203"/>
                <a:gd name="connsiteY27" fmla="*/ 42864 h 2757530"/>
                <a:gd name="connsiteX28" fmla="*/ 1149763 w 1822203"/>
                <a:gd name="connsiteY28" fmla="*/ 101600 h 2757530"/>
                <a:gd name="connsiteX29" fmla="*/ 1111663 w 1822203"/>
                <a:gd name="connsiteY29" fmla="*/ 320675 h 2757530"/>
                <a:gd name="connsiteX30" fmla="*/ 1219613 w 1822203"/>
                <a:gd name="connsiteY30" fmla="*/ 546099 h 2757530"/>
                <a:gd name="connsiteX31" fmla="*/ 1141826 w 1822203"/>
                <a:gd name="connsiteY31" fmla="*/ 781049 h 2757530"/>
                <a:gd name="connsiteX32" fmla="*/ 1146588 w 1822203"/>
                <a:gd name="connsiteY32" fmla="*/ 1255712 h 2757530"/>
                <a:gd name="connsiteX33" fmla="*/ 1399001 w 1822203"/>
                <a:gd name="connsiteY33" fmla="*/ 1395412 h 2757530"/>
                <a:gd name="connsiteX34" fmla="*/ 1527588 w 1822203"/>
                <a:gd name="connsiteY34" fmla="*/ 1516062 h 2757530"/>
                <a:gd name="connsiteX35" fmla="*/ 1641888 w 1822203"/>
                <a:gd name="connsiteY35" fmla="*/ 1690687 h 2757530"/>
                <a:gd name="connsiteX36" fmla="*/ 1737138 w 1822203"/>
                <a:gd name="connsiteY36" fmla="*/ 1884362 h 2757530"/>
                <a:gd name="connsiteX37" fmla="*/ 1791113 w 1822203"/>
                <a:gd name="connsiteY37" fmla="*/ 2065337 h 2757530"/>
                <a:gd name="connsiteX38" fmla="*/ 1819688 w 1822203"/>
                <a:gd name="connsiteY38" fmla="*/ 2239962 h 2757530"/>
                <a:gd name="connsiteX39" fmla="*/ 1819688 w 1822203"/>
                <a:gd name="connsiteY39" fmla="*/ 2408237 h 2757530"/>
                <a:gd name="connsiteX40" fmla="*/ 1810163 w 1822203"/>
                <a:gd name="connsiteY40" fmla="*/ 2486024 h 2757530"/>
                <a:gd name="connsiteX41" fmla="*/ 1775238 w 1822203"/>
                <a:gd name="connsiteY41" fmla="*/ 2557462 h 2757530"/>
                <a:gd name="connsiteX42" fmla="*/ 1721263 w 1822203"/>
                <a:gd name="connsiteY42" fmla="*/ 2597149 h 2757530"/>
                <a:gd name="connsiteX43" fmla="*/ 1616488 w 1822203"/>
                <a:gd name="connsiteY43" fmla="*/ 2633662 h 2757530"/>
                <a:gd name="connsiteX44" fmla="*/ 1562513 w 1822203"/>
                <a:gd name="connsiteY44" fmla="*/ 2701924 h 2757530"/>
                <a:gd name="connsiteX45" fmla="*/ 1486313 w 1822203"/>
                <a:gd name="connsiteY45" fmla="*/ 2749549 h 2757530"/>
                <a:gd name="connsiteX46" fmla="*/ 1435513 w 1822203"/>
                <a:gd name="connsiteY46" fmla="*/ 2757487 h 2757530"/>
                <a:gd name="connsiteX0" fmla="*/ 1439980 w 1826670"/>
                <a:gd name="connsiteY0" fmla="*/ 2757487 h 2757530"/>
                <a:gd name="connsiteX1" fmla="*/ 1235193 w 1826670"/>
                <a:gd name="connsiteY1" fmla="*/ 2751137 h 2757530"/>
                <a:gd name="connsiteX2" fmla="*/ 1063743 w 1826670"/>
                <a:gd name="connsiteY2" fmla="*/ 2722562 h 2757530"/>
                <a:gd name="connsiteX3" fmla="*/ 890705 w 1826670"/>
                <a:gd name="connsiteY3" fmla="*/ 2722562 h 2757530"/>
                <a:gd name="connsiteX4" fmla="*/ 565268 w 1826670"/>
                <a:gd name="connsiteY4" fmla="*/ 2676524 h 2757530"/>
                <a:gd name="connsiteX5" fmla="*/ 285339 w 1826670"/>
                <a:gd name="connsiteY5" fmla="*/ 2577041 h 2757530"/>
                <a:gd name="connsiteX6" fmla="*/ 76318 w 1826670"/>
                <a:gd name="connsiteY6" fmla="*/ 2359024 h 2757530"/>
                <a:gd name="connsiteX7" fmla="*/ 4880 w 1826670"/>
                <a:gd name="connsiteY7" fmla="*/ 2120899 h 2757530"/>
                <a:gd name="connsiteX8" fmla="*/ 17580 w 1826670"/>
                <a:gd name="connsiteY8" fmla="*/ 1982787 h 2757530"/>
                <a:gd name="connsiteX9" fmla="*/ 108068 w 1826670"/>
                <a:gd name="connsiteY9" fmla="*/ 1797049 h 2757530"/>
                <a:gd name="connsiteX10" fmla="*/ 296980 w 1826670"/>
                <a:gd name="connsiteY10" fmla="*/ 1657349 h 2757530"/>
                <a:gd name="connsiteX11" fmla="*/ 465255 w 1826670"/>
                <a:gd name="connsiteY11" fmla="*/ 1493837 h 2757530"/>
                <a:gd name="connsiteX12" fmla="*/ 535105 w 1826670"/>
                <a:gd name="connsiteY12" fmla="*/ 1406524 h 2757530"/>
                <a:gd name="connsiteX13" fmla="*/ 581143 w 1826670"/>
                <a:gd name="connsiteY13" fmla="*/ 1220787 h 2757530"/>
                <a:gd name="connsiteX14" fmla="*/ 536693 w 1826670"/>
                <a:gd name="connsiteY14" fmla="*/ 1074737 h 2757530"/>
                <a:gd name="connsiteX15" fmla="*/ 289043 w 1826670"/>
                <a:gd name="connsiteY15" fmla="*/ 1101724 h 2757530"/>
                <a:gd name="connsiteX16" fmla="*/ 233480 w 1826670"/>
                <a:gd name="connsiteY16" fmla="*/ 704849 h 2757530"/>
                <a:gd name="connsiteX17" fmla="*/ 493830 w 1826670"/>
                <a:gd name="connsiteY17" fmla="*/ 311149 h 2757530"/>
                <a:gd name="connsiteX18" fmla="*/ 443031 w 1826670"/>
                <a:gd name="connsiteY18" fmla="*/ 95250 h 2757530"/>
                <a:gd name="connsiteX19" fmla="*/ 652580 w 1826670"/>
                <a:gd name="connsiteY19" fmla="*/ 0 h 2757530"/>
                <a:gd name="connsiteX20" fmla="*/ 725605 w 1826670"/>
                <a:gd name="connsiteY20" fmla="*/ 223838 h 2757530"/>
                <a:gd name="connsiteX21" fmla="*/ 784342 w 1826670"/>
                <a:gd name="connsiteY21" fmla="*/ 206376 h 2757530"/>
                <a:gd name="connsiteX22" fmla="*/ 844667 w 1826670"/>
                <a:gd name="connsiteY22" fmla="*/ 1588 h 2757530"/>
                <a:gd name="connsiteX23" fmla="*/ 987543 w 1826670"/>
                <a:gd name="connsiteY23" fmla="*/ 23814 h 2757530"/>
                <a:gd name="connsiteX24" fmla="*/ 933568 w 1826670"/>
                <a:gd name="connsiteY24" fmla="*/ 263525 h 2757530"/>
                <a:gd name="connsiteX25" fmla="*/ 958968 w 1826670"/>
                <a:gd name="connsiteY25" fmla="*/ 198438 h 2757530"/>
                <a:gd name="connsiteX26" fmla="*/ 1020881 w 1826670"/>
                <a:gd name="connsiteY26" fmla="*/ 42864 h 2757530"/>
                <a:gd name="connsiteX27" fmla="*/ 1154230 w 1826670"/>
                <a:gd name="connsiteY27" fmla="*/ 101600 h 2757530"/>
                <a:gd name="connsiteX28" fmla="*/ 1116130 w 1826670"/>
                <a:gd name="connsiteY28" fmla="*/ 320675 h 2757530"/>
                <a:gd name="connsiteX29" fmla="*/ 1224080 w 1826670"/>
                <a:gd name="connsiteY29" fmla="*/ 546099 h 2757530"/>
                <a:gd name="connsiteX30" fmla="*/ 1146293 w 1826670"/>
                <a:gd name="connsiteY30" fmla="*/ 781049 h 2757530"/>
                <a:gd name="connsiteX31" fmla="*/ 1151055 w 1826670"/>
                <a:gd name="connsiteY31" fmla="*/ 1255712 h 2757530"/>
                <a:gd name="connsiteX32" fmla="*/ 1403468 w 1826670"/>
                <a:gd name="connsiteY32" fmla="*/ 1395412 h 2757530"/>
                <a:gd name="connsiteX33" fmla="*/ 1532055 w 1826670"/>
                <a:gd name="connsiteY33" fmla="*/ 1516062 h 2757530"/>
                <a:gd name="connsiteX34" fmla="*/ 1646355 w 1826670"/>
                <a:gd name="connsiteY34" fmla="*/ 1690687 h 2757530"/>
                <a:gd name="connsiteX35" fmla="*/ 1741605 w 1826670"/>
                <a:gd name="connsiteY35" fmla="*/ 1884362 h 2757530"/>
                <a:gd name="connsiteX36" fmla="*/ 1795580 w 1826670"/>
                <a:gd name="connsiteY36" fmla="*/ 2065337 h 2757530"/>
                <a:gd name="connsiteX37" fmla="*/ 1824155 w 1826670"/>
                <a:gd name="connsiteY37" fmla="*/ 2239962 h 2757530"/>
                <a:gd name="connsiteX38" fmla="*/ 1824155 w 1826670"/>
                <a:gd name="connsiteY38" fmla="*/ 2408237 h 2757530"/>
                <a:gd name="connsiteX39" fmla="*/ 1814630 w 1826670"/>
                <a:gd name="connsiteY39" fmla="*/ 2486024 h 2757530"/>
                <a:gd name="connsiteX40" fmla="*/ 1779705 w 1826670"/>
                <a:gd name="connsiteY40" fmla="*/ 2557462 h 2757530"/>
                <a:gd name="connsiteX41" fmla="*/ 1725730 w 1826670"/>
                <a:gd name="connsiteY41" fmla="*/ 2597149 h 2757530"/>
                <a:gd name="connsiteX42" fmla="*/ 1620955 w 1826670"/>
                <a:gd name="connsiteY42" fmla="*/ 2633662 h 2757530"/>
                <a:gd name="connsiteX43" fmla="*/ 1566980 w 1826670"/>
                <a:gd name="connsiteY43" fmla="*/ 2701924 h 2757530"/>
                <a:gd name="connsiteX44" fmla="*/ 1490780 w 1826670"/>
                <a:gd name="connsiteY44" fmla="*/ 2749549 h 2757530"/>
                <a:gd name="connsiteX45" fmla="*/ 1439980 w 1826670"/>
                <a:gd name="connsiteY45"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80004 w 1822394"/>
                <a:gd name="connsiteY9" fmla="*/ 16319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48265 w 1834955"/>
                <a:gd name="connsiteY0" fmla="*/ 2757487 h 2757530"/>
                <a:gd name="connsiteX1" fmla="*/ 1243478 w 1834955"/>
                <a:gd name="connsiteY1" fmla="*/ 2751137 h 2757530"/>
                <a:gd name="connsiteX2" fmla="*/ 1072028 w 1834955"/>
                <a:gd name="connsiteY2" fmla="*/ 2722562 h 2757530"/>
                <a:gd name="connsiteX3" fmla="*/ 898990 w 1834955"/>
                <a:gd name="connsiteY3" fmla="*/ 2722562 h 2757530"/>
                <a:gd name="connsiteX4" fmla="*/ 573553 w 1834955"/>
                <a:gd name="connsiteY4" fmla="*/ 2676524 h 2757530"/>
                <a:gd name="connsiteX5" fmla="*/ 293624 w 1834955"/>
                <a:gd name="connsiteY5" fmla="*/ 2577041 h 2757530"/>
                <a:gd name="connsiteX6" fmla="*/ 84603 w 1834955"/>
                <a:gd name="connsiteY6" fmla="*/ 2359024 h 2757530"/>
                <a:gd name="connsiteX7" fmla="*/ 465 w 1834955"/>
                <a:gd name="connsiteY7" fmla="*/ 2082799 h 2757530"/>
                <a:gd name="connsiteX8" fmla="*/ 116353 w 1834955"/>
                <a:gd name="connsiteY8" fmla="*/ 1797049 h 2757530"/>
                <a:gd name="connsiteX9" fmla="*/ 292565 w 1834955"/>
                <a:gd name="connsiteY9" fmla="*/ 1631949 h 2757530"/>
                <a:gd name="connsiteX10" fmla="*/ 473540 w 1834955"/>
                <a:gd name="connsiteY10" fmla="*/ 1493837 h 2757530"/>
                <a:gd name="connsiteX11" fmla="*/ 543390 w 1834955"/>
                <a:gd name="connsiteY11" fmla="*/ 1406524 h 2757530"/>
                <a:gd name="connsiteX12" fmla="*/ 589428 w 1834955"/>
                <a:gd name="connsiteY12" fmla="*/ 1220787 h 2757530"/>
                <a:gd name="connsiteX13" fmla="*/ 544978 w 1834955"/>
                <a:gd name="connsiteY13" fmla="*/ 1074737 h 2757530"/>
                <a:gd name="connsiteX14" fmla="*/ 297328 w 1834955"/>
                <a:gd name="connsiteY14" fmla="*/ 1101724 h 2757530"/>
                <a:gd name="connsiteX15" fmla="*/ 241765 w 1834955"/>
                <a:gd name="connsiteY15" fmla="*/ 704849 h 2757530"/>
                <a:gd name="connsiteX16" fmla="*/ 502115 w 1834955"/>
                <a:gd name="connsiteY16" fmla="*/ 311149 h 2757530"/>
                <a:gd name="connsiteX17" fmla="*/ 451316 w 1834955"/>
                <a:gd name="connsiteY17" fmla="*/ 95250 h 2757530"/>
                <a:gd name="connsiteX18" fmla="*/ 660865 w 1834955"/>
                <a:gd name="connsiteY18" fmla="*/ 0 h 2757530"/>
                <a:gd name="connsiteX19" fmla="*/ 733890 w 1834955"/>
                <a:gd name="connsiteY19" fmla="*/ 223838 h 2757530"/>
                <a:gd name="connsiteX20" fmla="*/ 792627 w 1834955"/>
                <a:gd name="connsiteY20" fmla="*/ 206376 h 2757530"/>
                <a:gd name="connsiteX21" fmla="*/ 852952 w 1834955"/>
                <a:gd name="connsiteY21" fmla="*/ 1588 h 2757530"/>
                <a:gd name="connsiteX22" fmla="*/ 995828 w 1834955"/>
                <a:gd name="connsiteY22" fmla="*/ 23814 h 2757530"/>
                <a:gd name="connsiteX23" fmla="*/ 941853 w 1834955"/>
                <a:gd name="connsiteY23" fmla="*/ 263525 h 2757530"/>
                <a:gd name="connsiteX24" fmla="*/ 967253 w 1834955"/>
                <a:gd name="connsiteY24" fmla="*/ 198438 h 2757530"/>
                <a:gd name="connsiteX25" fmla="*/ 1029166 w 1834955"/>
                <a:gd name="connsiteY25" fmla="*/ 42864 h 2757530"/>
                <a:gd name="connsiteX26" fmla="*/ 1162515 w 1834955"/>
                <a:gd name="connsiteY26" fmla="*/ 101600 h 2757530"/>
                <a:gd name="connsiteX27" fmla="*/ 1124415 w 1834955"/>
                <a:gd name="connsiteY27" fmla="*/ 320675 h 2757530"/>
                <a:gd name="connsiteX28" fmla="*/ 1232365 w 1834955"/>
                <a:gd name="connsiteY28" fmla="*/ 546099 h 2757530"/>
                <a:gd name="connsiteX29" fmla="*/ 1154578 w 1834955"/>
                <a:gd name="connsiteY29" fmla="*/ 781049 h 2757530"/>
                <a:gd name="connsiteX30" fmla="*/ 1159340 w 1834955"/>
                <a:gd name="connsiteY30" fmla="*/ 1255712 h 2757530"/>
                <a:gd name="connsiteX31" fmla="*/ 1411753 w 1834955"/>
                <a:gd name="connsiteY31" fmla="*/ 1395412 h 2757530"/>
                <a:gd name="connsiteX32" fmla="*/ 1540340 w 1834955"/>
                <a:gd name="connsiteY32" fmla="*/ 1516062 h 2757530"/>
                <a:gd name="connsiteX33" fmla="*/ 1654640 w 1834955"/>
                <a:gd name="connsiteY33" fmla="*/ 1690687 h 2757530"/>
                <a:gd name="connsiteX34" fmla="*/ 1749890 w 1834955"/>
                <a:gd name="connsiteY34" fmla="*/ 1884362 h 2757530"/>
                <a:gd name="connsiteX35" fmla="*/ 1803865 w 1834955"/>
                <a:gd name="connsiteY35" fmla="*/ 2065337 h 2757530"/>
                <a:gd name="connsiteX36" fmla="*/ 1832440 w 1834955"/>
                <a:gd name="connsiteY36" fmla="*/ 2239962 h 2757530"/>
                <a:gd name="connsiteX37" fmla="*/ 1832440 w 1834955"/>
                <a:gd name="connsiteY37" fmla="*/ 2408237 h 2757530"/>
                <a:gd name="connsiteX38" fmla="*/ 1822915 w 1834955"/>
                <a:gd name="connsiteY38" fmla="*/ 2486024 h 2757530"/>
                <a:gd name="connsiteX39" fmla="*/ 1787990 w 1834955"/>
                <a:gd name="connsiteY39" fmla="*/ 2557462 h 2757530"/>
                <a:gd name="connsiteX40" fmla="*/ 1734015 w 1834955"/>
                <a:gd name="connsiteY40" fmla="*/ 2597149 h 2757530"/>
                <a:gd name="connsiteX41" fmla="*/ 1629240 w 1834955"/>
                <a:gd name="connsiteY41" fmla="*/ 2633662 h 2757530"/>
                <a:gd name="connsiteX42" fmla="*/ 1575265 w 1834955"/>
                <a:gd name="connsiteY42" fmla="*/ 2701924 h 2757530"/>
                <a:gd name="connsiteX43" fmla="*/ 1499065 w 1834955"/>
                <a:gd name="connsiteY43" fmla="*/ 2749549 h 2757530"/>
                <a:gd name="connsiteX44" fmla="*/ 1448265 w 1834955"/>
                <a:gd name="connsiteY44" fmla="*/ 2757487 h 2757530"/>
                <a:gd name="connsiteX0" fmla="*/ 1447915 w 1834605"/>
                <a:gd name="connsiteY0" fmla="*/ 2757487 h 2757530"/>
                <a:gd name="connsiteX1" fmla="*/ 1243128 w 1834605"/>
                <a:gd name="connsiteY1" fmla="*/ 2751137 h 2757530"/>
                <a:gd name="connsiteX2" fmla="*/ 1071678 w 1834605"/>
                <a:gd name="connsiteY2" fmla="*/ 2722562 h 2757530"/>
                <a:gd name="connsiteX3" fmla="*/ 898640 w 1834605"/>
                <a:gd name="connsiteY3" fmla="*/ 2722562 h 2757530"/>
                <a:gd name="connsiteX4" fmla="*/ 573203 w 1834605"/>
                <a:gd name="connsiteY4" fmla="*/ 2676524 h 2757530"/>
                <a:gd name="connsiteX5" fmla="*/ 293274 w 1834605"/>
                <a:gd name="connsiteY5" fmla="*/ 2577041 h 2757530"/>
                <a:gd name="connsiteX6" fmla="*/ 84253 w 1834605"/>
                <a:gd name="connsiteY6" fmla="*/ 2359024 h 2757530"/>
                <a:gd name="connsiteX7" fmla="*/ 115 w 1834605"/>
                <a:gd name="connsiteY7" fmla="*/ 2082799 h 2757530"/>
                <a:gd name="connsiteX8" fmla="*/ 99070 w 1834605"/>
                <a:gd name="connsiteY8" fmla="*/ 1775882 h 2757530"/>
                <a:gd name="connsiteX9" fmla="*/ 292215 w 1834605"/>
                <a:gd name="connsiteY9" fmla="*/ 1631949 h 2757530"/>
                <a:gd name="connsiteX10" fmla="*/ 473190 w 1834605"/>
                <a:gd name="connsiteY10" fmla="*/ 1493837 h 2757530"/>
                <a:gd name="connsiteX11" fmla="*/ 543040 w 1834605"/>
                <a:gd name="connsiteY11" fmla="*/ 1406524 h 2757530"/>
                <a:gd name="connsiteX12" fmla="*/ 589078 w 1834605"/>
                <a:gd name="connsiteY12" fmla="*/ 1220787 h 2757530"/>
                <a:gd name="connsiteX13" fmla="*/ 544628 w 1834605"/>
                <a:gd name="connsiteY13" fmla="*/ 1074737 h 2757530"/>
                <a:gd name="connsiteX14" fmla="*/ 296978 w 1834605"/>
                <a:gd name="connsiteY14" fmla="*/ 1101724 h 2757530"/>
                <a:gd name="connsiteX15" fmla="*/ 241415 w 1834605"/>
                <a:gd name="connsiteY15" fmla="*/ 704849 h 2757530"/>
                <a:gd name="connsiteX16" fmla="*/ 501765 w 1834605"/>
                <a:gd name="connsiteY16" fmla="*/ 311149 h 2757530"/>
                <a:gd name="connsiteX17" fmla="*/ 450966 w 1834605"/>
                <a:gd name="connsiteY17" fmla="*/ 95250 h 2757530"/>
                <a:gd name="connsiteX18" fmla="*/ 660515 w 1834605"/>
                <a:gd name="connsiteY18" fmla="*/ 0 h 2757530"/>
                <a:gd name="connsiteX19" fmla="*/ 733540 w 1834605"/>
                <a:gd name="connsiteY19" fmla="*/ 223838 h 2757530"/>
                <a:gd name="connsiteX20" fmla="*/ 792277 w 1834605"/>
                <a:gd name="connsiteY20" fmla="*/ 206376 h 2757530"/>
                <a:gd name="connsiteX21" fmla="*/ 852602 w 1834605"/>
                <a:gd name="connsiteY21" fmla="*/ 1588 h 2757530"/>
                <a:gd name="connsiteX22" fmla="*/ 995478 w 1834605"/>
                <a:gd name="connsiteY22" fmla="*/ 23814 h 2757530"/>
                <a:gd name="connsiteX23" fmla="*/ 941503 w 1834605"/>
                <a:gd name="connsiteY23" fmla="*/ 263525 h 2757530"/>
                <a:gd name="connsiteX24" fmla="*/ 966903 w 1834605"/>
                <a:gd name="connsiteY24" fmla="*/ 198438 h 2757530"/>
                <a:gd name="connsiteX25" fmla="*/ 1028816 w 1834605"/>
                <a:gd name="connsiteY25" fmla="*/ 42864 h 2757530"/>
                <a:gd name="connsiteX26" fmla="*/ 1162165 w 1834605"/>
                <a:gd name="connsiteY26" fmla="*/ 101600 h 2757530"/>
                <a:gd name="connsiteX27" fmla="*/ 1124065 w 1834605"/>
                <a:gd name="connsiteY27" fmla="*/ 320675 h 2757530"/>
                <a:gd name="connsiteX28" fmla="*/ 1232015 w 1834605"/>
                <a:gd name="connsiteY28" fmla="*/ 546099 h 2757530"/>
                <a:gd name="connsiteX29" fmla="*/ 1154228 w 1834605"/>
                <a:gd name="connsiteY29" fmla="*/ 781049 h 2757530"/>
                <a:gd name="connsiteX30" fmla="*/ 1158990 w 1834605"/>
                <a:gd name="connsiteY30" fmla="*/ 1255712 h 2757530"/>
                <a:gd name="connsiteX31" fmla="*/ 1411403 w 1834605"/>
                <a:gd name="connsiteY31" fmla="*/ 1395412 h 2757530"/>
                <a:gd name="connsiteX32" fmla="*/ 1539990 w 1834605"/>
                <a:gd name="connsiteY32" fmla="*/ 1516062 h 2757530"/>
                <a:gd name="connsiteX33" fmla="*/ 1654290 w 1834605"/>
                <a:gd name="connsiteY33" fmla="*/ 1690687 h 2757530"/>
                <a:gd name="connsiteX34" fmla="*/ 1749540 w 1834605"/>
                <a:gd name="connsiteY34" fmla="*/ 1884362 h 2757530"/>
                <a:gd name="connsiteX35" fmla="*/ 1803515 w 1834605"/>
                <a:gd name="connsiteY35" fmla="*/ 2065337 h 2757530"/>
                <a:gd name="connsiteX36" fmla="*/ 1832090 w 1834605"/>
                <a:gd name="connsiteY36" fmla="*/ 2239962 h 2757530"/>
                <a:gd name="connsiteX37" fmla="*/ 1832090 w 1834605"/>
                <a:gd name="connsiteY37" fmla="*/ 2408237 h 2757530"/>
                <a:gd name="connsiteX38" fmla="*/ 1822565 w 1834605"/>
                <a:gd name="connsiteY38" fmla="*/ 2486024 h 2757530"/>
                <a:gd name="connsiteX39" fmla="*/ 1787640 w 1834605"/>
                <a:gd name="connsiteY39" fmla="*/ 2557462 h 2757530"/>
                <a:gd name="connsiteX40" fmla="*/ 1733665 w 1834605"/>
                <a:gd name="connsiteY40" fmla="*/ 2597149 h 2757530"/>
                <a:gd name="connsiteX41" fmla="*/ 1628890 w 1834605"/>
                <a:gd name="connsiteY41" fmla="*/ 2633662 h 2757530"/>
                <a:gd name="connsiteX42" fmla="*/ 1574915 w 1834605"/>
                <a:gd name="connsiteY42" fmla="*/ 2701924 h 2757530"/>
                <a:gd name="connsiteX43" fmla="*/ 1498715 w 1834605"/>
                <a:gd name="connsiteY43" fmla="*/ 2749549 h 2757530"/>
                <a:gd name="connsiteX44" fmla="*/ 1447915 w 1834605"/>
                <a:gd name="connsiteY44" fmla="*/ 2757487 h 2757530"/>
                <a:gd name="connsiteX0" fmla="*/ 1456364 w 1843054"/>
                <a:gd name="connsiteY0" fmla="*/ 2757487 h 2757530"/>
                <a:gd name="connsiteX1" fmla="*/ 1251577 w 1843054"/>
                <a:gd name="connsiteY1" fmla="*/ 2751137 h 2757530"/>
                <a:gd name="connsiteX2" fmla="*/ 1080127 w 1843054"/>
                <a:gd name="connsiteY2" fmla="*/ 2722562 h 2757530"/>
                <a:gd name="connsiteX3" fmla="*/ 907089 w 1843054"/>
                <a:gd name="connsiteY3" fmla="*/ 2722562 h 2757530"/>
                <a:gd name="connsiteX4" fmla="*/ 581652 w 1843054"/>
                <a:gd name="connsiteY4" fmla="*/ 2676524 h 2757530"/>
                <a:gd name="connsiteX5" fmla="*/ 301723 w 1843054"/>
                <a:gd name="connsiteY5" fmla="*/ 2577041 h 2757530"/>
                <a:gd name="connsiteX6" fmla="*/ 92702 w 1843054"/>
                <a:gd name="connsiteY6" fmla="*/ 2359024 h 2757530"/>
                <a:gd name="connsiteX7" fmla="*/ 97 w 1843054"/>
                <a:gd name="connsiteY7" fmla="*/ 2057399 h 2757530"/>
                <a:gd name="connsiteX8" fmla="*/ 107519 w 1843054"/>
                <a:gd name="connsiteY8" fmla="*/ 1775882 h 2757530"/>
                <a:gd name="connsiteX9" fmla="*/ 300664 w 1843054"/>
                <a:gd name="connsiteY9" fmla="*/ 1631949 h 2757530"/>
                <a:gd name="connsiteX10" fmla="*/ 481639 w 1843054"/>
                <a:gd name="connsiteY10" fmla="*/ 1493837 h 2757530"/>
                <a:gd name="connsiteX11" fmla="*/ 551489 w 1843054"/>
                <a:gd name="connsiteY11" fmla="*/ 1406524 h 2757530"/>
                <a:gd name="connsiteX12" fmla="*/ 597527 w 1843054"/>
                <a:gd name="connsiteY12" fmla="*/ 1220787 h 2757530"/>
                <a:gd name="connsiteX13" fmla="*/ 553077 w 1843054"/>
                <a:gd name="connsiteY13" fmla="*/ 1074737 h 2757530"/>
                <a:gd name="connsiteX14" fmla="*/ 305427 w 1843054"/>
                <a:gd name="connsiteY14" fmla="*/ 1101724 h 2757530"/>
                <a:gd name="connsiteX15" fmla="*/ 249864 w 1843054"/>
                <a:gd name="connsiteY15" fmla="*/ 704849 h 2757530"/>
                <a:gd name="connsiteX16" fmla="*/ 510214 w 1843054"/>
                <a:gd name="connsiteY16" fmla="*/ 311149 h 2757530"/>
                <a:gd name="connsiteX17" fmla="*/ 459415 w 1843054"/>
                <a:gd name="connsiteY17" fmla="*/ 95250 h 2757530"/>
                <a:gd name="connsiteX18" fmla="*/ 668964 w 1843054"/>
                <a:gd name="connsiteY18" fmla="*/ 0 h 2757530"/>
                <a:gd name="connsiteX19" fmla="*/ 741989 w 1843054"/>
                <a:gd name="connsiteY19" fmla="*/ 223838 h 2757530"/>
                <a:gd name="connsiteX20" fmla="*/ 800726 w 1843054"/>
                <a:gd name="connsiteY20" fmla="*/ 206376 h 2757530"/>
                <a:gd name="connsiteX21" fmla="*/ 861051 w 1843054"/>
                <a:gd name="connsiteY21" fmla="*/ 1588 h 2757530"/>
                <a:gd name="connsiteX22" fmla="*/ 1003927 w 1843054"/>
                <a:gd name="connsiteY22" fmla="*/ 23814 h 2757530"/>
                <a:gd name="connsiteX23" fmla="*/ 949952 w 1843054"/>
                <a:gd name="connsiteY23" fmla="*/ 263525 h 2757530"/>
                <a:gd name="connsiteX24" fmla="*/ 975352 w 1843054"/>
                <a:gd name="connsiteY24" fmla="*/ 198438 h 2757530"/>
                <a:gd name="connsiteX25" fmla="*/ 1037265 w 1843054"/>
                <a:gd name="connsiteY25" fmla="*/ 42864 h 2757530"/>
                <a:gd name="connsiteX26" fmla="*/ 1170614 w 1843054"/>
                <a:gd name="connsiteY26" fmla="*/ 101600 h 2757530"/>
                <a:gd name="connsiteX27" fmla="*/ 1132514 w 1843054"/>
                <a:gd name="connsiteY27" fmla="*/ 320675 h 2757530"/>
                <a:gd name="connsiteX28" fmla="*/ 1240464 w 1843054"/>
                <a:gd name="connsiteY28" fmla="*/ 546099 h 2757530"/>
                <a:gd name="connsiteX29" fmla="*/ 1162677 w 1843054"/>
                <a:gd name="connsiteY29" fmla="*/ 781049 h 2757530"/>
                <a:gd name="connsiteX30" fmla="*/ 1167439 w 1843054"/>
                <a:gd name="connsiteY30" fmla="*/ 1255712 h 2757530"/>
                <a:gd name="connsiteX31" fmla="*/ 1419852 w 1843054"/>
                <a:gd name="connsiteY31" fmla="*/ 1395412 h 2757530"/>
                <a:gd name="connsiteX32" fmla="*/ 1548439 w 1843054"/>
                <a:gd name="connsiteY32" fmla="*/ 1516062 h 2757530"/>
                <a:gd name="connsiteX33" fmla="*/ 1662739 w 1843054"/>
                <a:gd name="connsiteY33" fmla="*/ 1690687 h 2757530"/>
                <a:gd name="connsiteX34" fmla="*/ 1757989 w 1843054"/>
                <a:gd name="connsiteY34" fmla="*/ 1884362 h 2757530"/>
                <a:gd name="connsiteX35" fmla="*/ 1811964 w 1843054"/>
                <a:gd name="connsiteY35" fmla="*/ 2065337 h 2757530"/>
                <a:gd name="connsiteX36" fmla="*/ 1840539 w 1843054"/>
                <a:gd name="connsiteY36" fmla="*/ 2239962 h 2757530"/>
                <a:gd name="connsiteX37" fmla="*/ 1840539 w 1843054"/>
                <a:gd name="connsiteY37" fmla="*/ 2408237 h 2757530"/>
                <a:gd name="connsiteX38" fmla="*/ 1831014 w 1843054"/>
                <a:gd name="connsiteY38" fmla="*/ 2486024 h 2757530"/>
                <a:gd name="connsiteX39" fmla="*/ 1796089 w 1843054"/>
                <a:gd name="connsiteY39" fmla="*/ 2557462 h 2757530"/>
                <a:gd name="connsiteX40" fmla="*/ 1742114 w 1843054"/>
                <a:gd name="connsiteY40" fmla="*/ 2597149 h 2757530"/>
                <a:gd name="connsiteX41" fmla="*/ 1637339 w 1843054"/>
                <a:gd name="connsiteY41" fmla="*/ 2633662 h 2757530"/>
                <a:gd name="connsiteX42" fmla="*/ 1583364 w 1843054"/>
                <a:gd name="connsiteY42" fmla="*/ 2701924 h 2757530"/>
                <a:gd name="connsiteX43" fmla="*/ 1507164 w 1843054"/>
                <a:gd name="connsiteY43" fmla="*/ 2749549 h 2757530"/>
                <a:gd name="connsiteX44" fmla="*/ 1456364 w 1843054"/>
                <a:gd name="connsiteY44" fmla="*/ 2757487 h 2757530"/>
                <a:gd name="connsiteX0" fmla="*/ 1456364 w 1843054"/>
                <a:gd name="connsiteY0" fmla="*/ 2757487 h 2757530"/>
                <a:gd name="connsiteX1" fmla="*/ 1251577 w 1843054"/>
                <a:gd name="connsiteY1" fmla="*/ 2751137 h 2757530"/>
                <a:gd name="connsiteX2" fmla="*/ 1080127 w 1843054"/>
                <a:gd name="connsiteY2" fmla="*/ 2722562 h 2757530"/>
                <a:gd name="connsiteX3" fmla="*/ 907089 w 1843054"/>
                <a:gd name="connsiteY3" fmla="*/ 2722562 h 2757530"/>
                <a:gd name="connsiteX4" fmla="*/ 581652 w 1843054"/>
                <a:gd name="connsiteY4" fmla="*/ 2676524 h 2757530"/>
                <a:gd name="connsiteX5" fmla="*/ 301723 w 1843054"/>
                <a:gd name="connsiteY5" fmla="*/ 2577041 h 2757530"/>
                <a:gd name="connsiteX6" fmla="*/ 92702 w 1843054"/>
                <a:gd name="connsiteY6" fmla="*/ 2359024 h 2757530"/>
                <a:gd name="connsiteX7" fmla="*/ 97 w 1843054"/>
                <a:gd name="connsiteY7" fmla="*/ 2057399 h 2757530"/>
                <a:gd name="connsiteX8" fmla="*/ 107519 w 1843054"/>
                <a:gd name="connsiteY8" fmla="*/ 1775882 h 2757530"/>
                <a:gd name="connsiteX9" fmla="*/ 300664 w 1843054"/>
                <a:gd name="connsiteY9" fmla="*/ 1631949 h 2757530"/>
                <a:gd name="connsiteX10" fmla="*/ 481639 w 1843054"/>
                <a:gd name="connsiteY10" fmla="*/ 1493837 h 2757530"/>
                <a:gd name="connsiteX11" fmla="*/ 551489 w 1843054"/>
                <a:gd name="connsiteY11" fmla="*/ 1406524 h 2757530"/>
                <a:gd name="connsiteX12" fmla="*/ 597527 w 1843054"/>
                <a:gd name="connsiteY12" fmla="*/ 1220787 h 2757530"/>
                <a:gd name="connsiteX13" fmla="*/ 553077 w 1843054"/>
                <a:gd name="connsiteY13" fmla="*/ 1074737 h 2757530"/>
                <a:gd name="connsiteX14" fmla="*/ 305427 w 1843054"/>
                <a:gd name="connsiteY14" fmla="*/ 1101724 h 2757530"/>
                <a:gd name="connsiteX15" fmla="*/ 249864 w 1843054"/>
                <a:gd name="connsiteY15" fmla="*/ 704849 h 2757530"/>
                <a:gd name="connsiteX16" fmla="*/ 510214 w 1843054"/>
                <a:gd name="connsiteY16" fmla="*/ 311149 h 2757530"/>
                <a:gd name="connsiteX17" fmla="*/ 459415 w 1843054"/>
                <a:gd name="connsiteY17" fmla="*/ 95250 h 2757530"/>
                <a:gd name="connsiteX18" fmla="*/ 668964 w 1843054"/>
                <a:gd name="connsiteY18" fmla="*/ 0 h 2757530"/>
                <a:gd name="connsiteX19" fmla="*/ 741989 w 1843054"/>
                <a:gd name="connsiteY19" fmla="*/ 223838 h 2757530"/>
                <a:gd name="connsiteX20" fmla="*/ 800726 w 1843054"/>
                <a:gd name="connsiteY20" fmla="*/ 206376 h 2757530"/>
                <a:gd name="connsiteX21" fmla="*/ 861051 w 1843054"/>
                <a:gd name="connsiteY21" fmla="*/ 1588 h 2757530"/>
                <a:gd name="connsiteX22" fmla="*/ 1003927 w 1843054"/>
                <a:gd name="connsiteY22" fmla="*/ 23814 h 2757530"/>
                <a:gd name="connsiteX23" fmla="*/ 949952 w 1843054"/>
                <a:gd name="connsiteY23" fmla="*/ 263525 h 2757530"/>
                <a:gd name="connsiteX24" fmla="*/ 975352 w 1843054"/>
                <a:gd name="connsiteY24" fmla="*/ 198438 h 2757530"/>
                <a:gd name="connsiteX25" fmla="*/ 1037265 w 1843054"/>
                <a:gd name="connsiteY25" fmla="*/ 42864 h 2757530"/>
                <a:gd name="connsiteX26" fmla="*/ 1170614 w 1843054"/>
                <a:gd name="connsiteY26" fmla="*/ 101600 h 2757530"/>
                <a:gd name="connsiteX27" fmla="*/ 1132514 w 1843054"/>
                <a:gd name="connsiteY27" fmla="*/ 320675 h 2757530"/>
                <a:gd name="connsiteX28" fmla="*/ 1240464 w 1843054"/>
                <a:gd name="connsiteY28" fmla="*/ 546099 h 2757530"/>
                <a:gd name="connsiteX29" fmla="*/ 1162677 w 1843054"/>
                <a:gd name="connsiteY29" fmla="*/ 781049 h 2757530"/>
                <a:gd name="connsiteX30" fmla="*/ 1167439 w 1843054"/>
                <a:gd name="connsiteY30" fmla="*/ 1255712 h 2757530"/>
                <a:gd name="connsiteX31" fmla="*/ 1419852 w 1843054"/>
                <a:gd name="connsiteY31" fmla="*/ 1395412 h 2757530"/>
                <a:gd name="connsiteX32" fmla="*/ 1548439 w 1843054"/>
                <a:gd name="connsiteY32" fmla="*/ 1516062 h 2757530"/>
                <a:gd name="connsiteX33" fmla="*/ 1662739 w 1843054"/>
                <a:gd name="connsiteY33" fmla="*/ 1690687 h 2757530"/>
                <a:gd name="connsiteX34" fmla="*/ 1757989 w 1843054"/>
                <a:gd name="connsiteY34" fmla="*/ 1884362 h 2757530"/>
                <a:gd name="connsiteX35" fmla="*/ 1811964 w 1843054"/>
                <a:gd name="connsiteY35" fmla="*/ 2065337 h 2757530"/>
                <a:gd name="connsiteX36" fmla="*/ 1840539 w 1843054"/>
                <a:gd name="connsiteY36" fmla="*/ 2239962 h 2757530"/>
                <a:gd name="connsiteX37" fmla="*/ 1840539 w 1843054"/>
                <a:gd name="connsiteY37" fmla="*/ 2408237 h 2757530"/>
                <a:gd name="connsiteX38" fmla="*/ 1831014 w 1843054"/>
                <a:gd name="connsiteY38" fmla="*/ 2486024 h 2757530"/>
                <a:gd name="connsiteX39" fmla="*/ 1796089 w 1843054"/>
                <a:gd name="connsiteY39" fmla="*/ 2557462 h 2757530"/>
                <a:gd name="connsiteX40" fmla="*/ 1742114 w 1843054"/>
                <a:gd name="connsiteY40" fmla="*/ 2597149 h 2757530"/>
                <a:gd name="connsiteX41" fmla="*/ 1637339 w 1843054"/>
                <a:gd name="connsiteY41" fmla="*/ 2633662 h 2757530"/>
                <a:gd name="connsiteX42" fmla="*/ 1583364 w 1843054"/>
                <a:gd name="connsiteY42" fmla="*/ 2701924 h 2757530"/>
                <a:gd name="connsiteX43" fmla="*/ 1507164 w 1843054"/>
                <a:gd name="connsiteY43" fmla="*/ 2749549 h 2757530"/>
                <a:gd name="connsiteX44" fmla="*/ 1456364 w 1843054"/>
                <a:gd name="connsiteY44" fmla="*/ 2757487 h 275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43054" h="2757530">
                  <a:moveTo>
                    <a:pt x="1456364" y="2757487"/>
                  </a:moveTo>
                  <a:cubicBezTo>
                    <a:pt x="1413766" y="2757752"/>
                    <a:pt x="1314283" y="2756958"/>
                    <a:pt x="1251577" y="2751137"/>
                  </a:cubicBezTo>
                  <a:cubicBezTo>
                    <a:pt x="1188871" y="2745316"/>
                    <a:pt x="1137542" y="2727324"/>
                    <a:pt x="1080127" y="2722562"/>
                  </a:cubicBezTo>
                  <a:cubicBezTo>
                    <a:pt x="1022712" y="2717800"/>
                    <a:pt x="990168" y="2730235"/>
                    <a:pt x="907089" y="2722562"/>
                  </a:cubicBezTo>
                  <a:cubicBezTo>
                    <a:pt x="824010" y="2714889"/>
                    <a:pt x="671610" y="2694780"/>
                    <a:pt x="581652" y="2676524"/>
                  </a:cubicBezTo>
                  <a:cubicBezTo>
                    <a:pt x="510214" y="2655357"/>
                    <a:pt x="383215" y="2629958"/>
                    <a:pt x="301723" y="2577041"/>
                  </a:cubicBezTo>
                  <a:cubicBezTo>
                    <a:pt x="220231" y="2524124"/>
                    <a:pt x="142973" y="2445631"/>
                    <a:pt x="92702" y="2359024"/>
                  </a:cubicBezTo>
                  <a:cubicBezTo>
                    <a:pt x="42431" y="2272417"/>
                    <a:pt x="-2373" y="2192689"/>
                    <a:pt x="97" y="2057399"/>
                  </a:cubicBezTo>
                  <a:cubicBezTo>
                    <a:pt x="2567" y="1922109"/>
                    <a:pt x="57425" y="1846790"/>
                    <a:pt x="107519" y="1775882"/>
                  </a:cubicBezTo>
                  <a:cubicBezTo>
                    <a:pt x="157613" y="1704974"/>
                    <a:pt x="238311" y="1678956"/>
                    <a:pt x="300664" y="1631949"/>
                  </a:cubicBezTo>
                  <a:lnTo>
                    <a:pt x="481639" y="1493837"/>
                  </a:lnTo>
                  <a:cubicBezTo>
                    <a:pt x="521327" y="1452033"/>
                    <a:pt x="532174" y="1452032"/>
                    <a:pt x="551489" y="1406524"/>
                  </a:cubicBezTo>
                  <a:cubicBezTo>
                    <a:pt x="570804" y="1361016"/>
                    <a:pt x="612344" y="1269470"/>
                    <a:pt x="597527" y="1220787"/>
                  </a:cubicBezTo>
                  <a:lnTo>
                    <a:pt x="553077" y="1074737"/>
                  </a:lnTo>
                  <a:lnTo>
                    <a:pt x="305427" y="1101724"/>
                  </a:lnTo>
                  <a:cubicBezTo>
                    <a:pt x="254892" y="1040076"/>
                    <a:pt x="215733" y="836611"/>
                    <a:pt x="249864" y="704849"/>
                  </a:cubicBezTo>
                  <a:cubicBezTo>
                    <a:pt x="283995" y="573087"/>
                    <a:pt x="362841" y="416982"/>
                    <a:pt x="510214" y="311149"/>
                  </a:cubicBezTo>
                  <a:cubicBezTo>
                    <a:pt x="490899" y="210078"/>
                    <a:pt x="465236" y="174096"/>
                    <a:pt x="459415" y="95250"/>
                  </a:cubicBezTo>
                  <a:cubicBezTo>
                    <a:pt x="542494" y="81491"/>
                    <a:pt x="594880" y="57150"/>
                    <a:pt x="668964" y="0"/>
                  </a:cubicBezTo>
                  <a:cubicBezTo>
                    <a:pt x="684310" y="69850"/>
                    <a:pt x="722675" y="224896"/>
                    <a:pt x="741989" y="223838"/>
                  </a:cubicBezTo>
                  <a:cubicBezTo>
                    <a:pt x="790408" y="206376"/>
                    <a:pt x="777707" y="244740"/>
                    <a:pt x="800726" y="206376"/>
                  </a:cubicBezTo>
                  <a:cubicBezTo>
                    <a:pt x="830359" y="132558"/>
                    <a:pt x="846764" y="72761"/>
                    <a:pt x="861051" y="1588"/>
                  </a:cubicBezTo>
                  <a:cubicBezTo>
                    <a:pt x="910263" y="32015"/>
                    <a:pt x="914763" y="44186"/>
                    <a:pt x="1003927" y="23814"/>
                  </a:cubicBezTo>
                  <a:cubicBezTo>
                    <a:pt x="1012129" y="52654"/>
                    <a:pt x="947571" y="217487"/>
                    <a:pt x="949952" y="263525"/>
                  </a:cubicBezTo>
                  <a:cubicBezTo>
                    <a:pt x="968737" y="199496"/>
                    <a:pt x="963181" y="227807"/>
                    <a:pt x="975352" y="198438"/>
                  </a:cubicBezTo>
                  <a:cubicBezTo>
                    <a:pt x="1011863" y="105040"/>
                    <a:pt x="1014776" y="81229"/>
                    <a:pt x="1037265" y="42864"/>
                  </a:cubicBezTo>
                  <a:cubicBezTo>
                    <a:pt x="1075895" y="92076"/>
                    <a:pt x="1121137" y="106628"/>
                    <a:pt x="1170614" y="101600"/>
                  </a:cubicBezTo>
                  <a:cubicBezTo>
                    <a:pt x="1153681" y="173038"/>
                    <a:pt x="1076422" y="282046"/>
                    <a:pt x="1132514" y="320675"/>
                  </a:cubicBezTo>
                  <a:cubicBezTo>
                    <a:pt x="1188606" y="359304"/>
                    <a:pt x="1235437" y="469370"/>
                    <a:pt x="1240464" y="546099"/>
                  </a:cubicBezTo>
                  <a:cubicBezTo>
                    <a:pt x="1245491" y="622828"/>
                    <a:pt x="1174848" y="662780"/>
                    <a:pt x="1162677" y="781049"/>
                  </a:cubicBezTo>
                  <a:cubicBezTo>
                    <a:pt x="1150506" y="899318"/>
                    <a:pt x="1083301" y="1209145"/>
                    <a:pt x="1167439" y="1255712"/>
                  </a:cubicBezTo>
                  <a:lnTo>
                    <a:pt x="1419852" y="1395412"/>
                  </a:lnTo>
                  <a:cubicBezTo>
                    <a:pt x="1503990" y="1441979"/>
                    <a:pt x="1507958" y="1466849"/>
                    <a:pt x="1548439" y="1516062"/>
                  </a:cubicBezTo>
                  <a:cubicBezTo>
                    <a:pt x="1588920" y="1565275"/>
                    <a:pt x="1627814" y="1629304"/>
                    <a:pt x="1662739" y="1690687"/>
                  </a:cubicBezTo>
                  <a:cubicBezTo>
                    <a:pt x="1697664" y="1752070"/>
                    <a:pt x="1733118" y="1821920"/>
                    <a:pt x="1757989" y="1884362"/>
                  </a:cubicBezTo>
                  <a:cubicBezTo>
                    <a:pt x="1782860" y="1946804"/>
                    <a:pt x="1798206" y="2006070"/>
                    <a:pt x="1811964" y="2065337"/>
                  </a:cubicBezTo>
                  <a:cubicBezTo>
                    <a:pt x="1825722" y="2124604"/>
                    <a:pt x="1835777" y="2182812"/>
                    <a:pt x="1840539" y="2239962"/>
                  </a:cubicBezTo>
                  <a:cubicBezTo>
                    <a:pt x="1845302" y="2297112"/>
                    <a:pt x="1842127" y="2367227"/>
                    <a:pt x="1840539" y="2408237"/>
                  </a:cubicBezTo>
                  <a:cubicBezTo>
                    <a:pt x="1838952" y="2449247"/>
                    <a:pt x="1838422" y="2461153"/>
                    <a:pt x="1831014" y="2486024"/>
                  </a:cubicBezTo>
                  <a:cubicBezTo>
                    <a:pt x="1823606" y="2510895"/>
                    <a:pt x="1810906" y="2538941"/>
                    <a:pt x="1796089" y="2557462"/>
                  </a:cubicBezTo>
                  <a:cubicBezTo>
                    <a:pt x="1781272" y="2575983"/>
                    <a:pt x="1768572" y="2584449"/>
                    <a:pt x="1742114" y="2597149"/>
                  </a:cubicBezTo>
                  <a:cubicBezTo>
                    <a:pt x="1715656" y="2609849"/>
                    <a:pt x="1663797" y="2616199"/>
                    <a:pt x="1637339" y="2633662"/>
                  </a:cubicBezTo>
                  <a:cubicBezTo>
                    <a:pt x="1610881" y="2651125"/>
                    <a:pt x="1605060" y="2682610"/>
                    <a:pt x="1583364" y="2701924"/>
                  </a:cubicBezTo>
                  <a:cubicBezTo>
                    <a:pt x="1561668" y="2721238"/>
                    <a:pt x="1528331" y="2740288"/>
                    <a:pt x="1507164" y="2749549"/>
                  </a:cubicBezTo>
                  <a:cubicBezTo>
                    <a:pt x="1485997" y="2758810"/>
                    <a:pt x="1498962" y="2757222"/>
                    <a:pt x="1456364" y="2757487"/>
                  </a:cubicBezTo>
                  <a:close/>
                </a:path>
              </a:pathLst>
            </a:custGeom>
            <a:gradFill>
              <a:gsLst>
                <a:gs pos="0">
                  <a:schemeClr val="accent1">
                    <a:lumMod val="5000"/>
                    <a:lumOff val="95000"/>
                  </a:schemeClr>
                </a:gs>
                <a:gs pos="48000">
                  <a:srgbClr val="FF6A47"/>
                </a:gs>
                <a:gs pos="72000">
                  <a:srgbClr val="FF0000"/>
                </a:gs>
                <a:gs pos="100000">
                  <a:srgbClr val="C00000"/>
                </a:gs>
              </a:gsLst>
              <a:lin ang="20400000" scaled="0"/>
            </a:gradFill>
            <a:ln>
              <a:solidFill>
                <a:srgbClr val="F6A6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CDA38398-2885-8CD4-E3CF-FF48DCE40DE1}"/>
                </a:ext>
              </a:extLst>
            </p:cNvPr>
            <p:cNvSpPr/>
            <p:nvPr/>
          </p:nvSpPr>
          <p:spPr>
            <a:xfrm rot="20293520">
              <a:off x="10508878" y="3803000"/>
              <a:ext cx="232521" cy="63127"/>
            </a:xfrm>
            <a:prstGeom prst="ellipse">
              <a:avLst/>
            </a:prstGeom>
            <a:gradFill flip="none" rotWithShape="1">
              <a:gsLst>
                <a:gs pos="0">
                  <a:srgbClr val="FED2CF">
                    <a:shade val="30000"/>
                    <a:satMod val="115000"/>
                  </a:srgbClr>
                </a:gs>
                <a:gs pos="50000">
                  <a:srgbClr val="FED2CF">
                    <a:shade val="67500"/>
                    <a:satMod val="115000"/>
                  </a:srgbClr>
                </a:gs>
                <a:gs pos="100000">
                  <a:srgbClr val="FED2CF">
                    <a:shade val="100000"/>
                    <a:satMod val="115000"/>
                  </a:srgbClr>
                </a:gs>
              </a:gsLst>
              <a:lin ang="13500000" scaled="1"/>
              <a:tileRect/>
            </a:gradFill>
            <a:ln>
              <a:solidFill>
                <a:srgbClr val="F6A6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85B7DC74-13D7-F418-E3BA-6DBD34C2DF8D}"/>
                </a:ext>
              </a:extLst>
            </p:cNvPr>
            <p:cNvSpPr/>
            <p:nvPr/>
          </p:nvSpPr>
          <p:spPr>
            <a:xfrm rot="638627">
              <a:off x="10933427" y="3773796"/>
              <a:ext cx="146000" cy="57715"/>
            </a:xfrm>
            <a:prstGeom prst="ellipse">
              <a:avLst/>
            </a:prstGeom>
            <a:gradFill>
              <a:gsLst>
                <a:gs pos="0">
                  <a:srgbClr val="FED2CF">
                    <a:shade val="30000"/>
                    <a:satMod val="115000"/>
                  </a:srgbClr>
                </a:gs>
                <a:gs pos="50000">
                  <a:srgbClr val="FED2CF">
                    <a:shade val="67500"/>
                    <a:satMod val="115000"/>
                  </a:srgbClr>
                </a:gs>
                <a:gs pos="100000">
                  <a:srgbClr val="FED2CF">
                    <a:shade val="100000"/>
                    <a:satMod val="115000"/>
                  </a:srgbClr>
                </a:gs>
              </a:gsLst>
              <a:lin ang="13500000" scaled="1"/>
            </a:gradFill>
            <a:ln>
              <a:solidFill>
                <a:srgbClr val="F6A6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56E92E79-E21A-00C4-F1EA-0D407ECF1768}"/>
                </a:ext>
              </a:extLst>
            </p:cNvPr>
            <p:cNvSpPr/>
            <p:nvPr/>
          </p:nvSpPr>
          <p:spPr>
            <a:xfrm rot="1333851">
              <a:off x="11104097" y="3834669"/>
              <a:ext cx="140264" cy="64255"/>
            </a:xfrm>
            <a:prstGeom prst="ellipse">
              <a:avLst/>
            </a:prstGeom>
            <a:gradFill>
              <a:gsLst>
                <a:gs pos="0">
                  <a:srgbClr val="FED2CF">
                    <a:shade val="30000"/>
                    <a:satMod val="115000"/>
                  </a:srgbClr>
                </a:gs>
                <a:gs pos="50000">
                  <a:srgbClr val="FED2CF">
                    <a:shade val="67500"/>
                    <a:satMod val="115000"/>
                  </a:srgbClr>
                </a:gs>
                <a:gs pos="100000">
                  <a:srgbClr val="FED2CF">
                    <a:shade val="100000"/>
                    <a:satMod val="115000"/>
                  </a:srgbClr>
                </a:gs>
              </a:gsLst>
              <a:lin ang="13500000" scaled="1"/>
            </a:gradFill>
            <a:ln>
              <a:solidFill>
                <a:srgbClr val="F6A6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 name="Free-form: Shape 49">
            <a:extLst>
              <a:ext uri="{FF2B5EF4-FFF2-40B4-BE49-F238E27FC236}">
                <a16:creationId xmlns:a16="http://schemas.microsoft.com/office/drawing/2014/main" id="{FEED19AF-413B-8EFA-26D1-AED0B571DE45}"/>
              </a:ext>
            </a:extLst>
          </p:cNvPr>
          <p:cNvSpPr/>
          <p:nvPr/>
        </p:nvSpPr>
        <p:spPr>
          <a:xfrm>
            <a:off x="10681585" y="4376746"/>
            <a:ext cx="737022" cy="741887"/>
          </a:xfrm>
          <a:custGeom>
            <a:avLst/>
            <a:gdLst>
              <a:gd name="connsiteX0" fmla="*/ 359834 w 986367"/>
              <a:gd name="connsiteY0" fmla="*/ 190500 h 1011766"/>
              <a:gd name="connsiteX1" fmla="*/ 389467 w 986367"/>
              <a:gd name="connsiteY1" fmla="*/ 76200 h 1011766"/>
              <a:gd name="connsiteX2" fmla="*/ 482600 w 986367"/>
              <a:gd name="connsiteY2" fmla="*/ 0 h 1011766"/>
              <a:gd name="connsiteX3" fmla="*/ 660400 w 986367"/>
              <a:gd name="connsiteY3" fmla="*/ 42333 h 1011766"/>
              <a:gd name="connsiteX4" fmla="*/ 829734 w 986367"/>
              <a:gd name="connsiteY4" fmla="*/ 50800 h 1011766"/>
              <a:gd name="connsiteX5" fmla="*/ 986367 w 986367"/>
              <a:gd name="connsiteY5" fmla="*/ 152400 h 1011766"/>
              <a:gd name="connsiteX6" fmla="*/ 960967 w 986367"/>
              <a:gd name="connsiteY6" fmla="*/ 309033 h 1011766"/>
              <a:gd name="connsiteX7" fmla="*/ 825500 w 986367"/>
              <a:gd name="connsiteY7" fmla="*/ 491066 h 1011766"/>
              <a:gd name="connsiteX8" fmla="*/ 279400 w 986367"/>
              <a:gd name="connsiteY8" fmla="*/ 1011766 h 1011766"/>
              <a:gd name="connsiteX9" fmla="*/ 0 w 986367"/>
              <a:gd name="connsiteY9" fmla="*/ 914400 h 1011766"/>
              <a:gd name="connsiteX10" fmla="*/ 84667 w 986367"/>
              <a:gd name="connsiteY10" fmla="*/ 690033 h 1011766"/>
              <a:gd name="connsiteX11" fmla="*/ 321734 w 986367"/>
              <a:gd name="connsiteY11" fmla="*/ 279400 h 1011766"/>
              <a:gd name="connsiteX12" fmla="*/ 359834 w 986367"/>
              <a:gd name="connsiteY12" fmla="*/ 190500 h 1011766"/>
              <a:gd name="connsiteX0" fmla="*/ 359834 w 995595"/>
              <a:gd name="connsiteY0" fmla="*/ 190500 h 1011766"/>
              <a:gd name="connsiteX1" fmla="*/ 389467 w 995595"/>
              <a:gd name="connsiteY1" fmla="*/ 76200 h 1011766"/>
              <a:gd name="connsiteX2" fmla="*/ 482600 w 995595"/>
              <a:gd name="connsiteY2" fmla="*/ 0 h 1011766"/>
              <a:gd name="connsiteX3" fmla="*/ 660400 w 995595"/>
              <a:gd name="connsiteY3" fmla="*/ 42333 h 1011766"/>
              <a:gd name="connsiteX4" fmla="*/ 829734 w 995595"/>
              <a:gd name="connsiteY4" fmla="*/ 50800 h 1011766"/>
              <a:gd name="connsiteX5" fmla="*/ 986367 w 995595"/>
              <a:gd name="connsiteY5" fmla="*/ 152400 h 1011766"/>
              <a:gd name="connsiteX6" fmla="*/ 960967 w 995595"/>
              <a:gd name="connsiteY6" fmla="*/ 309033 h 1011766"/>
              <a:gd name="connsiteX7" fmla="*/ 825500 w 995595"/>
              <a:gd name="connsiteY7" fmla="*/ 491066 h 1011766"/>
              <a:gd name="connsiteX8" fmla="*/ 279400 w 995595"/>
              <a:gd name="connsiteY8" fmla="*/ 1011766 h 1011766"/>
              <a:gd name="connsiteX9" fmla="*/ 0 w 995595"/>
              <a:gd name="connsiteY9" fmla="*/ 914400 h 1011766"/>
              <a:gd name="connsiteX10" fmla="*/ 84667 w 995595"/>
              <a:gd name="connsiteY10" fmla="*/ 690033 h 1011766"/>
              <a:gd name="connsiteX11" fmla="*/ 321734 w 995595"/>
              <a:gd name="connsiteY11" fmla="*/ 279400 h 1011766"/>
              <a:gd name="connsiteX12" fmla="*/ 359834 w 995595"/>
              <a:gd name="connsiteY12" fmla="*/ 190500 h 1011766"/>
              <a:gd name="connsiteX0" fmla="*/ 359834 w 995595"/>
              <a:gd name="connsiteY0" fmla="*/ 191049 h 1012315"/>
              <a:gd name="connsiteX1" fmla="*/ 389467 w 995595"/>
              <a:gd name="connsiteY1" fmla="*/ 76749 h 1012315"/>
              <a:gd name="connsiteX2" fmla="*/ 482600 w 995595"/>
              <a:gd name="connsiteY2" fmla="*/ 549 h 1012315"/>
              <a:gd name="connsiteX3" fmla="*/ 660400 w 995595"/>
              <a:gd name="connsiteY3" fmla="*/ 42882 h 1012315"/>
              <a:gd name="connsiteX4" fmla="*/ 829734 w 995595"/>
              <a:gd name="connsiteY4" fmla="*/ 51349 h 1012315"/>
              <a:gd name="connsiteX5" fmla="*/ 986367 w 995595"/>
              <a:gd name="connsiteY5" fmla="*/ 152949 h 1012315"/>
              <a:gd name="connsiteX6" fmla="*/ 960967 w 995595"/>
              <a:gd name="connsiteY6" fmla="*/ 309582 h 1012315"/>
              <a:gd name="connsiteX7" fmla="*/ 825500 w 995595"/>
              <a:gd name="connsiteY7" fmla="*/ 491615 h 1012315"/>
              <a:gd name="connsiteX8" fmla="*/ 279400 w 995595"/>
              <a:gd name="connsiteY8" fmla="*/ 1012315 h 1012315"/>
              <a:gd name="connsiteX9" fmla="*/ 0 w 995595"/>
              <a:gd name="connsiteY9" fmla="*/ 914949 h 1012315"/>
              <a:gd name="connsiteX10" fmla="*/ 84667 w 995595"/>
              <a:gd name="connsiteY10" fmla="*/ 690582 h 1012315"/>
              <a:gd name="connsiteX11" fmla="*/ 321734 w 995595"/>
              <a:gd name="connsiteY11" fmla="*/ 279949 h 1012315"/>
              <a:gd name="connsiteX12" fmla="*/ 359834 w 995595"/>
              <a:gd name="connsiteY12" fmla="*/ 191049 h 1012315"/>
              <a:gd name="connsiteX0" fmla="*/ 359834 w 995595"/>
              <a:gd name="connsiteY0" fmla="*/ 191049 h 1012315"/>
              <a:gd name="connsiteX1" fmla="*/ 389467 w 995595"/>
              <a:gd name="connsiteY1" fmla="*/ 76749 h 1012315"/>
              <a:gd name="connsiteX2" fmla="*/ 482600 w 995595"/>
              <a:gd name="connsiteY2" fmla="*/ 549 h 1012315"/>
              <a:gd name="connsiteX3" fmla="*/ 660400 w 995595"/>
              <a:gd name="connsiteY3" fmla="*/ 42882 h 1012315"/>
              <a:gd name="connsiteX4" fmla="*/ 829734 w 995595"/>
              <a:gd name="connsiteY4" fmla="*/ 51349 h 1012315"/>
              <a:gd name="connsiteX5" fmla="*/ 986367 w 995595"/>
              <a:gd name="connsiteY5" fmla="*/ 152949 h 1012315"/>
              <a:gd name="connsiteX6" fmla="*/ 960967 w 995595"/>
              <a:gd name="connsiteY6" fmla="*/ 309582 h 1012315"/>
              <a:gd name="connsiteX7" fmla="*/ 825500 w 995595"/>
              <a:gd name="connsiteY7" fmla="*/ 491615 h 1012315"/>
              <a:gd name="connsiteX8" fmla="*/ 279400 w 995595"/>
              <a:gd name="connsiteY8" fmla="*/ 1012315 h 1012315"/>
              <a:gd name="connsiteX9" fmla="*/ 0 w 995595"/>
              <a:gd name="connsiteY9" fmla="*/ 914949 h 1012315"/>
              <a:gd name="connsiteX10" fmla="*/ 84667 w 995595"/>
              <a:gd name="connsiteY10" fmla="*/ 690582 h 1012315"/>
              <a:gd name="connsiteX11" fmla="*/ 321734 w 995595"/>
              <a:gd name="connsiteY11" fmla="*/ 279949 h 1012315"/>
              <a:gd name="connsiteX12" fmla="*/ 359834 w 995595"/>
              <a:gd name="connsiteY12" fmla="*/ 191049 h 1012315"/>
              <a:gd name="connsiteX0" fmla="*/ 359834 w 995595"/>
              <a:gd name="connsiteY0" fmla="*/ 190988 h 1012254"/>
              <a:gd name="connsiteX1" fmla="*/ 389467 w 995595"/>
              <a:gd name="connsiteY1" fmla="*/ 76688 h 1012254"/>
              <a:gd name="connsiteX2" fmla="*/ 482600 w 995595"/>
              <a:gd name="connsiteY2" fmla="*/ 488 h 1012254"/>
              <a:gd name="connsiteX3" fmla="*/ 660400 w 995595"/>
              <a:gd name="connsiteY3" fmla="*/ 42821 h 1012254"/>
              <a:gd name="connsiteX4" fmla="*/ 829734 w 995595"/>
              <a:gd name="connsiteY4" fmla="*/ 51288 h 1012254"/>
              <a:gd name="connsiteX5" fmla="*/ 986367 w 995595"/>
              <a:gd name="connsiteY5" fmla="*/ 152888 h 1012254"/>
              <a:gd name="connsiteX6" fmla="*/ 960967 w 995595"/>
              <a:gd name="connsiteY6" fmla="*/ 309521 h 1012254"/>
              <a:gd name="connsiteX7" fmla="*/ 825500 w 995595"/>
              <a:gd name="connsiteY7" fmla="*/ 491554 h 1012254"/>
              <a:gd name="connsiteX8" fmla="*/ 279400 w 995595"/>
              <a:gd name="connsiteY8" fmla="*/ 1012254 h 1012254"/>
              <a:gd name="connsiteX9" fmla="*/ 0 w 995595"/>
              <a:gd name="connsiteY9" fmla="*/ 914888 h 1012254"/>
              <a:gd name="connsiteX10" fmla="*/ 84667 w 995595"/>
              <a:gd name="connsiteY10" fmla="*/ 690521 h 1012254"/>
              <a:gd name="connsiteX11" fmla="*/ 321734 w 995595"/>
              <a:gd name="connsiteY11" fmla="*/ 279888 h 1012254"/>
              <a:gd name="connsiteX12" fmla="*/ 359834 w 995595"/>
              <a:gd name="connsiteY12" fmla="*/ 190988 h 1012254"/>
              <a:gd name="connsiteX0" fmla="*/ 359834 w 995595"/>
              <a:gd name="connsiteY0" fmla="*/ 190988 h 1012254"/>
              <a:gd name="connsiteX1" fmla="*/ 389467 w 995595"/>
              <a:gd name="connsiteY1" fmla="*/ 76688 h 1012254"/>
              <a:gd name="connsiteX2" fmla="*/ 482600 w 995595"/>
              <a:gd name="connsiteY2" fmla="*/ 488 h 1012254"/>
              <a:gd name="connsiteX3" fmla="*/ 660400 w 995595"/>
              <a:gd name="connsiteY3" fmla="*/ 42821 h 1012254"/>
              <a:gd name="connsiteX4" fmla="*/ 829734 w 995595"/>
              <a:gd name="connsiteY4" fmla="*/ 51288 h 1012254"/>
              <a:gd name="connsiteX5" fmla="*/ 986367 w 995595"/>
              <a:gd name="connsiteY5" fmla="*/ 152888 h 1012254"/>
              <a:gd name="connsiteX6" fmla="*/ 960967 w 995595"/>
              <a:gd name="connsiteY6" fmla="*/ 309521 h 1012254"/>
              <a:gd name="connsiteX7" fmla="*/ 825500 w 995595"/>
              <a:gd name="connsiteY7" fmla="*/ 491554 h 1012254"/>
              <a:gd name="connsiteX8" fmla="*/ 279400 w 995595"/>
              <a:gd name="connsiteY8" fmla="*/ 1012254 h 1012254"/>
              <a:gd name="connsiteX9" fmla="*/ 0 w 995595"/>
              <a:gd name="connsiteY9" fmla="*/ 914888 h 1012254"/>
              <a:gd name="connsiteX10" fmla="*/ 84667 w 995595"/>
              <a:gd name="connsiteY10" fmla="*/ 690521 h 1012254"/>
              <a:gd name="connsiteX11" fmla="*/ 321734 w 995595"/>
              <a:gd name="connsiteY11" fmla="*/ 279888 h 1012254"/>
              <a:gd name="connsiteX12" fmla="*/ 359834 w 995595"/>
              <a:gd name="connsiteY12" fmla="*/ 190988 h 1012254"/>
              <a:gd name="connsiteX0" fmla="*/ 368668 w 1004429"/>
              <a:gd name="connsiteY0" fmla="*/ 190988 h 1034601"/>
              <a:gd name="connsiteX1" fmla="*/ 398301 w 1004429"/>
              <a:gd name="connsiteY1" fmla="*/ 76688 h 1034601"/>
              <a:gd name="connsiteX2" fmla="*/ 491434 w 1004429"/>
              <a:gd name="connsiteY2" fmla="*/ 488 h 1034601"/>
              <a:gd name="connsiteX3" fmla="*/ 669234 w 1004429"/>
              <a:gd name="connsiteY3" fmla="*/ 42821 h 1034601"/>
              <a:gd name="connsiteX4" fmla="*/ 838568 w 1004429"/>
              <a:gd name="connsiteY4" fmla="*/ 51288 h 1034601"/>
              <a:gd name="connsiteX5" fmla="*/ 995201 w 1004429"/>
              <a:gd name="connsiteY5" fmla="*/ 152888 h 1034601"/>
              <a:gd name="connsiteX6" fmla="*/ 969801 w 1004429"/>
              <a:gd name="connsiteY6" fmla="*/ 309521 h 1034601"/>
              <a:gd name="connsiteX7" fmla="*/ 834334 w 1004429"/>
              <a:gd name="connsiteY7" fmla="*/ 491554 h 1034601"/>
              <a:gd name="connsiteX8" fmla="*/ 288234 w 1004429"/>
              <a:gd name="connsiteY8" fmla="*/ 1012254 h 1034601"/>
              <a:gd name="connsiteX9" fmla="*/ 8834 w 1004429"/>
              <a:gd name="connsiteY9" fmla="*/ 914888 h 1034601"/>
              <a:gd name="connsiteX10" fmla="*/ 93501 w 1004429"/>
              <a:gd name="connsiteY10" fmla="*/ 690521 h 1034601"/>
              <a:gd name="connsiteX11" fmla="*/ 330568 w 1004429"/>
              <a:gd name="connsiteY11" fmla="*/ 279888 h 1034601"/>
              <a:gd name="connsiteX12" fmla="*/ 368668 w 1004429"/>
              <a:gd name="connsiteY12" fmla="*/ 190988 h 1034601"/>
              <a:gd name="connsiteX0" fmla="*/ 368668 w 1004429"/>
              <a:gd name="connsiteY0" fmla="*/ 190988 h 1034601"/>
              <a:gd name="connsiteX1" fmla="*/ 398301 w 1004429"/>
              <a:gd name="connsiteY1" fmla="*/ 76688 h 1034601"/>
              <a:gd name="connsiteX2" fmla="*/ 491434 w 1004429"/>
              <a:gd name="connsiteY2" fmla="*/ 488 h 1034601"/>
              <a:gd name="connsiteX3" fmla="*/ 669234 w 1004429"/>
              <a:gd name="connsiteY3" fmla="*/ 42821 h 1034601"/>
              <a:gd name="connsiteX4" fmla="*/ 838568 w 1004429"/>
              <a:gd name="connsiteY4" fmla="*/ 51288 h 1034601"/>
              <a:gd name="connsiteX5" fmla="*/ 995201 w 1004429"/>
              <a:gd name="connsiteY5" fmla="*/ 152888 h 1034601"/>
              <a:gd name="connsiteX6" fmla="*/ 969801 w 1004429"/>
              <a:gd name="connsiteY6" fmla="*/ 309521 h 1034601"/>
              <a:gd name="connsiteX7" fmla="*/ 834334 w 1004429"/>
              <a:gd name="connsiteY7" fmla="*/ 491554 h 1034601"/>
              <a:gd name="connsiteX8" fmla="*/ 288234 w 1004429"/>
              <a:gd name="connsiteY8" fmla="*/ 1012254 h 1034601"/>
              <a:gd name="connsiteX9" fmla="*/ 8834 w 1004429"/>
              <a:gd name="connsiteY9" fmla="*/ 914888 h 1034601"/>
              <a:gd name="connsiteX10" fmla="*/ 93501 w 1004429"/>
              <a:gd name="connsiteY10" fmla="*/ 690521 h 1034601"/>
              <a:gd name="connsiteX11" fmla="*/ 330568 w 1004429"/>
              <a:gd name="connsiteY11" fmla="*/ 279888 h 1034601"/>
              <a:gd name="connsiteX12" fmla="*/ 368668 w 1004429"/>
              <a:gd name="connsiteY12" fmla="*/ 190988 h 1034601"/>
              <a:gd name="connsiteX0" fmla="*/ 368668 w 1004429"/>
              <a:gd name="connsiteY0" fmla="*/ 190880 h 1034493"/>
              <a:gd name="connsiteX1" fmla="*/ 213913 w 1004429"/>
              <a:gd name="connsiteY1" fmla="*/ 72167 h 1034493"/>
              <a:gd name="connsiteX2" fmla="*/ 491434 w 1004429"/>
              <a:gd name="connsiteY2" fmla="*/ 380 h 1034493"/>
              <a:gd name="connsiteX3" fmla="*/ 669234 w 1004429"/>
              <a:gd name="connsiteY3" fmla="*/ 42713 h 1034493"/>
              <a:gd name="connsiteX4" fmla="*/ 838568 w 1004429"/>
              <a:gd name="connsiteY4" fmla="*/ 51180 h 1034493"/>
              <a:gd name="connsiteX5" fmla="*/ 995201 w 1004429"/>
              <a:gd name="connsiteY5" fmla="*/ 152780 h 1034493"/>
              <a:gd name="connsiteX6" fmla="*/ 969801 w 1004429"/>
              <a:gd name="connsiteY6" fmla="*/ 309413 h 1034493"/>
              <a:gd name="connsiteX7" fmla="*/ 834334 w 1004429"/>
              <a:gd name="connsiteY7" fmla="*/ 491446 h 1034493"/>
              <a:gd name="connsiteX8" fmla="*/ 288234 w 1004429"/>
              <a:gd name="connsiteY8" fmla="*/ 1012146 h 1034493"/>
              <a:gd name="connsiteX9" fmla="*/ 8834 w 1004429"/>
              <a:gd name="connsiteY9" fmla="*/ 914780 h 1034493"/>
              <a:gd name="connsiteX10" fmla="*/ 93501 w 1004429"/>
              <a:gd name="connsiteY10" fmla="*/ 690413 h 1034493"/>
              <a:gd name="connsiteX11" fmla="*/ 330568 w 1004429"/>
              <a:gd name="connsiteY11" fmla="*/ 279780 h 1034493"/>
              <a:gd name="connsiteX12" fmla="*/ 368668 w 1004429"/>
              <a:gd name="connsiteY12" fmla="*/ 190880 h 1034493"/>
              <a:gd name="connsiteX0" fmla="*/ 94336 w 1004429"/>
              <a:gd name="connsiteY0" fmla="*/ 217353 h 1034492"/>
              <a:gd name="connsiteX1" fmla="*/ 213913 w 1004429"/>
              <a:gd name="connsiteY1" fmla="*/ 72166 h 1034492"/>
              <a:gd name="connsiteX2" fmla="*/ 491434 w 1004429"/>
              <a:gd name="connsiteY2" fmla="*/ 379 h 1034492"/>
              <a:gd name="connsiteX3" fmla="*/ 669234 w 1004429"/>
              <a:gd name="connsiteY3" fmla="*/ 42712 h 1034492"/>
              <a:gd name="connsiteX4" fmla="*/ 838568 w 1004429"/>
              <a:gd name="connsiteY4" fmla="*/ 51179 h 1034492"/>
              <a:gd name="connsiteX5" fmla="*/ 995201 w 1004429"/>
              <a:gd name="connsiteY5" fmla="*/ 152779 h 1034492"/>
              <a:gd name="connsiteX6" fmla="*/ 969801 w 1004429"/>
              <a:gd name="connsiteY6" fmla="*/ 309412 h 1034492"/>
              <a:gd name="connsiteX7" fmla="*/ 834334 w 1004429"/>
              <a:gd name="connsiteY7" fmla="*/ 491445 h 1034492"/>
              <a:gd name="connsiteX8" fmla="*/ 288234 w 1004429"/>
              <a:gd name="connsiteY8" fmla="*/ 1012145 h 1034492"/>
              <a:gd name="connsiteX9" fmla="*/ 8834 w 1004429"/>
              <a:gd name="connsiteY9" fmla="*/ 914779 h 1034492"/>
              <a:gd name="connsiteX10" fmla="*/ 93501 w 1004429"/>
              <a:gd name="connsiteY10" fmla="*/ 690412 h 1034492"/>
              <a:gd name="connsiteX11" fmla="*/ 330568 w 1004429"/>
              <a:gd name="connsiteY11" fmla="*/ 279779 h 1034492"/>
              <a:gd name="connsiteX12" fmla="*/ 94336 w 1004429"/>
              <a:gd name="connsiteY12" fmla="*/ 217353 h 1034492"/>
              <a:gd name="connsiteX0" fmla="*/ 94336 w 1004429"/>
              <a:gd name="connsiteY0" fmla="*/ 217353 h 1034492"/>
              <a:gd name="connsiteX1" fmla="*/ 213913 w 1004429"/>
              <a:gd name="connsiteY1" fmla="*/ 72166 h 1034492"/>
              <a:gd name="connsiteX2" fmla="*/ 491434 w 1004429"/>
              <a:gd name="connsiteY2" fmla="*/ 379 h 1034492"/>
              <a:gd name="connsiteX3" fmla="*/ 669234 w 1004429"/>
              <a:gd name="connsiteY3" fmla="*/ 42712 h 1034492"/>
              <a:gd name="connsiteX4" fmla="*/ 838568 w 1004429"/>
              <a:gd name="connsiteY4" fmla="*/ 51179 h 1034492"/>
              <a:gd name="connsiteX5" fmla="*/ 995201 w 1004429"/>
              <a:gd name="connsiteY5" fmla="*/ 152779 h 1034492"/>
              <a:gd name="connsiteX6" fmla="*/ 969801 w 1004429"/>
              <a:gd name="connsiteY6" fmla="*/ 309412 h 1034492"/>
              <a:gd name="connsiteX7" fmla="*/ 834334 w 1004429"/>
              <a:gd name="connsiteY7" fmla="*/ 491445 h 1034492"/>
              <a:gd name="connsiteX8" fmla="*/ 288234 w 1004429"/>
              <a:gd name="connsiteY8" fmla="*/ 1012145 h 1034492"/>
              <a:gd name="connsiteX9" fmla="*/ 8834 w 1004429"/>
              <a:gd name="connsiteY9" fmla="*/ 914779 h 1034492"/>
              <a:gd name="connsiteX10" fmla="*/ 93501 w 1004429"/>
              <a:gd name="connsiteY10" fmla="*/ 690412 h 1034492"/>
              <a:gd name="connsiteX11" fmla="*/ 56236 w 1004429"/>
              <a:gd name="connsiteY11" fmla="*/ 381259 h 1034492"/>
              <a:gd name="connsiteX12" fmla="*/ 94336 w 1004429"/>
              <a:gd name="connsiteY12" fmla="*/ 217353 h 1034492"/>
              <a:gd name="connsiteX0" fmla="*/ 158935 w 1069028"/>
              <a:gd name="connsiteY0" fmla="*/ 217353 h 1034664"/>
              <a:gd name="connsiteX1" fmla="*/ 278512 w 1069028"/>
              <a:gd name="connsiteY1" fmla="*/ 72166 h 1034664"/>
              <a:gd name="connsiteX2" fmla="*/ 556033 w 1069028"/>
              <a:gd name="connsiteY2" fmla="*/ 379 h 1034664"/>
              <a:gd name="connsiteX3" fmla="*/ 733833 w 1069028"/>
              <a:gd name="connsiteY3" fmla="*/ 42712 h 1034664"/>
              <a:gd name="connsiteX4" fmla="*/ 903167 w 1069028"/>
              <a:gd name="connsiteY4" fmla="*/ 51179 h 1034664"/>
              <a:gd name="connsiteX5" fmla="*/ 1059800 w 1069028"/>
              <a:gd name="connsiteY5" fmla="*/ 152779 h 1034664"/>
              <a:gd name="connsiteX6" fmla="*/ 1034400 w 1069028"/>
              <a:gd name="connsiteY6" fmla="*/ 309412 h 1034664"/>
              <a:gd name="connsiteX7" fmla="*/ 898933 w 1069028"/>
              <a:gd name="connsiteY7" fmla="*/ 491445 h 1034664"/>
              <a:gd name="connsiteX8" fmla="*/ 352833 w 1069028"/>
              <a:gd name="connsiteY8" fmla="*/ 1012145 h 1034664"/>
              <a:gd name="connsiteX9" fmla="*/ 73433 w 1069028"/>
              <a:gd name="connsiteY9" fmla="*/ 914779 h 1034664"/>
              <a:gd name="connsiteX10" fmla="*/ 23183 w 1069028"/>
              <a:gd name="connsiteY10" fmla="*/ 681587 h 1034664"/>
              <a:gd name="connsiteX11" fmla="*/ 120835 w 1069028"/>
              <a:gd name="connsiteY11" fmla="*/ 381259 h 1034664"/>
              <a:gd name="connsiteX12" fmla="*/ 158935 w 1069028"/>
              <a:gd name="connsiteY12" fmla="*/ 217353 h 1034664"/>
              <a:gd name="connsiteX0" fmla="*/ 145086 w 1055179"/>
              <a:gd name="connsiteY0" fmla="*/ 217353 h 1034665"/>
              <a:gd name="connsiteX1" fmla="*/ 264663 w 1055179"/>
              <a:gd name="connsiteY1" fmla="*/ 72166 h 1034665"/>
              <a:gd name="connsiteX2" fmla="*/ 542184 w 1055179"/>
              <a:gd name="connsiteY2" fmla="*/ 379 h 1034665"/>
              <a:gd name="connsiteX3" fmla="*/ 719984 w 1055179"/>
              <a:gd name="connsiteY3" fmla="*/ 42712 h 1034665"/>
              <a:gd name="connsiteX4" fmla="*/ 889318 w 1055179"/>
              <a:gd name="connsiteY4" fmla="*/ 51179 h 1034665"/>
              <a:gd name="connsiteX5" fmla="*/ 1045951 w 1055179"/>
              <a:gd name="connsiteY5" fmla="*/ 152779 h 1034665"/>
              <a:gd name="connsiteX6" fmla="*/ 1020551 w 1055179"/>
              <a:gd name="connsiteY6" fmla="*/ 309412 h 1034665"/>
              <a:gd name="connsiteX7" fmla="*/ 885084 w 1055179"/>
              <a:gd name="connsiteY7" fmla="*/ 491445 h 1034665"/>
              <a:gd name="connsiteX8" fmla="*/ 338984 w 1055179"/>
              <a:gd name="connsiteY8" fmla="*/ 1012145 h 1034665"/>
              <a:gd name="connsiteX9" fmla="*/ 59584 w 1055179"/>
              <a:gd name="connsiteY9" fmla="*/ 914779 h 1034665"/>
              <a:gd name="connsiteX10" fmla="*/ 9334 w 1055179"/>
              <a:gd name="connsiteY10" fmla="*/ 681587 h 1034665"/>
              <a:gd name="connsiteX11" fmla="*/ 106986 w 1055179"/>
              <a:gd name="connsiteY11" fmla="*/ 381259 h 1034665"/>
              <a:gd name="connsiteX12" fmla="*/ 145086 w 1055179"/>
              <a:gd name="connsiteY12" fmla="*/ 217353 h 1034665"/>
              <a:gd name="connsiteX0" fmla="*/ 145086 w 1055509"/>
              <a:gd name="connsiteY0" fmla="*/ 217510 h 1034822"/>
              <a:gd name="connsiteX1" fmla="*/ 264663 w 1055509"/>
              <a:gd name="connsiteY1" fmla="*/ 72323 h 1034822"/>
              <a:gd name="connsiteX2" fmla="*/ 542184 w 1055509"/>
              <a:gd name="connsiteY2" fmla="*/ 536 h 1034822"/>
              <a:gd name="connsiteX3" fmla="*/ 719984 w 1055509"/>
              <a:gd name="connsiteY3" fmla="*/ 42869 h 1034822"/>
              <a:gd name="connsiteX4" fmla="*/ 884820 w 1055509"/>
              <a:gd name="connsiteY4" fmla="*/ 104282 h 1034822"/>
              <a:gd name="connsiteX5" fmla="*/ 1045951 w 1055509"/>
              <a:gd name="connsiteY5" fmla="*/ 152936 h 1034822"/>
              <a:gd name="connsiteX6" fmla="*/ 1020551 w 1055509"/>
              <a:gd name="connsiteY6" fmla="*/ 309569 h 1034822"/>
              <a:gd name="connsiteX7" fmla="*/ 885084 w 1055509"/>
              <a:gd name="connsiteY7" fmla="*/ 491602 h 1034822"/>
              <a:gd name="connsiteX8" fmla="*/ 338984 w 1055509"/>
              <a:gd name="connsiteY8" fmla="*/ 1012302 h 1034822"/>
              <a:gd name="connsiteX9" fmla="*/ 59584 w 1055509"/>
              <a:gd name="connsiteY9" fmla="*/ 914936 h 1034822"/>
              <a:gd name="connsiteX10" fmla="*/ 9334 w 1055509"/>
              <a:gd name="connsiteY10" fmla="*/ 681744 h 1034822"/>
              <a:gd name="connsiteX11" fmla="*/ 106986 w 1055509"/>
              <a:gd name="connsiteY11" fmla="*/ 381416 h 1034822"/>
              <a:gd name="connsiteX12" fmla="*/ 145086 w 1055509"/>
              <a:gd name="connsiteY12" fmla="*/ 217510 h 1034822"/>
              <a:gd name="connsiteX0" fmla="*/ 145086 w 1045762"/>
              <a:gd name="connsiteY0" fmla="*/ 217510 h 1034822"/>
              <a:gd name="connsiteX1" fmla="*/ 264663 w 1045762"/>
              <a:gd name="connsiteY1" fmla="*/ 72323 h 1034822"/>
              <a:gd name="connsiteX2" fmla="*/ 542184 w 1045762"/>
              <a:gd name="connsiteY2" fmla="*/ 536 h 1034822"/>
              <a:gd name="connsiteX3" fmla="*/ 719984 w 1045762"/>
              <a:gd name="connsiteY3" fmla="*/ 42869 h 1034822"/>
              <a:gd name="connsiteX4" fmla="*/ 884820 w 1045762"/>
              <a:gd name="connsiteY4" fmla="*/ 104282 h 1034822"/>
              <a:gd name="connsiteX5" fmla="*/ 1032459 w 1045762"/>
              <a:gd name="connsiteY5" fmla="*/ 197057 h 1034822"/>
              <a:gd name="connsiteX6" fmla="*/ 1020551 w 1045762"/>
              <a:gd name="connsiteY6" fmla="*/ 309569 h 1034822"/>
              <a:gd name="connsiteX7" fmla="*/ 885084 w 1045762"/>
              <a:gd name="connsiteY7" fmla="*/ 491602 h 1034822"/>
              <a:gd name="connsiteX8" fmla="*/ 338984 w 1045762"/>
              <a:gd name="connsiteY8" fmla="*/ 1012302 h 1034822"/>
              <a:gd name="connsiteX9" fmla="*/ 59584 w 1045762"/>
              <a:gd name="connsiteY9" fmla="*/ 914936 h 1034822"/>
              <a:gd name="connsiteX10" fmla="*/ 9334 w 1045762"/>
              <a:gd name="connsiteY10" fmla="*/ 681744 h 1034822"/>
              <a:gd name="connsiteX11" fmla="*/ 106986 w 1045762"/>
              <a:gd name="connsiteY11" fmla="*/ 381416 h 1034822"/>
              <a:gd name="connsiteX12" fmla="*/ 145086 w 1045762"/>
              <a:gd name="connsiteY12" fmla="*/ 217510 h 1034822"/>
              <a:gd name="connsiteX0" fmla="*/ 145086 w 1043959"/>
              <a:gd name="connsiteY0" fmla="*/ 217510 h 1034822"/>
              <a:gd name="connsiteX1" fmla="*/ 264663 w 1043959"/>
              <a:gd name="connsiteY1" fmla="*/ 72323 h 1034822"/>
              <a:gd name="connsiteX2" fmla="*/ 542184 w 1043959"/>
              <a:gd name="connsiteY2" fmla="*/ 536 h 1034822"/>
              <a:gd name="connsiteX3" fmla="*/ 719984 w 1043959"/>
              <a:gd name="connsiteY3" fmla="*/ 42869 h 1034822"/>
              <a:gd name="connsiteX4" fmla="*/ 884820 w 1043959"/>
              <a:gd name="connsiteY4" fmla="*/ 104282 h 1034822"/>
              <a:gd name="connsiteX5" fmla="*/ 1032459 w 1043959"/>
              <a:gd name="connsiteY5" fmla="*/ 197057 h 1034822"/>
              <a:gd name="connsiteX6" fmla="*/ 1016053 w 1043959"/>
              <a:gd name="connsiteY6" fmla="*/ 371340 h 1034822"/>
              <a:gd name="connsiteX7" fmla="*/ 885084 w 1043959"/>
              <a:gd name="connsiteY7" fmla="*/ 491602 h 1034822"/>
              <a:gd name="connsiteX8" fmla="*/ 338984 w 1043959"/>
              <a:gd name="connsiteY8" fmla="*/ 1012302 h 1034822"/>
              <a:gd name="connsiteX9" fmla="*/ 59584 w 1043959"/>
              <a:gd name="connsiteY9" fmla="*/ 914936 h 1034822"/>
              <a:gd name="connsiteX10" fmla="*/ 9334 w 1043959"/>
              <a:gd name="connsiteY10" fmla="*/ 681744 h 1034822"/>
              <a:gd name="connsiteX11" fmla="*/ 106986 w 1043959"/>
              <a:gd name="connsiteY11" fmla="*/ 381416 h 1034822"/>
              <a:gd name="connsiteX12" fmla="*/ 145086 w 1043959"/>
              <a:gd name="connsiteY12" fmla="*/ 217510 h 1034822"/>
              <a:gd name="connsiteX0" fmla="*/ 145086 w 1043959"/>
              <a:gd name="connsiteY0" fmla="*/ 217510 h 1030975"/>
              <a:gd name="connsiteX1" fmla="*/ 264663 w 1043959"/>
              <a:gd name="connsiteY1" fmla="*/ 72323 h 1030975"/>
              <a:gd name="connsiteX2" fmla="*/ 542184 w 1043959"/>
              <a:gd name="connsiteY2" fmla="*/ 536 h 1030975"/>
              <a:gd name="connsiteX3" fmla="*/ 719984 w 1043959"/>
              <a:gd name="connsiteY3" fmla="*/ 42869 h 1030975"/>
              <a:gd name="connsiteX4" fmla="*/ 884820 w 1043959"/>
              <a:gd name="connsiteY4" fmla="*/ 104282 h 1030975"/>
              <a:gd name="connsiteX5" fmla="*/ 1032459 w 1043959"/>
              <a:gd name="connsiteY5" fmla="*/ 197057 h 1030975"/>
              <a:gd name="connsiteX6" fmla="*/ 1016053 w 1043959"/>
              <a:gd name="connsiteY6" fmla="*/ 371340 h 1030975"/>
              <a:gd name="connsiteX7" fmla="*/ 880586 w 1043959"/>
              <a:gd name="connsiteY7" fmla="*/ 548960 h 1030975"/>
              <a:gd name="connsiteX8" fmla="*/ 338984 w 1043959"/>
              <a:gd name="connsiteY8" fmla="*/ 1012302 h 1030975"/>
              <a:gd name="connsiteX9" fmla="*/ 59584 w 1043959"/>
              <a:gd name="connsiteY9" fmla="*/ 914936 h 1030975"/>
              <a:gd name="connsiteX10" fmla="*/ 9334 w 1043959"/>
              <a:gd name="connsiteY10" fmla="*/ 681744 h 1030975"/>
              <a:gd name="connsiteX11" fmla="*/ 106986 w 1043959"/>
              <a:gd name="connsiteY11" fmla="*/ 381416 h 1030975"/>
              <a:gd name="connsiteX12" fmla="*/ 145086 w 1043959"/>
              <a:gd name="connsiteY12" fmla="*/ 217510 h 10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3959" h="1030975">
                <a:moveTo>
                  <a:pt x="145086" y="217510"/>
                </a:moveTo>
                <a:cubicBezTo>
                  <a:pt x="156375" y="183643"/>
                  <a:pt x="198480" y="108485"/>
                  <a:pt x="264663" y="72323"/>
                </a:cubicBezTo>
                <a:cubicBezTo>
                  <a:pt x="330846" y="36161"/>
                  <a:pt x="466297" y="5445"/>
                  <a:pt x="542184" y="536"/>
                </a:cubicBezTo>
                <a:cubicBezTo>
                  <a:pt x="618071" y="-4373"/>
                  <a:pt x="662878" y="25578"/>
                  <a:pt x="719984" y="42869"/>
                </a:cubicBezTo>
                <a:cubicBezTo>
                  <a:pt x="777090" y="60160"/>
                  <a:pt x="832741" y="78584"/>
                  <a:pt x="884820" y="104282"/>
                </a:cubicBezTo>
                <a:cubicBezTo>
                  <a:pt x="936899" y="129980"/>
                  <a:pt x="1010587" y="152547"/>
                  <a:pt x="1032459" y="197057"/>
                </a:cubicBezTo>
                <a:cubicBezTo>
                  <a:pt x="1054331" y="241567"/>
                  <a:pt x="1042864" y="314896"/>
                  <a:pt x="1016053" y="371340"/>
                </a:cubicBezTo>
                <a:lnTo>
                  <a:pt x="880586" y="548960"/>
                </a:lnTo>
                <a:cubicBezTo>
                  <a:pt x="766992" y="666082"/>
                  <a:pt x="475818" y="951306"/>
                  <a:pt x="338984" y="1012302"/>
                </a:cubicBezTo>
                <a:cubicBezTo>
                  <a:pt x="202150" y="1073298"/>
                  <a:pt x="114526" y="970029"/>
                  <a:pt x="59584" y="914936"/>
                </a:cubicBezTo>
                <a:cubicBezTo>
                  <a:pt x="4642" y="859843"/>
                  <a:pt x="-12808" y="791989"/>
                  <a:pt x="9334" y="681744"/>
                </a:cubicBezTo>
                <a:lnTo>
                  <a:pt x="106986" y="381416"/>
                </a:lnTo>
                <a:lnTo>
                  <a:pt x="145086" y="217510"/>
                </a:lnTo>
                <a:close/>
              </a:path>
            </a:pathLst>
          </a:custGeom>
          <a:gradFill>
            <a:gsLst>
              <a:gs pos="0">
                <a:schemeClr val="accent1">
                  <a:lumMod val="5000"/>
                  <a:lumOff val="95000"/>
                </a:schemeClr>
              </a:gs>
              <a:gs pos="16000">
                <a:schemeClr val="accent6">
                  <a:lumMod val="40000"/>
                  <a:lumOff val="60000"/>
                </a:schemeClr>
              </a:gs>
              <a:gs pos="48000">
                <a:schemeClr val="accent6">
                  <a:lumMod val="75000"/>
                </a:schemeClr>
              </a:gs>
              <a:gs pos="77000">
                <a:schemeClr val="accent6">
                  <a:lumMod val="50000"/>
                </a:schemeClr>
              </a:gs>
            </a:gsLst>
            <a:lin ang="20400000" scaled="0"/>
          </a:gra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D089E52-9028-6FAC-DFEF-8FC078FDF1AE}"/>
              </a:ext>
            </a:extLst>
          </p:cNvPr>
          <p:cNvSpPr>
            <a:spLocks noGrp="1"/>
          </p:cNvSpPr>
          <p:nvPr>
            <p:ph type="title"/>
          </p:nvPr>
        </p:nvSpPr>
        <p:spPr>
          <a:xfrm>
            <a:off x="838200" y="365125"/>
            <a:ext cx="4568301" cy="1325563"/>
          </a:xfrm>
        </p:spPr>
        <p:txBody>
          <a:bodyPr>
            <a:normAutofit fontScale="90000"/>
          </a:bodyPr>
          <a:lstStyle/>
          <a:p>
            <a:r>
              <a:rPr lang="en-US"/>
              <a:t>Heart Brain</a:t>
            </a:r>
            <a:br>
              <a:rPr lang="en-US"/>
            </a:br>
            <a:r>
              <a:rPr lang="en-US"/>
              <a:t>Connection </a:t>
            </a:r>
          </a:p>
        </p:txBody>
      </p:sp>
      <p:pic>
        <p:nvPicPr>
          <p:cNvPr id="4" name="Graphic 3">
            <a:extLst>
              <a:ext uri="{FF2B5EF4-FFF2-40B4-BE49-F238E27FC236}">
                <a16:creationId xmlns:a16="http://schemas.microsoft.com/office/drawing/2014/main" id="{A7A4458F-E194-AD39-A6A2-74EA54C972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40451" y="279400"/>
            <a:ext cx="2752392" cy="2160127"/>
          </a:xfrm>
          <a:prstGeom prst="rect">
            <a:avLst/>
          </a:prstGeom>
        </p:spPr>
      </p:pic>
      <p:sp>
        <p:nvSpPr>
          <p:cNvPr id="17" name="Free-form: Shape 16">
            <a:extLst>
              <a:ext uri="{FF2B5EF4-FFF2-40B4-BE49-F238E27FC236}">
                <a16:creationId xmlns:a16="http://schemas.microsoft.com/office/drawing/2014/main" id="{251FCDFC-62B4-625B-2126-F9CCA1A3D2D6}"/>
              </a:ext>
            </a:extLst>
          </p:cNvPr>
          <p:cNvSpPr/>
          <p:nvPr/>
        </p:nvSpPr>
        <p:spPr>
          <a:xfrm>
            <a:off x="8025069" y="2616091"/>
            <a:ext cx="382332" cy="2891475"/>
          </a:xfrm>
          <a:custGeom>
            <a:avLst/>
            <a:gdLst>
              <a:gd name="connsiteX0" fmla="*/ 33867 w 381000"/>
              <a:gd name="connsiteY0" fmla="*/ 2891367 h 2891367"/>
              <a:gd name="connsiteX1" fmla="*/ 4233 w 381000"/>
              <a:gd name="connsiteY1" fmla="*/ 2772833 h 2891367"/>
              <a:gd name="connsiteX2" fmla="*/ 88900 w 381000"/>
              <a:gd name="connsiteY2" fmla="*/ 2667000 h 2891367"/>
              <a:gd name="connsiteX3" fmla="*/ 16933 w 381000"/>
              <a:gd name="connsiteY3" fmla="*/ 2573867 h 2891367"/>
              <a:gd name="connsiteX4" fmla="*/ 76200 w 381000"/>
              <a:gd name="connsiteY4" fmla="*/ 2472267 h 2891367"/>
              <a:gd name="connsiteX5" fmla="*/ 21167 w 381000"/>
              <a:gd name="connsiteY5" fmla="*/ 2391833 h 2891367"/>
              <a:gd name="connsiteX6" fmla="*/ 97367 w 381000"/>
              <a:gd name="connsiteY6" fmla="*/ 2286000 h 2891367"/>
              <a:gd name="connsiteX7" fmla="*/ 12700 w 381000"/>
              <a:gd name="connsiteY7" fmla="*/ 2205567 h 2891367"/>
              <a:gd name="connsiteX8" fmla="*/ 93133 w 381000"/>
              <a:gd name="connsiteY8" fmla="*/ 2108200 h 2891367"/>
              <a:gd name="connsiteX9" fmla="*/ 16933 w 381000"/>
              <a:gd name="connsiteY9" fmla="*/ 2010833 h 2891367"/>
              <a:gd name="connsiteX10" fmla="*/ 88900 w 381000"/>
              <a:gd name="connsiteY10" fmla="*/ 1934633 h 2891367"/>
              <a:gd name="connsiteX11" fmla="*/ 29633 w 381000"/>
              <a:gd name="connsiteY11" fmla="*/ 1828800 h 2891367"/>
              <a:gd name="connsiteX12" fmla="*/ 84667 w 381000"/>
              <a:gd name="connsiteY12" fmla="*/ 1782233 h 2891367"/>
              <a:gd name="connsiteX13" fmla="*/ 4233 w 381000"/>
              <a:gd name="connsiteY13" fmla="*/ 1706033 h 2891367"/>
              <a:gd name="connsiteX14" fmla="*/ 76200 w 381000"/>
              <a:gd name="connsiteY14" fmla="*/ 1608667 h 2891367"/>
              <a:gd name="connsiteX15" fmla="*/ 0 w 381000"/>
              <a:gd name="connsiteY15" fmla="*/ 1540933 h 2891367"/>
              <a:gd name="connsiteX16" fmla="*/ 97367 w 381000"/>
              <a:gd name="connsiteY16" fmla="*/ 1464733 h 2891367"/>
              <a:gd name="connsiteX17" fmla="*/ 16933 w 381000"/>
              <a:gd name="connsiteY17" fmla="*/ 1418167 h 2891367"/>
              <a:gd name="connsiteX18" fmla="*/ 12700 w 381000"/>
              <a:gd name="connsiteY18" fmla="*/ 1325033 h 2891367"/>
              <a:gd name="connsiteX19" fmla="*/ 80433 w 381000"/>
              <a:gd name="connsiteY19" fmla="*/ 1257300 h 2891367"/>
              <a:gd name="connsiteX20" fmla="*/ 16933 w 381000"/>
              <a:gd name="connsiteY20" fmla="*/ 1206500 h 2891367"/>
              <a:gd name="connsiteX21" fmla="*/ 16933 w 381000"/>
              <a:gd name="connsiteY21" fmla="*/ 1117600 h 2891367"/>
              <a:gd name="connsiteX22" fmla="*/ 76200 w 381000"/>
              <a:gd name="connsiteY22" fmla="*/ 1041400 h 2891367"/>
              <a:gd name="connsiteX23" fmla="*/ 33867 w 381000"/>
              <a:gd name="connsiteY23" fmla="*/ 965200 h 2891367"/>
              <a:gd name="connsiteX24" fmla="*/ 33867 w 381000"/>
              <a:gd name="connsiteY24" fmla="*/ 901700 h 2891367"/>
              <a:gd name="connsiteX25" fmla="*/ 105833 w 381000"/>
              <a:gd name="connsiteY25" fmla="*/ 817033 h 2891367"/>
              <a:gd name="connsiteX26" fmla="*/ 59267 w 381000"/>
              <a:gd name="connsiteY26" fmla="*/ 643467 h 2891367"/>
              <a:gd name="connsiteX27" fmla="*/ 25400 w 381000"/>
              <a:gd name="connsiteY27" fmla="*/ 410633 h 2891367"/>
              <a:gd name="connsiteX28" fmla="*/ 67733 w 381000"/>
              <a:gd name="connsiteY28" fmla="*/ 160867 h 2891367"/>
              <a:gd name="connsiteX29" fmla="*/ 127000 w 381000"/>
              <a:gd name="connsiteY29" fmla="*/ 46567 h 2891367"/>
              <a:gd name="connsiteX30" fmla="*/ 186267 w 381000"/>
              <a:gd name="connsiteY30" fmla="*/ 0 h 2891367"/>
              <a:gd name="connsiteX31" fmla="*/ 279400 w 381000"/>
              <a:gd name="connsiteY31" fmla="*/ 118533 h 2891367"/>
              <a:gd name="connsiteX32" fmla="*/ 330200 w 381000"/>
              <a:gd name="connsiteY32" fmla="*/ 355600 h 2891367"/>
              <a:gd name="connsiteX33" fmla="*/ 325967 w 381000"/>
              <a:gd name="connsiteY33" fmla="*/ 601133 h 2891367"/>
              <a:gd name="connsiteX34" fmla="*/ 275167 w 381000"/>
              <a:gd name="connsiteY34" fmla="*/ 808567 h 2891367"/>
              <a:gd name="connsiteX35" fmla="*/ 325967 w 381000"/>
              <a:gd name="connsiteY35" fmla="*/ 876300 h 2891367"/>
              <a:gd name="connsiteX36" fmla="*/ 325967 w 381000"/>
              <a:gd name="connsiteY36" fmla="*/ 956733 h 2891367"/>
              <a:gd name="connsiteX37" fmla="*/ 287867 w 381000"/>
              <a:gd name="connsiteY37" fmla="*/ 1032933 h 2891367"/>
              <a:gd name="connsiteX38" fmla="*/ 359833 w 381000"/>
              <a:gd name="connsiteY38" fmla="*/ 1100667 h 2891367"/>
              <a:gd name="connsiteX39" fmla="*/ 355600 w 381000"/>
              <a:gd name="connsiteY39" fmla="*/ 1176867 h 2891367"/>
              <a:gd name="connsiteX40" fmla="*/ 304800 w 381000"/>
              <a:gd name="connsiteY40" fmla="*/ 1248833 h 2891367"/>
              <a:gd name="connsiteX41" fmla="*/ 342900 w 381000"/>
              <a:gd name="connsiteY41" fmla="*/ 1308100 h 2891367"/>
              <a:gd name="connsiteX42" fmla="*/ 342900 w 381000"/>
              <a:gd name="connsiteY42" fmla="*/ 1380067 h 2891367"/>
              <a:gd name="connsiteX43" fmla="*/ 300567 w 381000"/>
              <a:gd name="connsiteY43" fmla="*/ 1447800 h 2891367"/>
              <a:gd name="connsiteX44" fmla="*/ 368300 w 381000"/>
              <a:gd name="connsiteY44" fmla="*/ 1536700 h 2891367"/>
              <a:gd name="connsiteX45" fmla="*/ 304800 w 381000"/>
              <a:gd name="connsiteY45" fmla="*/ 1591733 h 2891367"/>
              <a:gd name="connsiteX46" fmla="*/ 381000 w 381000"/>
              <a:gd name="connsiteY46" fmla="*/ 1693333 h 2891367"/>
              <a:gd name="connsiteX47" fmla="*/ 317500 w 381000"/>
              <a:gd name="connsiteY47" fmla="*/ 1761067 h 2891367"/>
              <a:gd name="connsiteX48" fmla="*/ 368300 w 381000"/>
              <a:gd name="connsiteY48" fmla="*/ 1833033 h 2891367"/>
              <a:gd name="connsiteX49" fmla="*/ 313267 w 381000"/>
              <a:gd name="connsiteY49" fmla="*/ 1917700 h 2891367"/>
              <a:gd name="connsiteX50" fmla="*/ 364067 w 381000"/>
              <a:gd name="connsiteY50" fmla="*/ 2015067 h 2891367"/>
              <a:gd name="connsiteX51" fmla="*/ 309033 w 381000"/>
              <a:gd name="connsiteY51" fmla="*/ 2108200 h 2891367"/>
              <a:gd name="connsiteX52" fmla="*/ 364067 w 381000"/>
              <a:gd name="connsiteY52" fmla="*/ 2201333 h 2891367"/>
              <a:gd name="connsiteX53" fmla="*/ 304800 w 381000"/>
              <a:gd name="connsiteY53" fmla="*/ 2277533 h 2891367"/>
              <a:gd name="connsiteX54" fmla="*/ 364067 w 381000"/>
              <a:gd name="connsiteY54" fmla="*/ 2383367 h 2891367"/>
              <a:gd name="connsiteX55" fmla="*/ 317500 w 381000"/>
              <a:gd name="connsiteY55" fmla="*/ 2455333 h 2891367"/>
              <a:gd name="connsiteX56" fmla="*/ 355600 w 381000"/>
              <a:gd name="connsiteY56" fmla="*/ 2569633 h 2891367"/>
              <a:gd name="connsiteX57" fmla="*/ 300567 w 381000"/>
              <a:gd name="connsiteY57" fmla="*/ 2654300 h 2891367"/>
              <a:gd name="connsiteX58" fmla="*/ 355600 w 381000"/>
              <a:gd name="connsiteY58" fmla="*/ 2785533 h 2891367"/>
              <a:gd name="connsiteX59" fmla="*/ 338667 w 381000"/>
              <a:gd name="connsiteY59" fmla="*/ 2882900 h 2891367"/>
              <a:gd name="connsiteX60" fmla="*/ 33867 w 381000"/>
              <a:gd name="connsiteY60" fmla="*/ 2891367 h 2891367"/>
              <a:gd name="connsiteX0" fmla="*/ 33867 w 381000"/>
              <a:gd name="connsiteY0" fmla="*/ 2891367 h 2891367"/>
              <a:gd name="connsiteX1" fmla="*/ 4233 w 381000"/>
              <a:gd name="connsiteY1" fmla="*/ 2772833 h 2891367"/>
              <a:gd name="connsiteX2" fmla="*/ 88900 w 381000"/>
              <a:gd name="connsiteY2" fmla="*/ 2667000 h 2891367"/>
              <a:gd name="connsiteX3" fmla="*/ 16933 w 381000"/>
              <a:gd name="connsiteY3" fmla="*/ 2573867 h 2891367"/>
              <a:gd name="connsiteX4" fmla="*/ 76200 w 381000"/>
              <a:gd name="connsiteY4" fmla="*/ 2472267 h 2891367"/>
              <a:gd name="connsiteX5" fmla="*/ 21167 w 381000"/>
              <a:gd name="connsiteY5" fmla="*/ 2391833 h 2891367"/>
              <a:gd name="connsiteX6" fmla="*/ 97367 w 381000"/>
              <a:gd name="connsiteY6" fmla="*/ 2286000 h 2891367"/>
              <a:gd name="connsiteX7" fmla="*/ 12700 w 381000"/>
              <a:gd name="connsiteY7" fmla="*/ 2205567 h 2891367"/>
              <a:gd name="connsiteX8" fmla="*/ 93133 w 381000"/>
              <a:gd name="connsiteY8" fmla="*/ 2108200 h 2891367"/>
              <a:gd name="connsiteX9" fmla="*/ 16933 w 381000"/>
              <a:gd name="connsiteY9" fmla="*/ 2010833 h 2891367"/>
              <a:gd name="connsiteX10" fmla="*/ 88900 w 381000"/>
              <a:gd name="connsiteY10" fmla="*/ 1934633 h 2891367"/>
              <a:gd name="connsiteX11" fmla="*/ 29633 w 381000"/>
              <a:gd name="connsiteY11" fmla="*/ 1828800 h 2891367"/>
              <a:gd name="connsiteX12" fmla="*/ 84667 w 381000"/>
              <a:gd name="connsiteY12" fmla="*/ 1782233 h 2891367"/>
              <a:gd name="connsiteX13" fmla="*/ 4233 w 381000"/>
              <a:gd name="connsiteY13" fmla="*/ 1706033 h 2891367"/>
              <a:gd name="connsiteX14" fmla="*/ 76200 w 381000"/>
              <a:gd name="connsiteY14" fmla="*/ 1608667 h 2891367"/>
              <a:gd name="connsiteX15" fmla="*/ 0 w 381000"/>
              <a:gd name="connsiteY15" fmla="*/ 1540933 h 2891367"/>
              <a:gd name="connsiteX16" fmla="*/ 97367 w 381000"/>
              <a:gd name="connsiteY16" fmla="*/ 1464733 h 2891367"/>
              <a:gd name="connsiteX17" fmla="*/ 16933 w 381000"/>
              <a:gd name="connsiteY17" fmla="*/ 1418167 h 2891367"/>
              <a:gd name="connsiteX18" fmla="*/ 12700 w 381000"/>
              <a:gd name="connsiteY18" fmla="*/ 1325033 h 2891367"/>
              <a:gd name="connsiteX19" fmla="*/ 80433 w 381000"/>
              <a:gd name="connsiteY19" fmla="*/ 1257300 h 2891367"/>
              <a:gd name="connsiteX20" fmla="*/ 16933 w 381000"/>
              <a:gd name="connsiteY20" fmla="*/ 1206500 h 2891367"/>
              <a:gd name="connsiteX21" fmla="*/ 16933 w 381000"/>
              <a:gd name="connsiteY21" fmla="*/ 1117600 h 2891367"/>
              <a:gd name="connsiteX22" fmla="*/ 76200 w 381000"/>
              <a:gd name="connsiteY22" fmla="*/ 1041400 h 2891367"/>
              <a:gd name="connsiteX23" fmla="*/ 33867 w 381000"/>
              <a:gd name="connsiteY23" fmla="*/ 965200 h 2891367"/>
              <a:gd name="connsiteX24" fmla="*/ 33867 w 381000"/>
              <a:gd name="connsiteY24" fmla="*/ 901700 h 2891367"/>
              <a:gd name="connsiteX25" fmla="*/ 105833 w 381000"/>
              <a:gd name="connsiteY25" fmla="*/ 817033 h 2891367"/>
              <a:gd name="connsiteX26" fmla="*/ 59267 w 381000"/>
              <a:gd name="connsiteY26" fmla="*/ 643467 h 2891367"/>
              <a:gd name="connsiteX27" fmla="*/ 25400 w 381000"/>
              <a:gd name="connsiteY27" fmla="*/ 410633 h 2891367"/>
              <a:gd name="connsiteX28" fmla="*/ 67733 w 381000"/>
              <a:gd name="connsiteY28" fmla="*/ 160867 h 2891367"/>
              <a:gd name="connsiteX29" fmla="*/ 186267 w 381000"/>
              <a:gd name="connsiteY29" fmla="*/ 0 h 2891367"/>
              <a:gd name="connsiteX30" fmla="*/ 279400 w 381000"/>
              <a:gd name="connsiteY30" fmla="*/ 118533 h 2891367"/>
              <a:gd name="connsiteX31" fmla="*/ 330200 w 381000"/>
              <a:gd name="connsiteY31" fmla="*/ 355600 h 2891367"/>
              <a:gd name="connsiteX32" fmla="*/ 325967 w 381000"/>
              <a:gd name="connsiteY32" fmla="*/ 601133 h 2891367"/>
              <a:gd name="connsiteX33" fmla="*/ 275167 w 381000"/>
              <a:gd name="connsiteY33" fmla="*/ 808567 h 2891367"/>
              <a:gd name="connsiteX34" fmla="*/ 325967 w 381000"/>
              <a:gd name="connsiteY34" fmla="*/ 876300 h 2891367"/>
              <a:gd name="connsiteX35" fmla="*/ 325967 w 381000"/>
              <a:gd name="connsiteY35" fmla="*/ 956733 h 2891367"/>
              <a:gd name="connsiteX36" fmla="*/ 287867 w 381000"/>
              <a:gd name="connsiteY36" fmla="*/ 1032933 h 2891367"/>
              <a:gd name="connsiteX37" fmla="*/ 359833 w 381000"/>
              <a:gd name="connsiteY37" fmla="*/ 1100667 h 2891367"/>
              <a:gd name="connsiteX38" fmla="*/ 355600 w 381000"/>
              <a:gd name="connsiteY38" fmla="*/ 1176867 h 2891367"/>
              <a:gd name="connsiteX39" fmla="*/ 304800 w 381000"/>
              <a:gd name="connsiteY39" fmla="*/ 1248833 h 2891367"/>
              <a:gd name="connsiteX40" fmla="*/ 342900 w 381000"/>
              <a:gd name="connsiteY40" fmla="*/ 1308100 h 2891367"/>
              <a:gd name="connsiteX41" fmla="*/ 342900 w 381000"/>
              <a:gd name="connsiteY41" fmla="*/ 1380067 h 2891367"/>
              <a:gd name="connsiteX42" fmla="*/ 300567 w 381000"/>
              <a:gd name="connsiteY42" fmla="*/ 1447800 h 2891367"/>
              <a:gd name="connsiteX43" fmla="*/ 368300 w 381000"/>
              <a:gd name="connsiteY43" fmla="*/ 1536700 h 2891367"/>
              <a:gd name="connsiteX44" fmla="*/ 304800 w 381000"/>
              <a:gd name="connsiteY44" fmla="*/ 1591733 h 2891367"/>
              <a:gd name="connsiteX45" fmla="*/ 381000 w 381000"/>
              <a:gd name="connsiteY45" fmla="*/ 1693333 h 2891367"/>
              <a:gd name="connsiteX46" fmla="*/ 317500 w 381000"/>
              <a:gd name="connsiteY46" fmla="*/ 1761067 h 2891367"/>
              <a:gd name="connsiteX47" fmla="*/ 368300 w 381000"/>
              <a:gd name="connsiteY47" fmla="*/ 1833033 h 2891367"/>
              <a:gd name="connsiteX48" fmla="*/ 313267 w 381000"/>
              <a:gd name="connsiteY48" fmla="*/ 1917700 h 2891367"/>
              <a:gd name="connsiteX49" fmla="*/ 364067 w 381000"/>
              <a:gd name="connsiteY49" fmla="*/ 2015067 h 2891367"/>
              <a:gd name="connsiteX50" fmla="*/ 309033 w 381000"/>
              <a:gd name="connsiteY50" fmla="*/ 2108200 h 2891367"/>
              <a:gd name="connsiteX51" fmla="*/ 364067 w 381000"/>
              <a:gd name="connsiteY51" fmla="*/ 2201333 h 2891367"/>
              <a:gd name="connsiteX52" fmla="*/ 304800 w 381000"/>
              <a:gd name="connsiteY52" fmla="*/ 2277533 h 2891367"/>
              <a:gd name="connsiteX53" fmla="*/ 364067 w 381000"/>
              <a:gd name="connsiteY53" fmla="*/ 2383367 h 2891367"/>
              <a:gd name="connsiteX54" fmla="*/ 317500 w 381000"/>
              <a:gd name="connsiteY54" fmla="*/ 2455333 h 2891367"/>
              <a:gd name="connsiteX55" fmla="*/ 355600 w 381000"/>
              <a:gd name="connsiteY55" fmla="*/ 2569633 h 2891367"/>
              <a:gd name="connsiteX56" fmla="*/ 300567 w 381000"/>
              <a:gd name="connsiteY56" fmla="*/ 2654300 h 2891367"/>
              <a:gd name="connsiteX57" fmla="*/ 355600 w 381000"/>
              <a:gd name="connsiteY57" fmla="*/ 2785533 h 2891367"/>
              <a:gd name="connsiteX58" fmla="*/ 338667 w 381000"/>
              <a:gd name="connsiteY58" fmla="*/ 2882900 h 2891367"/>
              <a:gd name="connsiteX59" fmla="*/ 33867 w 381000"/>
              <a:gd name="connsiteY59" fmla="*/ 2891367 h 2891367"/>
              <a:gd name="connsiteX0" fmla="*/ 33867 w 381000"/>
              <a:gd name="connsiteY0" fmla="*/ 2891367 h 2891367"/>
              <a:gd name="connsiteX1" fmla="*/ 4233 w 381000"/>
              <a:gd name="connsiteY1" fmla="*/ 2772833 h 2891367"/>
              <a:gd name="connsiteX2" fmla="*/ 88900 w 381000"/>
              <a:gd name="connsiteY2" fmla="*/ 2667000 h 2891367"/>
              <a:gd name="connsiteX3" fmla="*/ 16933 w 381000"/>
              <a:gd name="connsiteY3" fmla="*/ 2573867 h 2891367"/>
              <a:gd name="connsiteX4" fmla="*/ 76200 w 381000"/>
              <a:gd name="connsiteY4" fmla="*/ 2472267 h 2891367"/>
              <a:gd name="connsiteX5" fmla="*/ 21167 w 381000"/>
              <a:gd name="connsiteY5" fmla="*/ 2391833 h 2891367"/>
              <a:gd name="connsiteX6" fmla="*/ 97367 w 381000"/>
              <a:gd name="connsiteY6" fmla="*/ 2286000 h 2891367"/>
              <a:gd name="connsiteX7" fmla="*/ 12700 w 381000"/>
              <a:gd name="connsiteY7" fmla="*/ 2205567 h 2891367"/>
              <a:gd name="connsiteX8" fmla="*/ 93133 w 381000"/>
              <a:gd name="connsiteY8" fmla="*/ 2108200 h 2891367"/>
              <a:gd name="connsiteX9" fmla="*/ 16933 w 381000"/>
              <a:gd name="connsiteY9" fmla="*/ 2010833 h 2891367"/>
              <a:gd name="connsiteX10" fmla="*/ 88900 w 381000"/>
              <a:gd name="connsiteY10" fmla="*/ 1934633 h 2891367"/>
              <a:gd name="connsiteX11" fmla="*/ 29633 w 381000"/>
              <a:gd name="connsiteY11" fmla="*/ 1828800 h 2891367"/>
              <a:gd name="connsiteX12" fmla="*/ 84667 w 381000"/>
              <a:gd name="connsiteY12" fmla="*/ 1782233 h 2891367"/>
              <a:gd name="connsiteX13" fmla="*/ 4233 w 381000"/>
              <a:gd name="connsiteY13" fmla="*/ 1706033 h 2891367"/>
              <a:gd name="connsiteX14" fmla="*/ 76200 w 381000"/>
              <a:gd name="connsiteY14" fmla="*/ 1608667 h 2891367"/>
              <a:gd name="connsiteX15" fmla="*/ 0 w 381000"/>
              <a:gd name="connsiteY15" fmla="*/ 1540933 h 2891367"/>
              <a:gd name="connsiteX16" fmla="*/ 97367 w 381000"/>
              <a:gd name="connsiteY16" fmla="*/ 1464733 h 2891367"/>
              <a:gd name="connsiteX17" fmla="*/ 16933 w 381000"/>
              <a:gd name="connsiteY17" fmla="*/ 1418167 h 2891367"/>
              <a:gd name="connsiteX18" fmla="*/ 12700 w 381000"/>
              <a:gd name="connsiteY18" fmla="*/ 1325033 h 2891367"/>
              <a:gd name="connsiteX19" fmla="*/ 80433 w 381000"/>
              <a:gd name="connsiteY19" fmla="*/ 1257300 h 2891367"/>
              <a:gd name="connsiteX20" fmla="*/ 16933 w 381000"/>
              <a:gd name="connsiteY20" fmla="*/ 1206500 h 2891367"/>
              <a:gd name="connsiteX21" fmla="*/ 16933 w 381000"/>
              <a:gd name="connsiteY21" fmla="*/ 1117600 h 2891367"/>
              <a:gd name="connsiteX22" fmla="*/ 76200 w 381000"/>
              <a:gd name="connsiteY22" fmla="*/ 1041400 h 2891367"/>
              <a:gd name="connsiteX23" fmla="*/ 33867 w 381000"/>
              <a:gd name="connsiteY23" fmla="*/ 965200 h 2891367"/>
              <a:gd name="connsiteX24" fmla="*/ 33867 w 381000"/>
              <a:gd name="connsiteY24" fmla="*/ 901700 h 2891367"/>
              <a:gd name="connsiteX25" fmla="*/ 105833 w 381000"/>
              <a:gd name="connsiteY25" fmla="*/ 817033 h 2891367"/>
              <a:gd name="connsiteX26" fmla="*/ 59267 w 381000"/>
              <a:gd name="connsiteY26" fmla="*/ 643467 h 2891367"/>
              <a:gd name="connsiteX27" fmla="*/ 25400 w 381000"/>
              <a:gd name="connsiteY27" fmla="*/ 410633 h 2891367"/>
              <a:gd name="connsiteX28" fmla="*/ 71967 w 381000"/>
              <a:gd name="connsiteY28" fmla="*/ 135467 h 2891367"/>
              <a:gd name="connsiteX29" fmla="*/ 186267 w 381000"/>
              <a:gd name="connsiteY29" fmla="*/ 0 h 2891367"/>
              <a:gd name="connsiteX30" fmla="*/ 279400 w 381000"/>
              <a:gd name="connsiteY30" fmla="*/ 118533 h 2891367"/>
              <a:gd name="connsiteX31" fmla="*/ 330200 w 381000"/>
              <a:gd name="connsiteY31" fmla="*/ 355600 h 2891367"/>
              <a:gd name="connsiteX32" fmla="*/ 325967 w 381000"/>
              <a:gd name="connsiteY32" fmla="*/ 601133 h 2891367"/>
              <a:gd name="connsiteX33" fmla="*/ 275167 w 381000"/>
              <a:gd name="connsiteY33" fmla="*/ 808567 h 2891367"/>
              <a:gd name="connsiteX34" fmla="*/ 325967 w 381000"/>
              <a:gd name="connsiteY34" fmla="*/ 876300 h 2891367"/>
              <a:gd name="connsiteX35" fmla="*/ 325967 w 381000"/>
              <a:gd name="connsiteY35" fmla="*/ 956733 h 2891367"/>
              <a:gd name="connsiteX36" fmla="*/ 287867 w 381000"/>
              <a:gd name="connsiteY36" fmla="*/ 1032933 h 2891367"/>
              <a:gd name="connsiteX37" fmla="*/ 359833 w 381000"/>
              <a:gd name="connsiteY37" fmla="*/ 1100667 h 2891367"/>
              <a:gd name="connsiteX38" fmla="*/ 355600 w 381000"/>
              <a:gd name="connsiteY38" fmla="*/ 1176867 h 2891367"/>
              <a:gd name="connsiteX39" fmla="*/ 304800 w 381000"/>
              <a:gd name="connsiteY39" fmla="*/ 1248833 h 2891367"/>
              <a:gd name="connsiteX40" fmla="*/ 342900 w 381000"/>
              <a:gd name="connsiteY40" fmla="*/ 1308100 h 2891367"/>
              <a:gd name="connsiteX41" fmla="*/ 342900 w 381000"/>
              <a:gd name="connsiteY41" fmla="*/ 1380067 h 2891367"/>
              <a:gd name="connsiteX42" fmla="*/ 300567 w 381000"/>
              <a:gd name="connsiteY42" fmla="*/ 1447800 h 2891367"/>
              <a:gd name="connsiteX43" fmla="*/ 368300 w 381000"/>
              <a:gd name="connsiteY43" fmla="*/ 1536700 h 2891367"/>
              <a:gd name="connsiteX44" fmla="*/ 304800 w 381000"/>
              <a:gd name="connsiteY44" fmla="*/ 1591733 h 2891367"/>
              <a:gd name="connsiteX45" fmla="*/ 381000 w 381000"/>
              <a:gd name="connsiteY45" fmla="*/ 1693333 h 2891367"/>
              <a:gd name="connsiteX46" fmla="*/ 317500 w 381000"/>
              <a:gd name="connsiteY46" fmla="*/ 1761067 h 2891367"/>
              <a:gd name="connsiteX47" fmla="*/ 368300 w 381000"/>
              <a:gd name="connsiteY47" fmla="*/ 1833033 h 2891367"/>
              <a:gd name="connsiteX48" fmla="*/ 313267 w 381000"/>
              <a:gd name="connsiteY48" fmla="*/ 1917700 h 2891367"/>
              <a:gd name="connsiteX49" fmla="*/ 364067 w 381000"/>
              <a:gd name="connsiteY49" fmla="*/ 2015067 h 2891367"/>
              <a:gd name="connsiteX50" fmla="*/ 309033 w 381000"/>
              <a:gd name="connsiteY50" fmla="*/ 2108200 h 2891367"/>
              <a:gd name="connsiteX51" fmla="*/ 364067 w 381000"/>
              <a:gd name="connsiteY51" fmla="*/ 2201333 h 2891367"/>
              <a:gd name="connsiteX52" fmla="*/ 304800 w 381000"/>
              <a:gd name="connsiteY52" fmla="*/ 2277533 h 2891367"/>
              <a:gd name="connsiteX53" fmla="*/ 364067 w 381000"/>
              <a:gd name="connsiteY53" fmla="*/ 2383367 h 2891367"/>
              <a:gd name="connsiteX54" fmla="*/ 317500 w 381000"/>
              <a:gd name="connsiteY54" fmla="*/ 2455333 h 2891367"/>
              <a:gd name="connsiteX55" fmla="*/ 355600 w 381000"/>
              <a:gd name="connsiteY55" fmla="*/ 2569633 h 2891367"/>
              <a:gd name="connsiteX56" fmla="*/ 300567 w 381000"/>
              <a:gd name="connsiteY56" fmla="*/ 2654300 h 2891367"/>
              <a:gd name="connsiteX57" fmla="*/ 355600 w 381000"/>
              <a:gd name="connsiteY57" fmla="*/ 2785533 h 2891367"/>
              <a:gd name="connsiteX58" fmla="*/ 338667 w 381000"/>
              <a:gd name="connsiteY58" fmla="*/ 2882900 h 2891367"/>
              <a:gd name="connsiteX59" fmla="*/ 33867 w 381000"/>
              <a:gd name="connsiteY59" fmla="*/ 2891367 h 2891367"/>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1734 w 381000"/>
              <a:gd name="connsiteY32" fmla="*/ 635092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9833 w 385652"/>
              <a:gd name="connsiteY57" fmla="*/ 27729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9833 w 385652"/>
              <a:gd name="connsiteY57" fmla="*/ 2772938 h 2891472"/>
              <a:gd name="connsiteX58" fmla="*/ 338667 w 385652"/>
              <a:gd name="connsiteY58" fmla="*/ 2883005 h 2891472"/>
              <a:gd name="connsiteX59" fmla="*/ 33867 w 385652"/>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63252 w 386625"/>
              <a:gd name="connsiteY41" fmla="*/ 138228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228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59155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59155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780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78068 w 386625"/>
              <a:gd name="connsiteY57" fmla="*/ 2772938 h 2891472"/>
              <a:gd name="connsiteX58" fmla="*/ 344202 w 386625"/>
              <a:gd name="connsiteY58" fmla="*/ 2883005 h 2891472"/>
              <a:gd name="connsiteX59" fmla="*/ 39402 w 386625"/>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2498 w 382421"/>
              <a:gd name="connsiteY5" fmla="*/ 239193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8831 w 382421"/>
              <a:gd name="connsiteY54" fmla="*/ 2455438 h 2891472"/>
              <a:gd name="connsiteX55" fmla="*/ 367514 w 382421"/>
              <a:gd name="connsiteY55" fmla="*/ 25570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8831 w 382421"/>
              <a:gd name="connsiteY54" fmla="*/ 2455438 h 2891472"/>
              <a:gd name="connsiteX55" fmla="*/ 367514 w 382421"/>
              <a:gd name="connsiteY55" fmla="*/ 25570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570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3882 w 382421"/>
              <a:gd name="connsiteY12" fmla="*/ 1765404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3882 w 382421"/>
              <a:gd name="connsiteY12" fmla="*/ 1765404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3882 w 382421"/>
              <a:gd name="connsiteY12" fmla="*/ 1765404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92349 w 382421"/>
              <a:gd name="connsiteY12" fmla="*/ 1763287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92349 w 382421"/>
              <a:gd name="connsiteY12" fmla="*/ 1763287 h 2891472"/>
              <a:gd name="connsiteX13" fmla="*/ 7681 w 382421"/>
              <a:gd name="connsiteY13" fmla="*/ 169978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92349 w 382421"/>
              <a:gd name="connsiteY12" fmla="*/ 1763287 h 2891472"/>
              <a:gd name="connsiteX13" fmla="*/ 7681 w 382421"/>
              <a:gd name="connsiteY13" fmla="*/ 169978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357"/>
              <a:gd name="connsiteY0" fmla="*/ 2891472 h 2891472"/>
              <a:gd name="connsiteX1" fmla="*/ 5564 w 382357"/>
              <a:gd name="connsiteY1" fmla="*/ 2772938 h 2891472"/>
              <a:gd name="connsiteX2" fmla="*/ 90231 w 382357"/>
              <a:gd name="connsiteY2" fmla="*/ 2667105 h 2891472"/>
              <a:gd name="connsiteX3" fmla="*/ 18264 w 382357"/>
              <a:gd name="connsiteY3" fmla="*/ 2573972 h 2891472"/>
              <a:gd name="connsiteX4" fmla="*/ 77531 w 382357"/>
              <a:gd name="connsiteY4" fmla="*/ 2472372 h 2891472"/>
              <a:gd name="connsiteX5" fmla="*/ 20382 w 382357"/>
              <a:gd name="connsiteY5" fmla="*/ 2385588 h 2891472"/>
              <a:gd name="connsiteX6" fmla="*/ 98698 w 382357"/>
              <a:gd name="connsiteY6" fmla="*/ 2286105 h 2891472"/>
              <a:gd name="connsiteX7" fmla="*/ 14031 w 382357"/>
              <a:gd name="connsiteY7" fmla="*/ 2205672 h 2891472"/>
              <a:gd name="connsiteX8" fmla="*/ 94464 w 382357"/>
              <a:gd name="connsiteY8" fmla="*/ 2101955 h 2891472"/>
              <a:gd name="connsiteX9" fmla="*/ 18264 w 382357"/>
              <a:gd name="connsiteY9" fmla="*/ 2010938 h 2891472"/>
              <a:gd name="connsiteX10" fmla="*/ 90231 w 382357"/>
              <a:gd name="connsiteY10" fmla="*/ 1922038 h 2891472"/>
              <a:gd name="connsiteX11" fmla="*/ 28847 w 382357"/>
              <a:gd name="connsiteY11" fmla="*/ 1843721 h 2891472"/>
              <a:gd name="connsiteX12" fmla="*/ 92349 w 382357"/>
              <a:gd name="connsiteY12" fmla="*/ 1763287 h 2891472"/>
              <a:gd name="connsiteX13" fmla="*/ 7681 w 382357"/>
              <a:gd name="connsiteY13" fmla="*/ 1699788 h 2891472"/>
              <a:gd name="connsiteX14" fmla="*/ 77531 w 382357"/>
              <a:gd name="connsiteY14" fmla="*/ 1608772 h 2891472"/>
              <a:gd name="connsiteX15" fmla="*/ 1331 w 382357"/>
              <a:gd name="connsiteY15" fmla="*/ 1541038 h 2891472"/>
              <a:gd name="connsiteX16" fmla="*/ 98698 w 382357"/>
              <a:gd name="connsiteY16" fmla="*/ 1464838 h 2891472"/>
              <a:gd name="connsiteX17" fmla="*/ 18264 w 382357"/>
              <a:gd name="connsiteY17" fmla="*/ 1405572 h 2891472"/>
              <a:gd name="connsiteX18" fmla="*/ 14031 w 382357"/>
              <a:gd name="connsiteY18" fmla="*/ 1325138 h 2891472"/>
              <a:gd name="connsiteX19" fmla="*/ 81764 w 382357"/>
              <a:gd name="connsiteY19" fmla="*/ 1257405 h 2891472"/>
              <a:gd name="connsiteX20" fmla="*/ 18264 w 382357"/>
              <a:gd name="connsiteY20" fmla="*/ 1206605 h 2891472"/>
              <a:gd name="connsiteX21" fmla="*/ 18264 w 382357"/>
              <a:gd name="connsiteY21" fmla="*/ 1117705 h 2891472"/>
              <a:gd name="connsiteX22" fmla="*/ 77531 w 382357"/>
              <a:gd name="connsiteY22" fmla="*/ 1041505 h 2891472"/>
              <a:gd name="connsiteX23" fmla="*/ 35198 w 382357"/>
              <a:gd name="connsiteY23" fmla="*/ 965305 h 2891472"/>
              <a:gd name="connsiteX24" fmla="*/ 35198 w 382357"/>
              <a:gd name="connsiteY24" fmla="*/ 895455 h 2891472"/>
              <a:gd name="connsiteX25" fmla="*/ 107164 w 382357"/>
              <a:gd name="connsiteY25" fmla="*/ 817138 h 2891472"/>
              <a:gd name="connsiteX26" fmla="*/ 60598 w 382357"/>
              <a:gd name="connsiteY26" fmla="*/ 643572 h 2891472"/>
              <a:gd name="connsiteX27" fmla="*/ 26731 w 382357"/>
              <a:gd name="connsiteY27" fmla="*/ 410738 h 2891472"/>
              <a:gd name="connsiteX28" fmla="*/ 73298 w 382357"/>
              <a:gd name="connsiteY28" fmla="*/ 135572 h 2891472"/>
              <a:gd name="connsiteX29" fmla="*/ 187598 w 382357"/>
              <a:gd name="connsiteY29" fmla="*/ 105 h 2891472"/>
              <a:gd name="connsiteX30" fmla="*/ 280731 w 382357"/>
              <a:gd name="connsiteY30" fmla="*/ 118638 h 2891472"/>
              <a:gd name="connsiteX31" fmla="*/ 327298 w 382357"/>
              <a:gd name="connsiteY31" fmla="*/ 402272 h 2891472"/>
              <a:gd name="connsiteX32" fmla="*/ 323065 w 382357"/>
              <a:gd name="connsiteY32" fmla="*/ 635105 h 2891472"/>
              <a:gd name="connsiteX33" fmla="*/ 276498 w 382357"/>
              <a:gd name="connsiteY33" fmla="*/ 808672 h 2891472"/>
              <a:gd name="connsiteX34" fmla="*/ 327298 w 382357"/>
              <a:gd name="connsiteY34" fmla="*/ 876405 h 2891472"/>
              <a:gd name="connsiteX35" fmla="*/ 327298 w 382357"/>
              <a:gd name="connsiteY35" fmla="*/ 956838 h 2891472"/>
              <a:gd name="connsiteX36" fmla="*/ 289198 w 382357"/>
              <a:gd name="connsiteY36" fmla="*/ 1033038 h 2891472"/>
              <a:gd name="connsiteX37" fmla="*/ 352697 w 382357"/>
              <a:gd name="connsiteY37" fmla="*/ 1111355 h 2891472"/>
              <a:gd name="connsiteX38" fmla="*/ 356931 w 382357"/>
              <a:gd name="connsiteY38" fmla="*/ 1176972 h 2891472"/>
              <a:gd name="connsiteX39" fmla="*/ 306131 w 382357"/>
              <a:gd name="connsiteY39" fmla="*/ 1248938 h 2891472"/>
              <a:gd name="connsiteX40" fmla="*/ 356931 w 382357"/>
              <a:gd name="connsiteY40" fmla="*/ 1306089 h 2891472"/>
              <a:gd name="connsiteX41" fmla="*/ 359048 w 382357"/>
              <a:gd name="connsiteY41" fmla="*/ 1388639 h 2891472"/>
              <a:gd name="connsiteX42" fmla="*/ 301898 w 382357"/>
              <a:gd name="connsiteY42" fmla="*/ 1447905 h 2891472"/>
              <a:gd name="connsiteX43" fmla="*/ 369631 w 382357"/>
              <a:gd name="connsiteY43" fmla="*/ 1536805 h 2891472"/>
              <a:gd name="connsiteX44" fmla="*/ 301897 w 382357"/>
              <a:gd name="connsiteY44" fmla="*/ 1617238 h 2891472"/>
              <a:gd name="connsiteX45" fmla="*/ 382331 w 382357"/>
              <a:gd name="connsiteY45" fmla="*/ 1693438 h 2891472"/>
              <a:gd name="connsiteX46" fmla="*/ 318831 w 382357"/>
              <a:gd name="connsiteY46" fmla="*/ 1761172 h 2891472"/>
              <a:gd name="connsiteX47" fmla="*/ 369631 w 382357"/>
              <a:gd name="connsiteY47" fmla="*/ 1833138 h 2891472"/>
              <a:gd name="connsiteX48" fmla="*/ 314598 w 382357"/>
              <a:gd name="connsiteY48" fmla="*/ 1917805 h 2891472"/>
              <a:gd name="connsiteX49" fmla="*/ 371748 w 382357"/>
              <a:gd name="connsiteY49" fmla="*/ 2010938 h 2891472"/>
              <a:gd name="connsiteX50" fmla="*/ 310364 w 382357"/>
              <a:gd name="connsiteY50" fmla="*/ 2108305 h 2891472"/>
              <a:gd name="connsiteX51" fmla="*/ 365398 w 382357"/>
              <a:gd name="connsiteY51" fmla="*/ 2201438 h 2891472"/>
              <a:gd name="connsiteX52" fmla="*/ 306131 w 382357"/>
              <a:gd name="connsiteY52" fmla="*/ 2277638 h 2891472"/>
              <a:gd name="connsiteX53" fmla="*/ 365398 w 382357"/>
              <a:gd name="connsiteY53" fmla="*/ 2383472 h 2891472"/>
              <a:gd name="connsiteX54" fmla="*/ 312481 w 382357"/>
              <a:gd name="connsiteY54" fmla="*/ 2472371 h 2891472"/>
              <a:gd name="connsiteX55" fmla="*/ 367514 w 382357"/>
              <a:gd name="connsiteY55" fmla="*/ 2569738 h 2891472"/>
              <a:gd name="connsiteX56" fmla="*/ 297665 w 382357"/>
              <a:gd name="connsiteY56" fmla="*/ 2667105 h 2891472"/>
              <a:gd name="connsiteX57" fmla="*/ 373864 w 382357"/>
              <a:gd name="connsiteY57" fmla="*/ 2772938 h 2891472"/>
              <a:gd name="connsiteX58" fmla="*/ 339998 w 382357"/>
              <a:gd name="connsiteY58" fmla="*/ 2883005 h 2891472"/>
              <a:gd name="connsiteX59" fmla="*/ 35198 w 382357"/>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8698 w 382400"/>
              <a:gd name="connsiteY16" fmla="*/ 14648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8698 w 382400"/>
              <a:gd name="connsiteY16" fmla="*/ 14648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8698 w 382400"/>
              <a:gd name="connsiteY16" fmla="*/ 14648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107164 w 382332"/>
              <a:gd name="connsiteY25" fmla="*/ 81713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107164 w 382332"/>
              <a:gd name="connsiteY25" fmla="*/ 81713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107164 w 382332"/>
              <a:gd name="connsiteY25" fmla="*/ 81713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94464 w 382332"/>
              <a:gd name="connsiteY25" fmla="*/ 81078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94464 w 382332"/>
              <a:gd name="connsiteY25" fmla="*/ 81078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94464 w 382332"/>
              <a:gd name="connsiteY25" fmla="*/ 810788 h 2891472"/>
              <a:gd name="connsiteX26" fmla="*/ 52131 w 382332"/>
              <a:gd name="connsiteY26" fmla="*/ 63722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5 h 2891475"/>
              <a:gd name="connsiteX1" fmla="*/ 5564 w 382332"/>
              <a:gd name="connsiteY1" fmla="*/ 2772941 h 2891475"/>
              <a:gd name="connsiteX2" fmla="*/ 90231 w 382332"/>
              <a:gd name="connsiteY2" fmla="*/ 2667108 h 2891475"/>
              <a:gd name="connsiteX3" fmla="*/ 18264 w 382332"/>
              <a:gd name="connsiteY3" fmla="*/ 2573975 h 2891475"/>
              <a:gd name="connsiteX4" fmla="*/ 77531 w 382332"/>
              <a:gd name="connsiteY4" fmla="*/ 2472375 h 2891475"/>
              <a:gd name="connsiteX5" fmla="*/ 20382 w 382332"/>
              <a:gd name="connsiteY5" fmla="*/ 2385591 h 2891475"/>
              <a:gd name="connsiteX6" fmla="*/ 98698 w 382332"/>
              <a:gd name="connsiteY6" fmla="*/ 2286108 h 2891475"/>
              <a:gd name="connsiteX7" fmla="*/ 14031 w 382332"/>
              <a:gd name="connsiteY7" fmla="*/ 2205675 h 2891475"/>
              <a:gd name="connsiteX8" fmla="*/ 94464 w 382332"/>
              <a:gd name="connsiteY8" fmla="*/ 2101958 h 2891475"/>
              <a:gd name="connsiteX9" fmla="*/ 18264 w 382332"/>
              <a:gd name="connsiteY9" fmla="*/ 2010941 h 2891475"/>
              <a:gd name="connsiteX10" fmla="*/ 90231 w 382332"/>
              <a:gd name="connsiteY10" fmla="*/ 1922041 h 2891475"/>
              <a:gd name="connsiteX11" fmla="*/ 28847 w 382332"/>
              <a:gd name="connsiteY11" fmla="*/ 1843724 h 2891475"/>
              <a:gd name="connsiteX12" fmla="*/ 92349 w 382332"/>
              <a:gd name="connsiteY12" fmla="*/ 1763290 h 2891475"/>
              <a:gd name="connsiteX13" fmla="*/ 7681 w 382332"/>
              <a:gd name="connsiteY13" fmla="*/ 1699791 h 2891475"/>
              <a:gd name="connsiteX14" fmla="*/ 77531 w 382332"/>
              <a:gd name="connsiteY14" fmla="*/ 1608775 h 2891475"/>
              <a:gd name="connsiteX15" fmla="*/ 1331 w 382332"/>
              <a:gd name="connsiteY15" fmla="*/ 1541041 h 2891475"/>
              <a:gd name="connsiteX16" fmla="*/ 96582 w 382332"/>
              <a:gd name="connsiteY16" fmla="*/ 1452141 h 2891475"/>
              <a:gd name="connsiteX17" fmla="*/ 18264 w 382332"/>
              <a:gd name="connsiteY17" fmla="*/ 1405575 h 2891475"/>
              <a:gd name="connsiteX18" fmla="*/ 14031 w 382332"/>
              <a:gd name="connsiteY18" fmla="*/ 1325141 h 2891475"/>
              <a:gd name="connsiteX19" fmla="*/ 81764 w 382332"/>
              <a:gd name="connsiteY19" fmla="*/ 1257408 h 2891475"/>
              <a:gd name="connsiteX20" fmla="*/ 18264 w 382332"/>
              <a:gd name="connsiteY20" fmla="*/ 1206608 h 2891475"/>
              <a:gd name="connsiteX21" fmla="*/ 18264 w 382332"/>
              <a:gd name="connsiteY21" fmla="*/ 1117708 h 2891475"/>
              <a:gd name="connsiteX22" fmla="*/ 77531 w 382332"/>
              <a:gd name="connsiteY22" fmla="*/ 1041508 h 2891475"/>
              <a:gd name="connsiteX23" fmla="*/ 35198 w 382332"/>
              <a:gd name="connsiteY23" fmla="*/ 965308 h 2891475"/>
              <a:gd name="connsiteX24" fmla="*/ 35198 w 382332"/>
              <a:gd name="connsiteY24" fmla="*/ 895458 h 2891475"/>
              <a:gd name="connsiteX25" fmla="*/ 94464 w 382332"/>
              <a:gd name="connsiteY25" fmla="*/ 810791 h 2891475"/>
              <a:gd name="connsiteX26" fmla="*/ 52131 w 382332"/>
              <a:gd name="connsiteY26" fmla="*/ 637225 h 2891475"/>
              <a:gd name="connsiteX27" fmla="*/ 26731 w 382332"/>
              <a:gd name="connsiteY27" fmla="*/ 410741 h 2891475"/>
              <a:gd name="connsiteX28" fmla="*/ 73298 w 382332"/>
              <a:gd name="connsiteY28" fmla="*/ 135575 h 2891475"/>
              <a:gd name="connsiteX29" fmla="*/ 187598 w 382332"/>
              <a:gd name="connsiteY29" fmla="*/ 108 h 2891475"/>
              <a:gd name="connsiteX30" fmla="*/ 280731 w 382332"/>
              <a:gd name="connsiteY30" fmla="*/ 118641 h 2891475"/>
              <a:gd name="connsiteX31" fmla="*/ 337882 w 382332"/>
              <a:gd name="connsiteY31" fmla="*/ 412858 h 2891475"/>
              <a:gd name="connsiteX32" fmla="*/ 323065 w 382332"/>
              <a:gd name="connsiteY32" fmla="*/ 635108 h 2891475"/>
              <a:gd name="connsiteX33" fmla="*/ 276498 w 382332"/>
              <a:gd name="connsiteY33" fmla="*/ 808675 h 2891475"/>
              <a:gd name="connsiteX34" fmla="*/ 327298 w 382332"/>
              <a:gd name="connsiteY34" fmla="*/ 876408 h 2891475"/>
              <a:gd name="connsiteX35" fmla="*/ 327298 w 382332"/>
              <a:gd name="connsiteY35" fmla="*/ 956841 h 2891475"/>
              <a:gd name="connsiteX36" fmla="*/ 289198 w 382332"/>
              <a:gd name="connsiteY36" fmla="*/ 1033041 h 2891475"/>
              <a:gd name="connsiteX37" fmla="*/ 352697 w 382332"/>
              <a:gd name="connsiteY37" fmla="*/ 1111358 h 2891475"/>
              <a:gd name="connsiteX38" fmla="*/ 356931 w 382332"/>
              <a:gd name="connsiteY38" fmla="*/ 1176975 h 2891475"/>
              <a:gd name="connsiteX39" fmla="*/ 306131 w 382332"/>
              <a:gd name="connsiteY39" fmla="*/ 1248941 h 2891475"/>
              <a:gd name="connsiteX40" fmla="*/ 356931 w 382332"/>
              <a:gd name="connsiteY40" fmla="*/ 1306092 h 2891475"/>
              <a:gd name="connsiteX41" fmla="*/ 359048 w 382332"/>
              <a:gd name="connsiteY41" fmla="*/ 1388642 h 2891475"/>
              <a:gd name="connsiteX42" fmla="*/ 301898 w 382332"/>
              <a:gd name="connsiteY42" fmla="*/ 1447908 h 2891475"/>
              <a:gd name="connsiteX43" fmla="*/ 369631 w 382332"/>
              <a:gd name="connsiteY43" fmla="*/ 1536808 h 2891475"/>
              <a:gd name="connsiteX44" fmla="*/ 304014 w 382332"/>
              <a:gd name="connsiteY44" fmla="*/ 1610891 h 2891475"/>
              <a:gd name="connsiteX45" fmla="*/ 382331 w 382332"/>
              <a:gd name="connsiteY45" fmla="*/ 1693441 h 2891475"/>
              <a:gd name="connsiteX46" fmla="*/ 318831 w 382332"/>
              <a:gd name="connsiteY46" fmla="*/ 1761175 h 2891475"/>
              <a:gd name="connsiteX47" fmla="*/ 369631 w 382332"/>
              <a:gd name="connsiteY47" fmla="*/ 1833141 h 2891475"/>
              <a:gd name="connsiteX48" fmla="*/ 314598 w 382332"/>
              <a:gd name="connsiteY48" fmla="*/ 1917808 h 2891475"/>
              <a:gd name="connsiteX49" fmla="*/ 371748 w 382332"/>
              <a:gd name="connsiteY49" fmla="*/ 2010941 h 2891475"/>
              <a:gd name="connsiteX50" fmla="*/ 310364 w 382332"/>
              <a:gd name="connsiteY50" fmla="*/ 2108308 h 2891475"/>
              <a:gd name="connsiteX51" fmla="*/ 365398 w 382332"/>
              <a:gd name="connsiteY51" fmla="*/ 2201441 h 2891475"/>
              <a:gd name="connsiteX52" fmla="*/ 306131 w 382332"/>
              <a:gd name="connsiteY52" fmla="*/ 2277641 h 2891475"/>
              <a:gd name="connsiteX53" fmla="*/ 365398 w 382332"/>
              <a:gd name="connsiteY53" fmla="*/ 2383475 h 2891475"/>
              <a:gd name="connsiteX54" fmla="*/ 312481 w 382332"/>
              <a:gd name="connsiteY54" fmla="*/ 2472374 h 2891475"/>
              <a:gd name="connsiteX55" fmla="*/ 367514 w 382332"/>
              <a:gd name="connsiteY55" fmla="*/ 2569741 h 2891475"/>
              <a:gd name="connsiteX56" fmla="*/ 297665 w 382332"/>
              <a:gd name="connsiteY56" fmla="*/ 2667108 h 2891475"/>
              <a:gd name="connsiteX57" fmla="*/ 373864 w 382332"/>
              <a:gd name="connsiteY57" fmla="*/ 2772941 h 2891475"/>
              <a:gd name="connsiteX58" fmla="*/ 339998 w 382332"/>
              <a:gd name="connsiteY58" fmla="*/ 2883008 h 2891475"/>
              <a:gd name="connsiteX59" fmla="*/ 35198 w 382332"/>
              <a:gd name="connsiteY59" fmla="*/ 2891475 h 289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82332" h="2891475">
                <a:moveTo>
                  <a:pt x="35198" y="2891475"/>
                </a:moveTo>
                <a:cubicBezTo>
                  <a:pt x="-20541" y="2873130"/>
                  <a:pt x="6975" y="2812451"/>
                  <a:pt x="5564" y="2772941"/>
                </a:cubicBezTo>
                <a:cubicBezTo>
                  <a:pt x="4153" y="2733431"/>
                  <a:pt x="66947" y="2715085"/>
                  <a:pt x="90231" y="2667108"/>
                </a:cubicBezTo>
                <a:cubicBezTo>
                  <a:pt x="66242" y="2636064"/>
                  <a:pt x="16853" y="2621952"/>
                  <a:pt x="18264" y="2573975"/>
                </a:cubicBezTo>
                <a:cubicBezTo>
                  <a:pt x="19675" y="2525998"/>
                  <a:pt x="76825" y="2502714"/>
                  <a:pt x="77531" y="2472375"/>
                </a:cubicBezTo>
                <a:cubicBezTo>
                  <a:pt x="59187" y="2445564"/>
                  <a:pt x="19676" y="2431452"/>
                  <a:pt x="20382" y="2385591"/>
                </a:cubicBezTo>
                <a:cubicBezTo>
                  <a:pt x="21088" y="2339730"/>
                  <a:pt x="100109" y="2317152"/>
                  <a:pt x="98698" y="2286108"/>
                </a:cubicBezTo>
                <a:cubicBezTo>
                  <a:pt x="70476" y="2259297"/>
                  <a:pt x="14737" y="2251184"/>
                  <a:pt x="14031" y="2205675"/>
                </a:cubicBezTo>
                <a:cubicBezTo>
                  <a:pt x="13325" y="2160166"/>
                  <a:pt x="93759" y="2134414"/>
                  <a:pt x="94464" y="2101958"/>
                </a:cubicBezTo>
                <a:cubicBezTo>
                  <a:pt x="69064" y="2069502"/>
                  <a:pt x="18970" y="2055744"/>
                  <a:pt x="18264" y="2010941"/>
                </a:cubicBezTo>
                <a:cubicBezTo>
                  <a:pt x="17558" y="1966138"/>
                  <a:pt x="88114" y="1952380"/>
                  <a:pt x="90231" y="1922041"/>
                </a:cubicBezTo>
                <a:cubicBezTo>
                  <a:pt x="70475" y="1890997"/>
                  <a:pt x="28494" y="1891349"/>
                  <a:pt x="28847" y="1843724"/>
                </a:cubicBezTo>
                <a:cubicBezTo>
                  <a:pt x="29200" y="1796099"/>
                  <a:pt x="73299" y="1798569"/>
                  <a:pt x="92349" y="1763290"/>
                </a:cubicBezTo>
                <a:cubicBezTo>
                  <a:pt x="66243" y="1743535"/>
                  <a:pt x="8035" y="1744593"/>
                  <a:pt x="7681" y="1699791"/>
                </a:cubicBezTo>
                <a:cubicBezTo>
                  <a:pt x="7327" y="1654989"/>
                  <a:pt x="52837" y="1648992"/>
                  <a:pt x="77531" y="1608775"/>
                </a:cubicBezTo>
                <a:cubicBezTo>
                  <a:pt x="52131" y="1586197"/>
                  <a:pt x="-1844" y="1567147"/>
                  <a:pt x="1331" y="1541041"/>
                </a:cubicBezTo>
                <a:cubicBezTo>
                  <a:pt x="4506" y="1514935"/>
                  <a:pt x="68360" y="1491652"/>
                  <a:pt x="96582" y="1452141"/>
                </a:cubicBezTo>
                <a:cubicBezTo>
                  <a:pt x="63421" y="1429564"/>
                  <a:pt x="32022" y="1426742"/>
                  <a:pt x="18264" y="1405575"/>
                </a:cubicBezTo>
                <a:cubicBezTo>
                  <a:pt x="4506" y="1384408"/>
                  <a:pt x="3448" y="1349835"/>
                  <a:pt x="14031" y="1325141"/>
                </a:cubicBezTo>
                <a:cubicBezTo>
                  <a:pt x="24614" y="1300447"/>
                  <a:pt x="81059" y="1277163"/>
                  <a:pt x="81764" y="1257408"/>
                </a:cubicBezTo>
                <a:cubicBezTo>
                  <a:pt x="82469" y="1237653"/>
                  <a:pt x="28847" y="1229891"/>
                  <a:pt x="18264" y="1206608"/>
                </a:cubicBezTo>
                <a:cubicBezTo>
                  <a:pt x="7681" y="1183325"/>
                  <a:pt x="8386" y="1145225"/>
                  <a:pt x="18264" y="1117708"/>
                </a:cubicBezTo>
                <a:cubicBezTo>
                  <a:pt x="28142" y="1090191"/>
                  <a:pt x="74709" y="1066908"/>
                  <a:pt x="77531" y="1041508"/>
                </a:cubicBezTo>
                <a:cubicBezTo>
                  <a:pt x="80353" y="1016108"/>
                  <a:pt x="42254" y="989650"/>
                  <a:pt x="35198" y="965308"/>
                </a:cubicBezTo>
                <a:cubicBezTo>
                  <a:pt x="28143" y="940966"/>
                  <a:pt x="25320" y="921211"/>
                  <a:pt x="35198" y="895458"/>
                </a:cubicBezTo>
                <a:cubicBezTo>
                  <a:pt x="45076" y="869705"/>
                  <a:pt x="75414" y="847480"/>
                  <a:pt x="94464" y="810791"/>
                </a:cubicBezTo>
                <a:lnTo>
                  <a:pt x="52131" y="637225"/>
                </a:lnTo>
                <a:lnTo>
                  <a:pt x="26731" y="410741"/>
                </a:lnTo>
                <a:cubicBezTo>
                  <a:pt x="28848" y="326074"/>
                  <a:pt x="46487" y="204014"/>
                  <a:pt x="73298" y="135575"/>
                </a:cubicBezTo>
                <a:cubicBezTo>
                  <a:pt x="100109" y="67136"/>
                  <a:pt x="153026" y="2930"/>
                  <a:pt x="187598" y="108"/>
                </a:cubicBezTo>
                <a:cubicBezTo>
                  <a:pt x="222170" y="-2714"/>
                  <a:pt x="255684" y="49849"/>
                  <a:pt x="280731" y="118641"/>
                </a:cubicBezTo>
                <a:cubicBezTo>
                  <a:pt x="305778" y="187433"/>
                  <a:pt x="339293" y="335247"/>
                  <a:pt x="337882" y="412858"/>
                </a:cubicBezTo>
                <a:cubicBezTo>
                  <a:pt x="336471" y="490469"/>
                  <a:pt x="333296" y="569139"/>
                  <a:pt x="323065" y="635108"/>
                </a:cubicBezTo>
                <a:cubicBezTo>
                  <a:pt x="312834" y="701078"/>
                  <a:pt x="276498" y="762814"/>
                  <a:pt x="276498" y="808675"/>
                </a:cubicBezTo>
                <a:lnTo>
                  <a:pt x="327298" y="876408"/>
                </a:lnTo>
                <a:cubicBezTo>
                  <a:pt x="335765" y="901102"/>
                  <a:pt x="339998" y="931441"/>
                  <a:pt x="327298" y="956841"/>
                </a:cubicBezTo>
                <a:lnTo>
                  <a:pt x="289198" y="1033041"/>
                </a:lnTo>
                <a:cubicBezTo>
                  <a:pt x="294842" y="1057030"/>
                  <a:pt x="341408" y="1087369"/>
                  <a:pt x="352697" y="1111358"/>
                </a:cubicBezTo>
                <a:cubicBezTo>
                  <a:pt x="363986" y="1135347"/>
                  <a:pt x="364692" y="1154045"/>
                  <a:pt x="356931" y="1176975"/>
                </a:cubicBezTo>
                <a:cubicBezTo>
                  <a:pt x="349170" y="1199905"/>
                  <a:pt x="323064" y="1224952"/>
                  <a:pt x="306131" y="1248941"/>
                </a:cubicBezTo>
                <a:cubicBezTo>
                  <a:pt x="304014" y="1270813"/>
                  <a:pt x="348112" y="1282809"/>
                  <a:pt x="356931" y="1306092"/>
                </a:cubicBezTo>
                <a:cubicBezTo>
                  <a:pt x="365750" y="1329375"/>
                  <a:pt x="368220" y="1365006"/>
                  <a:pt x="359048" y="1388642"/>
                </a:cubicBezTo>
                <a:cubicBezTo>
                  <a:pt x="349876" y="1412278"/>
                  <a:pt x="333648" y="1417570"/>
                  <a:pt x="301898" y="1447908"/>
                </a:cubicBezTo>
                <a:cubicBezTo>
                  <a:pt x="333648" y="1482481"/>
                  <a:pt x="369278" y="1509644"/>
                  <a:pt x="369631" y="1536808"/>
                </a:cubicBezTo>
                <a:cubicBezTo>
                  <a:pt x="369984" y="1563972"/>
                  <a:pt x="331531" y="1576319"/>
                  <a:pt x="304014" y="1610891"/>
                </a:cubicBezTo>
                <a:cubicBezTo>
                  <a:pt x="330825" y="1636291"/>
                  <a:pt x="381978" y="1651461"/>
                  <a:pt x="382331" y="1693441"/>
                </a:cubicBezTo>
                <a:cubicBezTo>
                  <a:pt x="382684" y="1735421"/>
                  <a:pt x="320948" y="1737892"/>
                  <a:pt x="318831" y="1761175"/>
                </a:cubicBezTo>
                <a:cubicBezTo>
                  <a:pt x="335764" y="1785164"/>
                  <a:pt x="369631" y="1790102"/>
                  <a:pt x="369631" y="1833141"/>
                </a:cubicBezTo>
                <a:cubicBezTo>
                  <a:pt x="369631" y="1876180"/>
                  <a:pt x="315303" y="1887469"/>
                  <a:pt x="314598" y="1917808"/>
                </a:cubicBezTo>
                <a:cubicBezTo>
                  <a:pt x="333648" y="1948852"/>
                  <a:pt x="373865" y="1961551"/>
                  <a:pt x="371748" y="2010941"/>
                </a:cubicBezTo>
                <a:cubicBezTo>
                  <a:pt x="369631" y="2060331"/>
                  <a:pt x="310364" y="2077264"/>
                  <a:pt x="310364" y="2108308"/>
                </a:cubicBezTo>
                <a:cubicBezTo>
                  <a:pt x="328709" y="2139352"/>
                  <a:pt x="361869" y="2151347"/>
                  <a:pt x="365398" y="2201441"/>
                </a:cubicBezTo>
                <a:cubicBezTo>
                  <a:pt x="368927" y="2251535"/>
                  <a:pt x="306131" y="2247302"/>
                  <a:pt x="306131" y="2277641"/>
                </a:cubicBezTo>
                <a:cubicBezTo>
                  <a:pt x="325887" y="2312919"/>
                  <a:pt x="364340" y="2351020"/>
                  <a:pt x="365398" y="2383475"/>
                </a:cubicBezTo>
                <a:cubicBezTo>
                  <a:pt x="366456" y="2415930"/>
                  <a:pt x="313892" y="2441330"/>
                  <a:pt x="312481" y="2472374"/>
                </a:cubicBezTo>
                <a:cubicBezTo>
                  <a:pt x="325181" y="2506946"/>
                  <a:pt x="369983" y="2537285"/>
                  <a:pt x="367514" y="2569741"/>
                </a:cubicBezTo>
                <a:cubicBezTo>
                  <a:pt x="365045" y="2602197"/>
                  <a:pt x="329415" y="2616308"/>
                  <a:pt x="297665" y="2667108"/>
                </a:cubicBezTo>
                <a:cubicBezTo>
                  <a:pt x="331531" y="2712969"/>
                  <a:pt x="373159" y="2730608"/>
                  <a:pt x="373864" y="2772941"/>
                </a:cubicBezTo>
                <a:cubicBezTo>
                  <a:pt x="374569" y="2815274"/>
                  <a:pt x="394326" y="2863252"/>
                  <a:pt x="339998" y="2883008"/>
                </a:cubicBezTo>
                <a:lnTo>
                  <a:pt x="35198" y="2891475"/>
                </a:lnTo>
                <a:close/>
              </a:path>
            </a:pathLst>
          </a:custGeom>
          <a:solidFill>
            <a:srgbClr val="FED2CF">
              <a:alpha val="61961"/>
            </a:srgbClr>
          </a:solidFill>
          <a:ln>
            <a:solidFill>
              <a:srgbClr val="D496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30BCB48-09FE-97E6-4BB0-D1B7FE3FF375}"/>
              </a:ext>
            </a:extLst>
          </p:cNvPr>
          <p:cNvSpPr/>
          <p:nvPr/>
        </p:nvSpPr>
        <p:spPr>
          <a:xfrm>
            <a:off x="5499292" y="2343009"/>
            <a:ext cx="1516762" cy="584775"/>
          </a:xfrm>
          <a:prstGeom prst="rect">
            <a:avLst/>
          </a:prstGeom>
          <a:noFill/>
        </p:spPr>
        <p:txBody>
          <a:bodyPr wrap="none" lIns="91440" tIns="45720" rIns="91440" bIns="45720">
            <a:spAutoFit/>
          </a:bodyPr>
          <a:lstStyle/>
          <a:p>
            <a:pPr algn="ctr"/>
            <a:r>
              <a:rPr lang="en-GB" sz="3200" b="0" cap="none" spc="0">
                <a:ln w="0"/>
                <a:solidFill>
                  <a:schemeClr val="tx1"/>
                </a:solidFill>
                <a:effectLst>
                  <a:outerShdw blurRad="38100" dist="19050" dir="2700000" algn="tl" rotWithShape="0">
                    <a:schemeClr val="dk1">
                      <a:alpha val="40000"/>
                    </a:schemeClr>
                  </a:outerShdw>
                </a:effectLst>
              </a:rPr>
              <a:t>Medulla</a:t>
            </a:r>
          </a:p>
        </p:txBody>
      </p:sp>
      <p:grpSp>
        <p:nvGrpSpPr>
          <p:cNvPr id="128" name="Group 127">
            <a:extLst>
              <a:ext uri="{FF2B5EF4-FFF2-40B4-BE49-F238E27FC236}">
                <a16:creationId xmlns:a16="http://schemas.microsoft.com/office/drawing/2014/main" id="{B5BBFD65-0454-ACD9-C097-BDFBF4D1D049}"/>
              </a:ext>
            </a:extLst>
          </p:cNvPr>
          <p:cNvGrpSpPr/>
          <p:nvPr/>
        </p:nvGrpSpPr>
        <p:grpSpPr>
          <a:xfrm>
            <a:off x="7652475" y="1575483"/>
            <a:ext cx="4477322" cy="855039"/>
            <a:chOff x="7652475" y="1575483"/>
            <a:chExt cx="4477322" cy="855039"/>
          </a:xfrm>
        </p:grpSpPr>
        <p:sp>
          <p:nvSpPr>
            <p:cNvPr id="9" name="Free-form: Shape 8">
              <a:extLst>
                <a:ext uri="{FF2B5EF4-FFF2-40B4-BE49-F238E27FC236}">
                  <a16:creationId xmlns:a16="http://schemas.microsoft.com/office/drawing/2014/main" id="{171F73C8-6F90-1C74-8749-B1E677D73F21}"/>
                </a:ext>
              </a:extLst>
            </p:cNvPr>
            <p:cNvSpPr/>
            <p:nvPr/>
          </p:nvSpPr>
          <p:spPr>
            <a:xfrm>
              <a:off x="7652475" y="1875955"/>
              <a:ext cx="2336801" cy="554567"/>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192867 w 2192867"/>
                <a:gd name="connsiteY0" fmla="*/ 4233 h 503767"/>
                <a:gd name="connsiteX1" fmla="*/ 1536700 w 2192867"/>
                <a:gd name="connsiteY1" fmla="*/ 0 h 503767"/>
                <a:gd name="connsiteX2" fmla="*/ 0 w 2192867"/>
                <a:gd name="connsiteY2" fmla="*/ 503767 h 503767"/>
                <a:gd name="connsiteX0" fmla="*/ 2192867 w 2192867"/>
                <a:gd name="connsiteY0" fmla="*/ 4233 h 503767"/>
                <a:gd name="connsiteX1" fmla="*/ 1536700 w 2192867"/>
                <a:gd name="connsiteY1" fmla="*/ 0 h 503767"/>
                <a:gd name="connsiteX2" fmla="*/ 0 w 2192867"/>
                <a:gd name="connsiteY2" fmla="*/ 503767 h 503767"/>
                <a:gd name="connsiteX0" fmla="*/ 2336801 w 2336801"/>
                <a:gd name="connsiteY0" fmla="*/ 4233 h 554567"/>
                <a:gd name="connsiteX1" fmla="*/ 1680634 w 2336801"/>
                <a:gd name="connsiteY1" fmla="*/ 0 h 554567"/>
                <a:gd name="connsiteX2" fmla="*/ 0 w 2336801"/>
                <a:gd name="connsiteY2" fmla="*/ 554567 h 554567"/>
              </a:gdLst>
              <a:ahLst/>
              <a:cxnLst>
                <a:cxn ang="0">
                  <a:pos x="connsiteX0" y="connsiteY0"/>
                </a:cxn>
                <a:cxn ang="0">
                  <a:pos x="connsiteX1" y="connsiteY1"/>
                </a:cxn>
                <a:cxn ang="0">
                  <a:pos x="connsiteX2" y="connsiteY2"/>
                </a:cxn>
              </a:cxnLst>
              <a:rect l="l" t="t" r="r" b="b"/>
              <a:pathLst>
                <a:path w="2336801" h="554567">
                  <a:moveTo>
                    <a:pt x="2336801" y="4233"/>
                  </a:moveTo>
                  <a:cubicBezTo>
                    <a:pt x="2123723" y="-1412"/>
                    <a:pt x="2016478" y="5644"/>
                    <a:pt x="1680634" y="0"/>
                  </a:cubicBezTo>
                  <a:cubicBezTo>
                    <a:pt x="1264356" y="159456"/>
                    <a:pt x="394405" y="424040"/>
                    <a:pt x="0" y="5545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0DC5D7F4-B911-8939-17F6-596CB29CCF15}"/>
                </a:ext>
              </a:extLst>
            </p:cNvPr>
            <p:cNvSpPr txBox="1"/>
            <p:nvPr/>
          </p:nvSpPr>
          <p:spPr>
            <a:xfrm>
              <a:off x="8956343" y="1575483"/>
              <a:ext cx="3173454" cy="642612"/>
            </a:xfrm>
            <a:prstGeom prst="rect">
              <a:avLst/>
            </a:prstGeom>
            <a:noFill/>
          </p:spPr>
          <p:txBody>
            <a:bodyPr wrap="square">
              <a:spAutoFit/>
            </a:bodyPr>
            <a:lstStyle/>
            <a:p>
              <a:pPr algn="ctr">
                <a:lnSpc>
                  <a:spcPts val="2100"/>
                </a:lnSpc>
              </a:pPr>
              <a:r>
                <a:rPr lang="en-GB" sz="2400" b="0" cap="none" spc="0">
                  <a:ln w="0"/>
                  <a:solidFill>
                    <a:schemeClr val="tx1"/>
                  </a:solidFill>
                  <a:effectLst>
                    <a:outerShdw blurRad="38100" dist="19050" dir="2700000" algn="tl" rotWithShape="0">
                      <a:schemeClr val="dk1">
                        <a:alpha val="40000"/>
                      </a:schemeClr>
                    </a:outerShdw>
                  </a:effectLst>
                </a:rPr>
                <a:t>Cardioaccelerator </a:t>
              </a:r>
              <a:br>
                <a:rPr lang="en-GB" sz="2400" b="0" cap="none" spc="0">
                  <a:ln w="0"/>
                  <a:solidFill>
                    <a:schemeClr val="tx1"/>
                  </a:solidFill>
                  <a:effectLst>
                    <a:outerShdw blurRad="38100" dist="19050" dir="2700000" algn="tl" rotWithShape="0">
                      <a:schemeClr val="dk1">
                        <a:alpha val="40000"/>
                      </a:schemeClr>
                    </a:outerShdw>
                  </a:effectLst>
                </a:rPr>
              </a:br>
              <a:r>
                <a:rPr lang="en-GB" sz="2400" b="0" cap="none" spc="0">
                  <a:ln w="0"/>
                  <a:solidFill>
                    <a:schemeClr val="tx1"/>
                  </a:solidFill>
                  <a:effectLst>
                    <a:outerShdw blurRad="38100" dist="19050" dir="2700000" algn="tl" rotWithShape="0">
                      <a:schemeClr val="dk1">
                        <a:alpha val="40000"/>
                      </a:schemeClr>
                    </a:outerShdw>
                  </a:effectLst>
                </a:rPr>
                <a:t>centre</a:t>
              </a:r>
              <a:r>
                <a:rPr lang="en-GB" sz="2400">
                  <a:ln w="0"/>
                  <a:effectLst>
                    <a:outerShdw blurRad="38100" dist="19050" dir="2700000" algn="tl" rotWithShape="0">
                      <a:schemeClr val="dk1">
                        <a:alpha val="40000"/>
                      </a:schemeClr>
                    </a:outerShdw>
                  </a:effectLst>
                </a:rPr>
                <a:t> (sympathetic)</a:t>
              </a:r>
              <a:endParaRPr lang="en-GB" sz="2400" b="0" cap="none" spc="0">
                <a:ln w="0"/>
                <a:solidFill>
                  <a:schemeClr val="tx1"/>
                </a:solidFill>
                <a:effectLst>
                  <a:outerShdw blurRad="38100" dist="19050" dir="2700000" algn="tl" rotWithShape="0">
                    <a:schemeClr val="dk1">
                      <a:alpha val="40000"/>
                    </a:schemeClr>
                  </a:outerShdw>
                </a:effectLst>
              </a:endParaRPr>
            </a:p>
          </p:txBody>
        </p:sp>
      </p:grpSp>
      <p:grpSp>
        <p:nvGrpSpPr>
          <p:cNvPr id="132" name="Group 131">
            <a:extLst>
              <a:ext uri="{FF2B5EF4-FFF2-40B4-BE49-F238E27FC236}">
                <a16:creationId xmlns:a16="http://schemas.microsoft.com/office/drawing/2014/main" id="{AC074410-4E31-B8F7-2CFC-BE2548863378}"/>
              </a:ext>
            </a:extLst>
          </p:cNvPr>
          <p:cNvGrpSpPr/>
          <p:nvPr/>
        </p:nvGrpSpPr>
        <p:grpSpPr>
          <a:xfrm>
            <a:off x="9065703" y="2335536"/>
            <a:ext cx="2845008" cy="642612"/>
            <a:chOff x="9065703" y="2335536"/>
            <a:chExt cx="2845008" cy="642612"/>
          </a:xfrm>
        </p:grpSpPr>
        <p:sp>
          <p:nvSpPr>
            <p:cNvPr id="30" name="Rectangle 29">
              <a:extLst>
                <a:ext uri="{FF2B5EF4-FFF2-40B4-BE49-F238E27FC236}">
                  <a16:creationId xmlns:a16="http://schemas.microsoft.com/office/drawing/2014/main" id="{77C3DC0C-7A9C-EA08-E4F7-8E43301FB731}"/>
                </a:ext>
              </a:extLst>
            </p:cNvPr>
            <p:cNvSpPr/>
            <p:nvPr/>
          </p:nvSpPr>
          <p:spPr>
            <a:xfrm>
              <a:off x="9507297" y="2335536"/>
              <a:ext cx="2403414" cy="642612"/>
            </a:xfrm>
            <a:prstGeom prst="rect">
              <a:avLst/>
            </a:prstGeom>
            <a:noFill/>
          </p:spPr>
          <p:txBody>
            <a:bodyPr wrap="none" lIns="91440" tIns="45720" rIns="91440" bIns="45720">
              <a:spAutoFit/>
            </a:bodyPr>
            <a:lstStyle/>
            <a:p>
              <a:pPr algn="ctr">
                <a:lnSpc>
                  <a:spcPts val="2100"/>
                </a:lnSpc>
              </a:pPr>
              <a:r>
                <a:rPr lang="en-GB" sz="3200" b="0" cap="none" spc="0" err="1">
                  <a:ln w="0"/>
                  <a:solidFill>
                    <a:srgbClr val="FF00FF"/>
                  </a:solidFill>
                  <a:effectLst>
                    <a:outerShdw blurRad="38100" dist="19050" dir="2700000" algn="tl" rotWithShape="0">
                      <a:schemeClr val="dk1">
                        <a:alpha val="40000"/>
                      </a:schemeClr>
                    </a:outerShdw>
                  </a:effectLst>
                </a:rPr>
                <a:t>Vagus</a:t>
              </a:r>
              <a:r>
                <a:rPr lang="en-GB" sz="3200" b="0" cap="none" spc="0">
                  <a:ln w="0"/>
                  <a:solidFill>
                    <a:srgbClr val="FF00FF"/>
                  </a:solidFill>
                  <a:effectLst>
                    <a:outerShdw blurRad="38100" dist="19050" dir="2700000" algn="tl" rotWithShape="0">
                      <a:schemeClr val="dk1">
                        <a:alpha val="40000"/>
                      </a:schemeClr>
                    </a:outerShdw>
                  </a:effectLst>
                </a:rPr>
                <a:t> nerve</a:t>
              </a:r>
              <a:br>
                <a:rPr lang="en-GB" sz="2400" b="0" cap="none" spc="0">
                  <a:ln w="0"/>
                  <a:solidFill>
                    <a:schemeClr val="tx1"/>
                  </a:solidFill>
                  <a:effectLst>
                    <a:outerShdw blurRad="38100" dist="19050" dir="2700000" algn="tl" rotWithShape="0">
                      <a:schemeClr val="dk1">
                        <a:alpha val="40000"/>
                      </a:schemeClr>
                    </a:outerShdw>
                  </a:effectLst>
                </a:rPr>
              </a:br>
              <a:r>
                <a:rPr lang="en-GB" sz="2400" b="0" cap="none" spc="0">
                  <a:ln w="0"/>
                  <a:solidFill>
                    <a:schemeClr val="tx1"/>
                  </a:solidFill>
                  <a:effectLst>
                    <a:outerShdw blurRad="38100" dist="19050" dir="2700000" algn="tl" rotWithShape="0">
                      <a:schemeClr val="dk1">
                        <a:alpha val="40000"/>
                      </a:schemeClr>
                    </a:outerShdw>
                  </a:effectLst>
                </a:rPr>
                <a:t>(parasympathetic)</a:t>
              </a:r>
            </a:p>
          </p:txBody>
        </p:sp>
        <p:sp>
          <p:nvSpPr>
            <p:cNvPr id="31" name="Free-form: Shape 30">
              <a:extLst>
                <a:ext uri="{FF2B5EF4-FFF2-40B4-BE49-F238E27FC236}">
                  <a16:creationId xmlns:a16="http://schemas.microsoft.com/office/drawing/2014/main" id="{63E01679-BC3F-5580-4298-7A5055A2AD5E}"/>
                </a:ext>
              </a:extLst>
            </p:cNvPr>
            <p:cNvSpPr/>
            <p:nvPr/>
          </p:nvSpPr>
          <p:spPr>
            <a:xfrm>
              <a:off x="9065703" y="2622908"/>
              <a:ext cx="1026543" cy="225628"/>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2098368 w 2098368"/>
                <a:gd name="connsiteY0" fmla="*/ 70825 h 212362"/>
                <a:gd name="connsiteX1" fmla="*/ 620254 w 2098368"/>
                <a:gd name="connsiteY1" fmla="*/ 18 h 212362"/>
                <a:gd name="connsiteX2" fmla="*/ 0 w 2098368"/>
                <a:gd name="connsiteY2" fmla="*/ 212362 h 212362"/>
                <a:gd name="connsiteX0" fmla="*/ 1921044 w 1921044"/>
                <a:gd name="connsiteY0" fmla="*/ 70825 h 369549"/>
                <a:gd name="connsiteX1" fmla="*/ 442930 w 1921044"/>
                <a:gd name="connsiteY1" fmla="*/ 18 h 369549"/>
                <a:gd name="connsiteX2" fmla="*/ 0 w 1921044"/>
                <a:gd name="connsiteY2" fmla="*/ 369549 h 369549"/>
                <a:gd name="connsiteX0" fmla="*/ 1921044 w 1921044"/>
                <a:gd name="connsiteY0" fmla="*/ 2076 h 300800"/>
                <a:gd name="connsiteX1" fmla="*/ 474222 w 1921044"/>
                <a:gd name="connsiteY1" fmla="*/ 5239 h 300800"/>
                <a:gd name="connsiteX2" fmla="*/ 0 w 1921044"/>
                <a:gd name="connsiteY2" fmla="*/ 300800 h 300800"/>
                <a:gd name="connsiteX0" fmla="*/ 1921044 w 1921044"/>
                <a:gd name="connsiteY0" fmla="*/ 2076 h 300800"/>
                <a:gd name="connsiteX1" fmla="*/ 474222 w 1921044"/>
                <a:gd name="connsiteY1" fmla="*/ 5239 h 300800"/>
                <a:gd name="connsiteX2" fmla="*/ 0 w 1921044"/>
                <a:gd name="connsiteY2" fmla="*/ 300800 h 300800"/>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076 h 328539"/>
                <a:gd name="connsiteX1" fmla="*/ 460314 w 1907136"/>
                <a:gd name="connsiteY1" fmla="*/ 5239 h 328539"/>
                <a:gd name="connsiteX2" fmla="*/ 0 w 1907136"/>
                <a:gd name="connsiteY2" fmla="*/ 328539 h 328539"/>
              </a:gdLst>
              <a:ahLst/>
              <a:cxnLst>
                <a:cxn ang="0">
                  <a:pos x="connsiteX0" y="connsiteY0"/>
                </a:cxn>
                <a:cxn ang="0">
                  <a:pos x="connsiteX1" y="connsiteY1"/>
                </a:cxn>
                <a:cxn ang="0">
                  <a:pos x="connsiteX2" y="connsiteY2"/>
                </a:cxn>
              </a:cxnLst>
              <a:rect l="l" t="t" r="r" b="b"/>
              <a:pathLst>
                <a:path w="1907136" h="328539">
                  <a:moveTo>
                    <a:pt x="1907136" y="2076"/>
                  </a:moveTo>
                  <a:cubicBezTo>
                    <a:pt x="1694058" y="-3569"/>
                    <a:pt x="845705" y="3948"/>
                    <a:pt x="460314" y="5239"/>
                  </a:cubicBezTo>
                  <a:cubicBezTo>
                    <a:pt x="283943" y="141580"/>
                    <a:pt x="190687" y="199143"/>
                    <a:pt x="0" y="328539"/>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0" name="Group 129">
            <a:extLst>
              <a:ext uri="{FF2B5EF4-FFF2-40B4-BE49-F238E27FC236}">
                <a16:creationId xmlns:a16="http://schemas.microsoft.com/office/drawing/2014/main" id="{C80344DA-97DE-89A0-76D3-F9B4C59818F6}"/>
              </a:ext>
            </a:extLst>
          </p:cNvPr>
          <p:cNvGrpSpPr/>
          <p:nvPr/>
        </p:nvGrpSpPr>
        <p:grpSpPr>
          <a:xfrm>
            <a:off x="6236363" y="3814293"/>
            <a:ext cx="1294737" cy="1693848"/>
            <a:chOff x="6236363" y="3814293"/>
            <a:chExt cx="1294737" cy="1693848"/>
          </a:xfrm>
        </p:grpSpPr>
        <p:sp>
          <p:nvSpPr>
            <p:cNvPr id="20" name="Rectangle 19">
              <a:extLst>
                <a:ext uri="{FF2B5EF4-FFF2-40B4-BE49-F238E27FC236}">
                  <a16:creationId xmlns:a16="http://schemas.microsoft.com/office/drawing/2014/main" id="{13BEDAA8-BD72-AD03-C660-3DE0A4D5AF95}"/>
                </a:ext>
              </a:extLst>
            </p:cNvPr>
            <p:cNvSpPr/>
            <p:nvPr/>
          </p:nvSpPr>
          <p:spPr>
            <a:xfrm>
              <a:off x="6236363" y="3814293"/>
              <a:ext cx="478016" cy="584775"/>
            </a:xfrm>
            <a:prstGeom prst="rect">
              <a:avLst/>
            </a:prstGeom>
            <a:noFill/>
          </p:spPr>
          <p:txBody>
            <a:bodyPr wrap="none" lIns="91440" tIns="45720" rIns="91440" bIns="45720">
              <a:spAutoFit/>
            </a:bodyPr>
            <a:lstStyle/>
            <a:p>
              <a:pPr algn="ctr"/>
              <a:r>
                <a:rPr lang="en-GB" sz="3200" b="0" cap="none" spc="0">
                  <a:ln w="0"/>
                  <a:solidFill>
                    <a:schemeClr val="tx1"/>
                  </a:solidFill>
                  <a:effectLst>
                    <a:outerShdw blurRad="38100" dist="19050" dir="2700000" algn="tl" rotWithShape="0">
                      <a:schemeClr val="dk1">
                        <a:alpha val="40000"/>
                      </a:schemeClr>
                    </a:outerShdw>
                  </a:effectLst>
                </a:rPr>
                <a:t>T</a:t>
              </a:r>
              <a:r>
                <a:rPr lang="en-GB" sz="1600" b="0" cap="none" spc="0">
                  <a:ln w="0"/>
                  <a:solidFill>
                    <a:schemeClr val="tx1"/>
                  </a:solidFill>
                  <a:effectLst>
                    <a:outerShdw blurRad="38100" dist="19050" dir="2700000" algn="tl" rotWithShape="0">
                      <a:schemeClr val="dk1">
                        <a:alpha val="40000"/>
                      </a:schemeClr>
                    </a:outerShdw>
                  </a:effectLst>
                </a:rPr>
                <a:t>1</a:t>
              </a:r>
              <a:endParaRPr lang="en-GB" sz="3200" b="0" cap="none" spc="0">
                <a:ln w="0"/>
                <a:solidFill>
                  <a:schemeClr val="tx1"/>
                </a:solidFill>
                <a:effectLst>
                  <a:outerShdw blurRad="38100" dist="19050" dir="2700000" algn="tl" rotWithShape="0">
                    <a:schemeClr val="dk1">
                      <a:alpha val="40000"/>
                    </a:schemeClr>
                  </a:outerShdw>
                </a:effectLst>
              </a:endParaRPr>
            </a:p>
          </p:txBody>
        </p:sp>
        <p:sp>
          <p:nvSpPr>
            <p:cNvPr id="25" name="Rectangle 24">
              <a:extLst>
                <a:ext uri="{FF2B5EF4-FFF2-40B4-BE49-F238E27FC236}">
                  <a16:creationId xmlns:a16="http://schemas.microsoft.com/office/drawing/2014/main" id="{FFD90E2A-85F9-0B3D-3249-72DA68812737}"/>
                </a:ext>
              </a:extLst>
            </p:cNvPr>
            <p:cNvSpPr/>
            <p:nvPr/>
          </p:nvSpPr>
          <p:spPr>
            <a:xfrm>
              <a:off x="6251004" y="4923366"/>
              <a:ext cx="478016" cy="584775"/>
            </a:xfrm>
            <a:prstGeom prst="rect">
              <a:avLst/>
            </a:prstGeom>
            <a:noFill/>
          </p:spPr>
          <p:txBody>
            <a:bodyPr wrap="none" lIns="91440" tIns="45720" rIns="91440" bIns="45720">
              <a:spAutoFit/>
            </a:bodyPr>
            <a:lstStyle/>
            <a:p>
              <a:pPr algn="ctr"/>
              <a:r>
                <a:rPr lang="en-GB" sz="3200" b="0" cap="none" spc="0">
                  <a:ln w="0"/>
                  <a:solidFill>
                    <a:schemeClr val="tx1"/>
                  </a:solidFill>
                  <a:effectLst>
                    <a:outerShdw blurRad="38100" dist="19050" dir="2700000" algn="tl" rotWithShape="0">
                      <a:schemeClr val="dk1">
                        <a:alpha val="40000"/>
                      </a:schemeClr>
                    </a:outerShdw>
                  </a:effectLst>
                </a:rPr>
                <a:t>T</a:t>
              </a:r>
              <a:r>
                <a:rPr lang="en-GB" sz="1600" b="0" cap="none" spc="0">
                  <a:ln w="0"/>
                  <a:solidFill>
                    <a:schemeClr val="tx1"/>
                  </a:solidFill>
                  <a:effectLst>
                    <a:outerShdw blurRad="38100" dist="19050" dir="2700000" algn="tl" rotWithShape="0">
                      <a:schemeClr val="dk1">
                        <a:alpha val="40000"/>
                      </a:schemeClr>
                    </a:outerShdw>
                  </a:effectLst>
                </a:rPr>
                <a:t>5</a:t>
              </a:r>
              <a:endParaRPr lang="en-GB" sz="3200" b="0" cap="none" spc="0">
                <a:ln w="0"/>
                <a:solidFill>
                  <a:schemeClr val="tx1"/>
                </a:solidFill>
                <a:effectLst>
                  <a:outerShdw blurRad="38100" dist="19050" dir="2700000" algn="tl" rotWithShape="0">
                    <a:schemeClr val="dk1">
                      <a:alpha val="40000"/>
                    </a:schemeClr>
                  </a:outerShdw>
                </a:effectLst>
              </a:endParaRPr>
            </a:p>
          </p:txBody>
        </p:sp>
        <p:grpSp>
          <p:nvGrpSpPr>
            <p:cNvPr id="129" name="Group 128">
              <a:extLst>
                <a:ext uri="{FF2B5EF4-FFF2-40B4-BE49-F238E27FC236}">
                  <a16:creationId xmlns:a16="http://schemas.microsoft.com/office/drawing/2014/main" id="{EF7B23E1-928D-0EB9-CC7C-341F649F0CA5}"/>
                </a:ext>
              </a:extLst>
            </p:cNvPr>
            <p:cNvGrpSpPr/>
            <p:nvPr/>
          </p:nvGrpSpPr>
          <p:grpSpPr>
            <a:xfrm>
              <a:off x="6236363" y="4088948"/>
              <a:ext cx="1294737" cy="1139506"/>
              <a:chOff x="6236363" y="4088948"/>
              <a:chExt cx="1294737" cy="1139506"/>
            </a:xfrm>
          </p:grpSpPr>
          <p:sp>
            <p:nvSpPr>
              <p:cNvPr id="22" name="Rectangle 21">
                <a:extLst>
                  <a:ext uri="{FF2B5EF4-FFF2-40B4-BE49-F238E27FC236}">
                    <a16:creationId xmlns:a16="http://schemas.microsoft.com/office/drawing/2014/main" id="{CB4469B7-22BB-3B4D-18DE-78FCDBB8521D}"/>
                  </a:ext>
                </a:extLst>
              </p:cNvPr>
              <p:cNvSpPr/>
              <p:nvPr/>
            </p:nvSpPr>
            <p:spPr>
              <a:xfrm>
                <a:off x="6236363" y="4088948"/>
                <a:ext cx="478016" cy="584775"/>
              </a:xfrm>
              <a:prstGeom prst="rect">
                <a:avLst/>
              </a:prstGeom>
              <a:noFill/>
            </p:spPr>
            <p:txBody>
              <a:bodyPr wrap="none" lIns="91440" tIns="45720" rIns="91440" bIns="45720">
                <a:spAutoFit/>
              </a:bodyPr>
              <a:lstStyle/>
              <a:p>
                <a:pPr algn="ctr"/>
                <a:r>
                  <a:rPr lang="en-GB" sz="3200" b="0" cap="none" spc="0">
                    <a:ln w="0"/>
                    <a:solidFill>
                      <a:schemeClr val="tx1"/>
                    </a:solidFill>
                    <a:effectLst>
                      <a:outerShdw blurRad="38100" dist="19050" dir="2700000" algn="tl" rotWithShape="0">
                        <a:schemeClr val="dk1">
                          <a:alpha val="40000"/>
                        </a:schemeClr>
                      </a:outerShdw>
                    </a:effectLst>
                  </a:rPr>
                  <a:t>T</a:t>
                </a:r>
                <a:r>
                  <a:rPr lang="en-GB" sz="1600" b="0" cap="none" spc="0">
                    <a:ln w="0"/>
                    <a:solidFill>
                      <a:schemeClr val="tx1"/>
                    </a:solidFill>
                    <a:effectLst>
                      <a:outerShdw blurRad="38100" dist="19050" dir="2700000" algn="tl" rotWithShape="0">
                        <a:schemeClr val="dk1">
                          <a:alpha val="40000"/>
                        </a:schemeClr>
                      </a:outerShdw>
                    </a:effectLst>
                  </a:rPr>
                  <a:t>2</a:t>
                </a:r>
                <a:endParaRPr lang="en-GB" sz="3200" b="0" cap="none" spc="0">
                  <a:ln w="0"/>
                  <a:solidFill>
                    <a:schemeClr val="tx1"/>
                  </a:solidFill>
                  <a:effectLst>
                    <a:outerShdw blurRad="38100" dist="19050" dir="2700000" algn="tl" rotWithShape="0">
                      <a:schemeClr val="dk1">
                        <a:alpha val="40000"/>
                      </a:schemeClr>
                    </a:outerShdw>
                  </a:effectLst>
                </a:endParaRPr>
              </a:p>
            </p:txBody>
          </p:sp>
          <p:sp>
            <p:nvSpPr>
              <p:cNvPr id="23" name="Rectangle 22">
                <a:extLst>
                  <a:ext uri="{FF2B5EF4-FFF2-40B4-BE49-F238E27FC236}">
                    <a16:creationId xmlns:a16="http://schemas.microsoft.com/office/drawing/2014/main" id="{CFC24920-CA7A-D4EF-5ADE-FE97D254F5BA}"/>
                  </a:ext>
                </a:extLst>
              </p:cNvPr>
              <p:cNvSpPr/>
              <p:nvPr/>
            </p:nvSpPr>
            <p:spPr>
              <a:xfrm>
                <a:off x="6243684" y="4369075"/>
                <a:ext cx="478016" cy="584775"/>
              </a:xfrm>
              <a:prstGeom prst="rect">
                <a:avLst/>
              </a:prstGeom>
              <a:noFill/>
            </p:spPr>
            <p:txBody>
              <a:bodyPr wrap="none" lIns="91440" tIns="45720" rIns="91440" bIns="45720">
                <a:spAutoFit/>
              </a:bodyPr>
              <a:lstStyle/>
              <a:p>
                <a:pPr algn="ctr"/>
                <a:r>
                  <a:rPr lang="en-GB" sz="3200" b="0" cap="none" spc="0">
                    <a:ln w="0"/>
                    <a:solidFill>
                      <a:schemeClr val="tx1"/>
                    </a:solidFill>
                    <a:effectLst>
                      <a:outerShdw blurRad="38100" dist="19050" dir="2700000" algn="tl" rotWithShape="0">
                        <a:schemeClr val="dk1">
                          <a:alpha val="40000"/>
                        </a:schemeClr>
                      </a:outerShdw>
                    </a:effectLst>
                  </a:rPr>
                  <a:t>T</a:t>
                </a:r>
                <a:r>
                  <a:rPr lang="en-GB" sz="1600" b="0" cap="none" spc="0">
                    <a:ln w="0"/>
                    <a:solidFill>
                      <a:schemeClr val="tx1"/>
                    </a:solidFill>
                    <a:effectLst>
                      <a:outerShdw blurRad="38100" dist="19050" dir="2700000" algn="tl" rotWithShape="0">
                        <a:schemeClr val="dk1">
                          <a:alpha val="40000"/>
                        </a:schemeClr>
                      </a:outerShdw>
                    </a:effectLst>
                  </a:rPr>
                  <a:t>3</a:t>
                </a:r>
                <a:endParaRPr lang="en-GB" sz="3200" b="0" cap="none" spc="0">
                  <a:ln w="0"/>
                  <a:solidFill>
                    <a:schemeClr val="tx1"/>
                  </a:solidFill>
                  <a:effectLst>
                    <a:outerShdw blurRad="38100" dist="19050" dir="2700000" algn="tl" rotWithShape="0">
                      <a:schemeClr val="dk1">
                        <a:alpha val="40000"/>
                      </a:schemeClr>
                    </a:outerShdw>
                  </a:effectLst>
                </a:endParaRPr>
              </a:p>
            </p:txBody>
          </p:sp>
          <p:sp>
            <p:nvSpPr>
              <p:cNvPr id="24" name="Rectangle 23">
                <a:extLst>
                  <a:ext uri="{FF2B5EF4-FFF2-40B4-BE49-F238E27FC236}">
                    <a16:creationId xmlns:a16="http://schemas.microsoft.com/office/drawing/2014/main" id="{5961CE12-0117-D6FD-0676-E7F181C2821D}"/>
                  </a:ext>
                </a:extLst>
              </p:cNvPr>
              <p:cNvSpPr/>
              <p:nvPr/>
            </p:nvSpPr>
            <p:spPr>
              <a:xfrm>
                <a:off x="6236363" y="4643679"/>
                <a:ext cx="478016" cy="584775"/>
              </a:xfrm>
              <a:prstGeom prst="rect">
                <a:avLst/>
              </a:prstGeom>
              <a:noFill/>
            </p:spPr>
            <p:txBody>
              <a:bodyPr wrap="none" lIns="91440" tIns="45720" rIns="91440" bIns="45720">
                <a:spAutoFit/>
              </a:bodyPr>
              <a:lstStyle/>
              <a:p>
                <a:pPr algn="ctr"/>
                <a:r>
                  <a:rPr lang="en-GB" sz="3200" b="0" cap="none" spc="0">
                    <a:ln w="0"/>
                    <a:solidFill>
                      <a:schemeClr val="tx1"/>
                    </a:solidFill>
                    <a:effectLst>
                      <a:outerShdw blurRad="38100" dist="19050" dir="2700000" algn="tl" rotWithShape="0">
                        <a:schemeClr val="dk1">
                          <a:alpha val="40000"/>
                        </a:schemeClr>
                      </a:outerShdw>
                    </a:effectLst>
                  </a:rPr>
                  <a:t>T</a:t>
                </a:r>
                <a:r>
                  <a:rPr lang="en-GB" sz="1600" b="0" cap="none" spc="0">
                    <a:ln w="0"/>
                    <a:solidFill>
                      <a:schemeClr val="tx1"/>
                    </a:solidFill>
                    <a:effectLst>
                      <a:outerShdw blurRad="38100" dist="19050" dir="2700000" algn="tl" rotWithShape="0">
                        <a:schemeClr val="dk1">
                          <a:alpha val="40000"/>
                        </a:schemeClr>
                      </a:outerShdw>
                    </a:effectLst>
                  </a:rPr>
                  <a:t>4</a:t>
                </a:r>
                <a:endParaRPr lang="en-GB" sz="3200" b="0" cap="none" spc="0">
                  <a:ln w="0"/>
                  <a:solidFill>
                    <a:schemeClr val="tx1"/>
                  </a:solidFill>
                  <a:effectLst>
                    <a:outerShdw blurRad="38100" dist="19050" dir="2700000" algn="tl" rotWithShape="0">
                      <a:schemeClr val="dk1">
                        <a:alpha val="40000"/>
                      </a:schemeClr>
                    </a:outerShdw>
                  </a:effectLst>
                </a:endParaRPr>
              </a:p>
            </p:txBody>
          </p:sp>
          <p:cxnSp>
            <p:nvCxnSpPr>
              <p:cNvPr id="40" name="Straight Connector 39">
                <a:extLst>
                  <a:ext uri="{FF2B5EF4-FFF2-40B4-BE49-F238E27FC236}">
                    <a16:creationId xmlns:a16="http://schemas.microsoft.com/office/drawing/2014/main" id="{14CF6A87-E12F-6EA8-68B2-6FDB47C783EC}"/>
                  </a:ext>
                </a:extLst>
              </p:cNvPr>
              <p:cNvCxnSpPr>
                <a:cxnSpLocks/>
              </p:cNvCxnSpPr>
              <p:nvPr/>
            </p:nvCxnSpPr>
            <p:spPr>
              <a:xfrm>
                <a:off x="6641879" y="4111625"/>
                <a:ext cx="881283" cy="185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E231B25-3EBA-B9BB-5E94-EAD0E18C537A}"/>
                  </a:ext>
                </a:extLst>
              </p:cNvPr>
              <p:cNvCxnSpPr>
                <a:cxnSpLocks/>
              </p:cNvCxnSpPr>
              <p:nvPr/>
            </p:nvCxnSpPr>
            <p:spPr>
              <a:xfrm>
                <a:off x="6657011" y="4369075"/>
                <a:ext cx="865622" cy="1054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74EEC96-3983-749D-510D-74D58B4302E2}"/>
                  </a:ext>
                </a:extLst>
              </p:cNvPr>
              <p:cNvCxnSpPr>
                <a:cxnSpLocks/>
              </p:cNvCxnSpPr>
              <p:nvPr/>
            </p:nvCxnSpPr>
            <p:spPr>
              <a:xfrm flipV="1">
                <a:off x="6657011" y="4654614"/>
                <a:ext cx="856432" cy="527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EFB8228-8ACC-6F3F-0B71-79847CA6F747}"/>
                  </a:ext>
                </a:extLst>
              </p:cNvPr>
              <p:cNvCxnSpPr>
                <a:cxnSpLocks/>
              </p:cNvCxnSpPr>
              <p:nvPr/>
            </p:nvCxnSpPr>
            <p:spPr>
              <a:xfrm flipV="1">
                <a:off x="6657011" y="4851400"/>
                <a:ext cx="866151" cy="84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C7CE609-B13A-EB7F-EF38-DC7FD7D4B5A9}"/>
                  </a:ext>
                </a:extLst>
              </p:cNvPr>
              <p:cNvCxnSpPr>
                <a:cxnSpLocks/>
              </p:cNvCxnSpPr>
              <p:nvPr/>
            </p:nvCxnSpPr>
            <p:spPr>
              <a:xfrm flipV="1">
                <a:off x="6657011" y="5054600"/>
                <a:ext cx="874089" cy="173854"/>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9" name="TextBox 38">
            <a:extLst>
              <a:ext uri="{FF2B5EF4-FFF2-40B4-BE49-F238E27FC236}">
                <a16:creationId xmlns:a16="http://schemas.microsoft.com/office/drawing/2014/main" id="{8145C72E-8278-EFA1-A8E7-5A67D8948B57}"/>
              </a:ext>
            </a:extLst>
          </p:cNvPr>
          <p:cNvSpPr txBox="1"/>
          <p:nvPr/>
        </p:nvSpPr>
        <p:spPr>
          <a:xfrm>
            <a:off x="11468100" y="5054600"/>
            <a:ext cx="184731" cy="369332"/>
          </a:xfrm>
          <a:prstGeom prst="rect">
            <a:avLst/>
          </a:prstGeom>
          <a:noFill/>
        </p:spPr>
        <p:txBody>
          <a:bodyPr wrap="none" rtlCol="0">
            <a:spAutoFit/>
          </a:bodyPr>
          <a:lstStyle/>
          <a:p>
            <a:endParaRPr lang="en-GB"/>
          </a:p>
        </p:txBody>
      </p:sp>
      <p:sp>
        <p:nvSpPr>
          <p:cNvPr id="79" name="Free-form: Shape 78">
            <a:extLst>
              <a:ext uri="{FF2B5EF4-FFF2-40B4-BE49-F238E27FC236}">
                <a16:creationId xmlns:a16="http://schemas.microsoft.com/office/drawing/2014/main" id="{C795F9B9-6283-DAEC-A0BF-1B6FEAADC290}"/>
              </a:ext>
            </a:extLst>
          </p:cNvPr>
          <p:cNvSpPr/>
          <p:nvPr/>
        </p:nvSpPr>
        <p:spPr>
          <a:xfrm>
            <a:off x="11088239" y="4639388"/>
            <a:ext cx="535563" cy="582975"/>
          </a:xfrm>
          <a:custGeom>
            <a:avLst/>
            <a:gdLst>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7514"/>
              <a:gd name="connsiteY0" fmla="*/ 568325 h 568325"/>
              <a:gd name="connsiteX1" fmla="*/ 530225 w 537514"/>
              <a:gd name="connsiteY1" fmla="*/ 530225 h 568325"/>
              <a:gd name="connsiteX2" fmla="*/ 511175 w 537514"/>
              <a:gd name="connsiteY2" fmla="*/ 492125 h 568325"/>
              <a:gd name="connsiteX3" fmla="*/ 412750 w 537514"/>
              <a:gd name="connsiteY3" fmla="*/ 390525 h 568325"/>
              <a:gd name="connsiteX4" fmla="*/ 361950 w 537514"/>
              <a:gd name="connsiteY4" fmla="*/ 269875 h 568325"/>
              <a:gd name="connsiteX5" fmla="*/ 295275 w 537514"/>
              <a:gd name="connsiteY5" fmla="*/ 142875 h 568325"/>
              <a:gd name="connsiteX6" fmla="*/ 260350 w 537514"/>
              <a:gd name="connsiteY6" fmla="*/ 123825 h 568325"/>
              <a:gd name="connsiteX7" fmla="*/ 168275 w 537514"/>
              <a:gd name="connsiteY7" fmla="*/ 0 h 568325"/>
              <a:gd name="connsiteX8" fmla="*/ 127000 w 537514"/>
              <a:gd name="connsiteY8" fmla="*/ 0 h 568325"/>
              <a:gd name="connsiteX9" fmla="*/ 76200 w 537514"/>
              <a:gd name="connsiteY9" fmla="*/ 107950 h 568325"/>
              <a:gd name="connsiteX10" fmla="*/ 47625 w 537514"/>
              <a:gd name="connsiteY10" fmla="*/ 222250 h 568325"/>
              <a:gd name="connsiteX11" fmla="*/ 15875 w 537514"/>
              <a:gd name="connsiteY11" fmla="*/ 304800 h 568325"/>
              <a:gd name="connsiteX12" fmla="*/ 0 w 537514"/>
              <a:gd name="connsiteY12" fmla="*/ 434975 h 568325"/>
              <a:gd name="connsiteX13" fmla="*/ 28575 w 537514"/>
              <a:gd name="connsiteY13" fmla="*/ 514350 h 568325"/>
              <a:gd name="connsiteX14" fmla="*/ 193675 w 537514"/>
              <a:gd name="connsiteY14" fmla="*/ 552450 h 568325"/>
              <a:gd name="connsiteX15" fmla="*/ 406400 w 537514"/>
              <a:gd name="connsiteY15" fmla="*/ 568325 h 568325"/>
              <a:gd name="connsiteX0" fmla="*/ 406400 w 537514"/>
              <a:gd name="connsiteY0" fmla="*/ 568325 h 568325"/>
              <a:gd name="connsiteX1" fmla="*/ 530225 w 537514"/>
              <a:gd name="connsiteY1" fmla="*/ 530225 h 568325"/>
              <a:gd name="connsiteX2" fmla="*/ 511175 w 537514"/>
              <a:gd name="connsiteY2" fmla="*/ 492125 h 568325"/>
              <a:gd name="connsiteX3" fmla="*/ 412750 w 537514"/>
              <a:gd name="connsiteY3" fmla="*/ 390525 h 568325"/>
              <a:gd name="connsiteX4" fmla="*/ 361950 w 537514"/>
              <a:gd name="connsiteY4" fmla="*/ 269875 h 568325"/>
              <a:gd name="connsiteX5" fmla="*/ 295275 w 537514"/>
              <a:gd name="connsiteY5" fmla="*/ 142875 h 568325"/>
              <a:gd name="connsiteX6" fmla="*/ 260350 w 537514"/>
              <a:gd name="connsiteY6" fmla="*/ 123825 h 568325"/>
              <a:gd name="connsiteX7" fmla="*/ 168275 w 537514"/>
              <a:gd name="connsiteY7" fmla="*/ 0 h 568325"/>
              <a:gd name="connsiteX8" fmla="*/ 127000 w 537514"/>
              <a:gd name="connsiteY8" fmla="*/ 0 h 568325"/>
              <a:gd name="connsiteX9" fmla="*/ 76200 w 537514"/>
              <a:gd name="connsiteY9" fmla="*/ 107950 h 568325"/>
              <a:gd name="connsiteX10" fmla="*/ 47625 w 537514"/>
              <a:gd name="connsiteY10" fmla="*/ 222250 h 568325"/>
              <a:gd name="connsiteX11" fmla="*/ 15875 w 537514"/>
              <a:gd name="connsiteY11" fmla="*/ 304800 h 568325"/>
              <a:gd name="connsiteX12" fmla="*/ 0 w 537514"/>
              <a:gd name="connsiteY12" fmla="*/ 434975 h 568325"/>
              <a:gd name="connsiteX13" fmla="*/ 28575 w 537514"/>
              <a:gd name="connsiteY13" fmla="*/ 514350 h 568325"/>
              <a:gd name="connsiteX14" fmla="*/ 193675 w 537514"/>
              <a:gd name="connsiteY14" fmla="*/ 552450 h 568325"/>
              <a:gd name="connsiteX15" fmla="*/ 406400 w 537514"/>
              <a:gd name="connsiteY15" fmla="*/ 568325 h 568325"/>
              <a:gd name="connsiteX0" fmla="*/ 406400 w 537514"/>
              <a:gd name="connsiteY0" fmla="*/ 568325 h 569084"/>
              <a:gd name="connsiteX1" fmla="*/ 530225 w 537514"/>
              <a:gd name="connsiteY1" fmla="*/ 530225 h 569084"/>
              <a:gd name="connsiteX2" fmla="*/ 511175 w 537514"/>
              <a:gd name="connsiteY2" fmla="*/ 492125 h 569084"/>
              <a:gd name="connsiteX3" fmla="*/ 412750 w 537514"/>
              <a:gd name="connsiteY3" fmla="*/ 390525 h 569084"/>
              <a:gd name="connsiteX4" fmla="*/ 361950 w 537514"/>
              <a:gd name="connsiteY4" fmla="*/ 269875 h 569084"/>
              <a:gd name="connsiteX5" fmla="*/ 295275 w 537514"/>
              <a:gd name="connsiteY5" fmla="*/ 142875 h 569084"/>
              <a:gd name="connsiteX6" fmla="*/ 260350 w 537514"/>
              <a:gd name="connsiteY6" fmla="*/ 123825 h 569084"/>
              <a:gd name="connsiteX7" fmla="*/ 168275 w 537514"/>
              <a:gd name="connsiteY7" fmla="*/ 0 h 569084"/>
              <a:gd name="connsiteX8" fmla="*/ 127000 w 537514"/>
              <a:gd name="connsiteY8" fmla="*/ 0 h 569084"/>
              <a:gd name="connsiteX9" fmla="*/ 76200 w 537514"/>
              <a:gd name="connsiteY9" fmla="*/ 107950 h 569084"/>
              <a:gd name="connsiteX10" fmla="*/ 47625 w 537514"/>
              <a:gd name="connsiteY10" fmla="*/ 222250 h 569084"/>
              <a:gd name="connsiteX11" fmla="*/ 15875 w 537514"/>
              <a:gd name="connsiteY11" fmla="*/ 304800 h 569084"/>
              <a:gd name="connsiteX12" fmla="*/ 0 w 537514"/>
              <a:gd name="connsiteY12" fmla="*/ 434975 h 569084"/>
              <a:gd name="connsiteX13" fmla="*/ 28575 w 537514"/>
              <a:gd name="connsiteY13" fmla="*/ 514350 h 569084"/>
              <a:gd name="connsiteX14" fmla="*/ 193675 w 537514"/>
              <a:gd name="connsiteY14" fmla="*/ 552450 h 569084"/>
              <a:gd name="connsiteX15" fmla="*/ 406400 w 537514"/>
              <a:gd name="connsiteY15" fmla="*/ 568325 h 569084"/>
              <a:gd name="connsiteX0" fmla="*/ 406400 w 537514"/>
              <a:gd name="connsiteY0" fmla="*/ 568325 h 569084"/>
              <a:gd name="connsiteX1" fmla="*/ 530225 w 537514"/>
              <a:gd name="connsiteY1" fmla="*/ 530225 h 569084"/>
              <a:gd name="connsiteX2" fmla="*/ 511175 w 537514"/>
              <a:gd name="connsiteY2" fmla="*/ 492125 h 569084"/>
              <a:gd name="connsiteX3" fmla="*/ 412750 w 537514"/>
              <a:gd name="connsiteY3" fmla="*/ 390525 h 569084"/>
              <a:gd name="connsiteX4" fmla="*/ 361950 w 537514"/>
              <a:gd name="connsiteY4" fmla="*/ 269875 h 569084"/>
              <a:gd name="connsiteX5" fmla="*/ 295275 w 537514"/>
              <a:gd name="connsiteY5" fmla="*/ 142875 h 569084"/>
              <a:gd name="connsiteX6" fmla="*/ 260350 w 537514"/>
              <a:gd name="connsiteY6" fmla="*/ 123825 h 569084"/>
              <a:gd name="connsiteX7" fmla="*/ 168275 w 537514"/>
              <a:gd name="connsiteY7" fmla="*/ 0 h 569084"/>
              <a:gd name="connsiteX8" fmla="*/ 127000 w 537514"/>
              <a:gd name="connsiteY8" fmla="*/ 0 h 569084"/>
              <a:gd name="connsiteX9" fmla="*/ 76200 w 537514"/>
              <a:gd name="connsiteY9" fmla="*/ 107950 h 569084"/>
              <a:gd name="connsiteX10" fmla="*/ 47625 w 537514"/>
              <a:gd name="connsiteY10" fmla="*/ 222250 h 569084"/>
              <a:gd name="connsiteX11" fmla="*/ 15875 w 537514"/>
              <a:gd name="connsiteY11" fmla="*/ 304800 h 569084"/>
              <a:gd name="connsiteX12" fmla="*/ 0 w 537514"/>
              <a:gd name="connsiteY12" fmla="*/ 434975 h 569084"/>
              <a:gd name="connsiteX13" fmla="*/ 28575 w 537514"/>
              <a:gd name="connsiteY13" fmla="*/ 514350 h 569084"/>
              <a:gd name="connsiteX14" fmla="*/ 193675 w 537514"/>
              <a:gd name="connsiteY14" fmla="*/ 552450 h 569084"/>
              <a:gd name="connsiteX15" fmla="*/ 406400 w 537514"/>
              <a:gd name="connsiteY15" fmla="*/ 568325 h 569084"/>
              <a:gd name="connsiteX0" fmla="*/ 406400 w 537514"/>
              <a:gd name="connsiteY0" fmla="*/ 568325 h 569084"/>
              <a:gd name="connsiteX1" fmla="*/ 530225 w 537514"/>
              <a:gd name="connsiteY1" fmla="*/ 530225 h 569084"/>
              <a:gd name="connsiteX2" fmla="*/ 511175 w 537514"/>
              <a:gd name="connsiteY2" fmla="*/ 492125 h 569084"/>
              <a:gd name="connsiteX3" fmla="*/ 412750 w 537514"/>
              <a:gd name="connsiteY3" fmla="*/ 390525 h 569084"/>
              <a:gd name="connsiteX4" fmla="*/ 361950 w 537514"/>
              <a:gd name="connsiteY4" fmla="*/ 269875 h 569084"/>
              <a:gd name="connsiteX5" fmla="*/ 295275 w 537514"/>
              <a:gd name="connsiteY5" fmla="*/ 142875 h 569084"/>
              <a:gd name="connsiteX6" fmla="*/ 260350 w 537514"/>
              <a:gd name="connsiteY6" fmla="*/ 123825 h 569084"/>
              <a:gd name="connsiteX7" fmla="*/ 168275 w 537514"/>
              <a:gd name="connsiteY7" fmla="*/ 0 h 569084"/>
              <a:gd name="connsiteX8" fmla="*/ 127000 w 537514"/>
              <a:gd name="connsiteY8" fmla="*/ 0 h 569084"/>
              <a:gd name="connsiteX9" fmla="*/ 76200 w 537514"/>
              <a:gd name="connsiteY9" fmla="*/ 107950 h 569084"/>
              <a:gd name="connsiteX10" fmla="*/ 47625 w 537514"/>
              <a:gd name="connsiteY10" fmla="*/ 222250 h 569084"/>
              <a:gd name="connsiteX11" fmla="*/ 15875 w 537514"/>
              <a:gd name="connsiteY11" fmla="*/ 304800 h 569084"/>
              <a:gd name="connsiteX12" fmla="*/ 0 w 537514"/>
              <a:gd name="connsiteY12" fmla="*/ 434975 h 569084"/>
              <a:gd name="connsiteX13" fmla="*/ 28575 w 537514"/>
              <a:gd name="connsiteY13" fmla="*/ 514350 h 569084"/>
              <a:gd name="connsiteX14" fmla="*/ 193675 w 537514"/>
              <a:gd name="connsiteY14" fmla="*/ 552450 h 569084"/>
              <a:gd name="connsiteX15" fmla="*/ 406400 w 537514"/>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82827 h 583586"/>
              <a:gd name="connsiteX1" fmla="*/ 530511 w 537800"/>
              <a:gd name="connsiteY1" fmla="*/ 544727 h 583586"/>
              <a:gd name="connsiteX2" fmla="*/ 511461 w 537800"/>
              <a:gd name="connsiteY2" fmla="*/ 506627 h 583586"/>
              <a:gd name="connsiteX3" fmla="*/ 413036 w 537800"/>
              <a:gd name="connsiteY3" fmla="*/ 405027 h 583586"/>
              <a:gd name="connsiteX4" fmla="*/ 362236 w 537800"/>
              <a:gd name="connsiteY4" fmla="*/ 284377 h 583586"/>
              <a:gd name="connsiteX5" fmla="*/ 295561 w 537800"/>
              <a:gd name="connsiteY5" fmla="*/ 157377 h 583586"/>
              <a:gd name="connsiteX6" fmla="*/ 260636 w 537800"/>
              <a:gd name="connsiteY6" fmla="*/ 138327 h 583586"/>
              <a:gd name="connsiteX7" fmla="*/ 168561 w 537800"/>
              <a:gd name="connsiteY7" fmla="*/ 14502 h 583586"/>
              <a:gd name="connsiteX8" fmla="*/ 127286 w 537800"/>
              <a:gd name="connsiteY8" fmla="*/ 14502 h 583586"/>
              <a:gd name="connsiteX9" fmla="*/ 76486 w 537800"/>
              <a:gd name="connsiteY9" fmla="*/ 122452 h 583586"/>
              <a:gd name="connsiteX10" fmla="*/ 47911 w 537800"/>
              <a:gd name="connsiteY10" fmla="*/ 236752 h 583586"/>
              <a:gd name="connsiteX11" fmla="*/ 16161 w 537800"/>
              <a:gd name="connsiteY11" fmla="*/ 319302 h 583586"/>
              <a:gd name="connsiteX12" fmla="*/ 286 w 537800"/>
              <a:gd name="connsiteY12" fmla="*/ 449477 h 583586"/>
              <a:gd name="connsiteX13" fmla="*/ 28861 w 537800"/>
              <a:gd name="connsiteY13" fmla="*/ 528852 h 583586"/>
              <a:gd name="connsiteX14" fmla="*/ 193961 w 537800"/>
              <a:gd name="connsiteY14" fmla="*/ 566952 h 583586"/>
              <a:gd name="connsiteX15" fmla="*/ 406686 w 537800"/>
              <a:gd name="connsiteY15" fmla="*/ 582827 h 583586"/>
              <a:gd name="connsiteX0" fmla="*/ 406686 w 537800"/>
              <a:gd name="connsiteY0" fmla="*/ 591350 h 592109"/>
              <a:gd name="connsiteX1" fmla="*/ 530511 w 537800"/>
              <a:gd name="connsiteY1" fmla="*/ 553250 h 592109"/>
              <a:gd name="connsiteX2" fmla="*/ 511461 w 537800"/>
              <a:gd name="connsiteY2" fmla="*/ 515150 h 592109"/>
              <a:gd name="connsiteX3" fmla="*/ 413036 w 537800"/>
              <a:gd name="connsiteY3" fmla="*/ 413550 h 592109"/>
              <a:gd name="connsiteX4" fmla="*/ 362236 w 537800"/>
              <a:gd name="connsiteY4" fmla="*/ 292900 h 592109"/>
              <a:gd name="connsiteX5" fmla="*/ 295561 w 537800"/>
              <a:gd name="connsiteY5" fmla="*/ 165900 h 592109"/>
              <a:gd name="connsiteX6" fmla="*/ 260636 w 537800"/>
              <a:gd name="connsiteY6" fmla="*/ 146850 h 592109"/>
              <a:gd name="connsiteX7" fmla="*/ 168561 w 537800"/>
              <a:gd name="connsiteY7" fmla="*/ 23025 h 592109"/>
              <a:gd name="connsiteX8" fmla="*/ 127286 w 537800"/>
              <a:gd name="connsiteY8" fmla="*/ 23025 h 592109"/>
              <a:gd name="connsiteX9" fmla="*/ 76486 w 537800"/>
              <a:gd name="connsiteY9" fmla="*/ 130975 h 592109"/>
              <a:gd name="connsiteX10" fmla="*/ 47911 w 537800"/>
              <a:gd name="connsiteY10" fmla="*/ 245275 h 592109"/>
              <a:gd name="connsiteX11" fmla="*/ 16161 w 537800"/>
              <a:gd name="connsiteY11" fmla="*/ 327825 h 592109"/>
              <a:gd name="connsiteX12" fmla="*/ 286 w 537800"/>
              <a:gd name="connsiteY12" fmla="*/ 458000 h 592109"/>
              <a:gd name="connsiteX13" fmla="*/ 28861 w 537800"/>
              <a:gd name="connsiteY13" fmla="*/ 537375 h 592109"/>
              <a:gd name="connsiteX14" fmla="*/ 193961 w 537800"/>
              <a:gd name="connsiteY14" fmla="*/ 575475 h 592109"/>
              <a:gd name="connsiteX15" fmla="*/ 406686 w 537800"/>
              <a:gd name="connsiteY15" fmla="*/ 591350 h 592109"/>
              <a:gd name="connsiteX0" fmla="*/ 406686 w 535563"/>
              <a:gd name="connsiteY0" fmla="*/ 591350 h 592109"/>
              <a:gd name="connsiteX1" fmla="*/ 530511 w 535563"/>
              <a:gd name="connsiteY1" fmla="*/ 553250 h 592109"/>
              <a:gd name="connsiteX2" fmla="*/ 501936 w 535563"/>
              <a:gd name="connsiteY2" fmla="*/ 477050 h 592109"/>
              <a:gd name="connsiteX3" fmla="*/ 413036 w 535563"/>
              <a:gd name="connsiteY3" fmla="*/ 413550 h 592109"/>
              <a:gd name="connsiteX4" fmla="*/ 362236 w 535563"/>
              <a:gd name="connsiteY4" fmla="*/ 292900 h 592109"/>
              <a:gd name="connsiteX5" fmla="*/ 295561 w 535563"/>
              <a:gd name="connsiteY5" fmla="*/ 165900 h 592109"/>
              <a:gd name="connsiteX6" fmla="*/ 260636 w 535563"/>
              <a:gd name="connsiteY6" fmla="*/ 146850 h 592109"/>
              <a:gd name="connsiteX7" fmla="*/ 168561 w 535563"/>
              <a:gd name="connsiteY7" fmla="*/ 23025 h 592109"/>
              <a:gd name="connsiteX8" fmla="*/ 127286 w 535563"/>
              <a:gd name="connsiteY8" fmla="*/ 23025 h 592109"/>
              <a:gd name="connsiteX9" fmla="*/ 76486 w 535563"/>
              <a:gd name="connsiteY9" fmla="*/ 130975 h 592109"/>
              <a:gd name="connsiteX10" fmla="*/ 47911 w 535563"/>
              <a:gd name="connsiteY10" fmla="*/ 245275 h 592109"/>
              <a:gd name="connsiteX11" fmla="*/ 16161 w 535563"/>
              <a:gd name="connsiteY11" fmla="*/ 327825 h 592109"/>
              <a:gd name="connsiteX12" fmla="*/ 286 w 535563"/>
              <a:gd name="connsiteY12" fmla="*/ 458000 h 592109"/>
              <a:gd name="connsiteX13" fmla="*/ 28861 w 535563"/>
              <a:gd name="connsiteY13" fmla="*/ 537375 h 592109"/>
              <a:gd name="connsiteX14" fmla="*/ 193961 w 535563"/>
              <a:gd name="connsiteY14" fmla="*/ 575475 h 592109"/>
              <a:gd name="connsiteX15" fmla="*/ 406686 w 535563"/>
              <a:gd name="connsiteY15" fmla="*/ 591350 h 592109"/>
              <a:gd name="connsiteX0" fmla="*/ 406686 w 535563"/>
              <a:gd name="connsiteY0" fmla="*/ 589227 h 589986"/>
              <a:gd name="connsiteX1" fmla="*/ 530511 w 535563"/>
              <a:gd name="connsiteY1" fmla="*/ 551127 h 589986"/>
              <a:gd name="connsiteX2" fmla="*/ 501936 w 535563"/>
              <a:gd name="connsiteY2" fmla="*/ 474927 h 589986"/>
              <a:gd name="connsiteX3" fmla="*/ 413036 w 535563"/>
              <a:gd name="connsiteY3" fmla="*/ 411427 h 589986"/>
              <a:gd name="connsiteX4" fmla="*/ 362236 w 535563"/>
              <a:gd name="connsiteY4" fmla="*/ 290777 h 589986"/>
              <a:gd name="connsiteX5" fmla="*/ 295561 w 535563"/>
              <a:gd name="connsiteY5" fmla="*/ 163777 h 589986"/>
              <a:gd name="connsiteX6" fmla="*/ 260636 w 535563"/>
              <a:gd name="connsiteY6" fmla="*/ 144727 h 589986"/>
              <a:gd name="connsiteX7" fmla="*/ 213011 w 535563"/>
              <a:gd name="connsiteY7" fmla="*/ 24077 h 589986"/>
              <a:gd name="connsiteX8" fmla="*/ 127286 w 535563"/>
              <a:gd name="connsiteY8" fmla="*/ 20902 h 589986"/>
              <a:gd name="connsiteX9" fmla="*/ 76486 w 535563"/>
              <a:gd name="connsiteY9" fmla="*/ 128852 h 589986"/>
              <a:gd name="connsiteX10" fmla="*/ 47911 w 535563"/>
              <a:gd name="connsiteY10" fmla="*/ 243152 h 589986"/>
              <a:gd name="connsiteX11" fmla="*/ 16161 w 535563"/>
              <a:gd name="connsiteY11" fmla="*/ 325702 h 589986"/>
              <a:gd name="connsiteX12" fmla="*/ 286 w 535563"/>
              <a:gd name="connsiteY12" fmla="*/ 455877 h 589986"/>
              <a:gd name="connsiteX13" fmla="*/ 28861 w 535563"/>
              <a:gd name="connsiteY13" fmla="*/ 535252 h 589986"/>
              <a:gd name="connsiteX14" fmla="*/ 193961 w 535563"/>
              <a:gd name="connsiteY14" fmla="*/ 573352 h 589986"/>
              <a:gd name="connsiteX15" fmla="*/ 406686 w 535563"/>
              <a:gd name="connsiteY15" fmla="*/ 589227 h 589986"/>
              <a:gd name="connsiteX0" fmla="*/ 406686 w 535563"/>
              <a:gd name="connsiteY0" fmla="*/ 582216 h 582975"/>
              <a:gd name="connsiteX1" fmla="*/ 530511 w 535563"/>
              <a:gd name="connsiteY1" fmla="*/ 544116 h 582975"/>
              <a:gd name="connsiteX2" fmla="*/ 501936 w 535563"/>
              <a:gd name="connsiteY2" fmla="*/ 467916 h 582975"/>
              <a:gd name="connsiteX3" fmla="*/ 413036 w 535563"/>
              <a:gd name="connsiteY3" fmla="*/ 404416 h 582975"/>
              <a:gd name="connsiteX4" fmla="*/ 362236 w 535563"/>
              <a:gd name="connsiteY4" fmla="*/ 283766 h 582975"/>
              <a:gd name="connsiteX5" fmla="*/ 295561 w 535563"/>
              <a:gd name="connsiteY5" fmla="*/ 156766 h 582975"/>
              <a:gd name="connsiteX6" fmla="*/ 213011 w 535563"/>
              <a:gd name="connsiteY6" fmla="*/ 17066 h 582975"/>
              <a:gd name="connsiteX7" fmla="*/ 127286 w 535563"/>
              <a:gd name="connsiteY7" fmla="*/ 13891 h 582975"/>
              <a:gd name="connsiteX8" fmla="*/ 76486 w 535563"/>
              <a:gd name="connsiteY8" fmla="*/ 121841 h 582975"/>
              <a:gd name="connsiteX9" fmla="*/ 47911 w 535563"/>
              <a:gd name="connsiteY9" fmla="*/ 236141 h 582975"/>
              <a:gd name="connsiteX10" fmla="*/ 16161 w 535563"/>
              <a:gd name="connsiteY10" fmla="*/ 318691 h 582975"/>
              <a:gd name="connsiteX11" fmla="*/ 286 w 535563"/>
              <a:gd name="connsiteY11" fmla="*/ 448866 h 582975"/>
              <a:gd name="connsiteX12" fmla="*/ 28861 w 535563"/>
              <a:gd name="connsiteY12" fmla="*/ 528241 h 582975"/>
              <a:gd name="connsiteX13" fmla="*/ 193961 w 535563"/>
              <a:gd name="connsiteY13" fmla="*/ 566341 h 582975"/>
              <a:gd name="connsiteX14" fmla="*/ 406686 w 535563"/>
              <a:gd name="connsiteY14" fmla="*/ 582216 h 58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63" h="582975">
                <a:moveTo>
                  <a:pt x="406686" y="582216"/>
                </a:moveTo>
                <a:cubicBezTo>
                  <a:pt x="462778" y="578512"/>
                  <a:pt x="514636" y="563166"/>
                  <a:pt x="530511" y="544116"/>
                </a:cubicBezTo>
                <a:cubicBezTo>
                  <a:pt x="546386" y="525066"/>
                  <a:pt x="521515" y="491199"/>
                  <a:pt x="501936" y="467916"/>
                </a:cubicBezTo>
                <a:cubicBezTo>
                  <a:pt x="482357" y="444633"/>
                  <a:pt x="436319" y="435108"/>
                  <a:pt x="413036" y="404416"/>
                </a:cubicBezTo>
                <a:cubicBezTo>
                  <a:pt x="389753" y="373724"/>
                  <a:pt x="381815" y="325041"/>
                  <a:pt x="362236" y="283766"/>
                </a:cubicBezTo>
                <a:cubicBezTo>
                  <a:pt x="342657" y="242491"/>
                  <a:pt x="320432" y="201216"/>
                  <a:pt x="295561" y="156766"/>
                </a:cubicBezTo>
                <a:cubicBezTo>
                  <a:pt x="270690" y="112316"/>
                  <a:pt x="241057" y="40879"/>
                  <a:pt x="213011" y="17066"/>
                </a:cubicBezTo>
                <a:cubicBezTo>
                  <a:pt x="184965" y="-6746"/>
                  <a:pt x="150040" y="-3571"/>
                  <a:pt x="127286" y="13891"/>
                </a:cubicBezTo>
                <a:cubicBezTo>
                  <a:pt x="104532" y="31354"/>
                  <a:pt x="89715" y="84799"/>
                  <a:pt x="76486" y="121841"/>
                </a:cubicBezTo>
                <a:cubicBezTo>
                  <a:pt x="63257" y="158883"/>
                  <a:pt x="57965" y="203333"/>
                  <a:pt x="47911" y="236141"/>
                </a:cubicBezTo>
                <a:cubicBezTo>
                  <a:pt x="37857" y="268949"/>
                  <a:pt x="24098" y="283237"/>
                  <a:pt x="16161" y="318691"/>
                </a:cubicBezTo>
                <a:cubicBezTo>
                  <a:pt x="8224" y="354145"/>
                  <a:pt x="-1831" y="413941"/>
                  <a:pt x="286" y="448866"/>
                </a:cubicBezTo>
                <a:cubicBezTo>
                  <a:pt x="2403" y="483791"/>
                  <a:pt x="-3418" y="508662"/>
                  <a:pt x="28861" y="528241"/>
                </a:cubicBezTo>
                <a:cubicBezTo>
                  <a:pt x="61140" y="547820"/>
                  <a:pt x="130990" y="557345"/>
                  <a:pt x="193961" y="566341"/>
                </a:cubicBezTo>
                <a:cubicBezTo>
                  <a:pt x="256932" y="575337"/>
                  <a:pt x="350594" y="585920"/>
                  <a:pt x="406686" y="582216"/>
                </a:cubicBezTo>
                <a:close/>
              </a:path>
            </a:pathLst>
          </a:custGeom>
          <a:gradFill>
            <a:gsLst>
              <a:gs pos="0">
                <a:schemeClr val="accent1">
                  <a:lumMod val="5000"/>
                  <a:lumOff val="95000"/>
                </a:schemeClr>
              </a:gs>
              <a:gs pos="16000">
                <a:schemeClr val="accent1">
                  <a:lumMod val="40000"/>
                  <a:lumOff val="60000"/>
                </a:schemeClr>
              </a:gs>
              <a:gs pos="48000">
                <a:srgbClr val="0070C0"/>
              </a:gs>
              <a:gs pos="77000">
                <a:srgbClr val="002060"/>
              </a:gs>
            </a:gsLst>
            <a:lin ang="204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Oval 79">
            <a:extLst>
              <a:ext uri="{FF2B5EF4-FFF2-40B4-BE49-F238E27FC236}">
                <a16:creationId xmlns:a16="http://schemas.microsoft.com/office/drawing/2014/main" id="{0F523D02-10D0-5653-B91C-0EDD16A42AEB}"/>
              </a:ext>
            </a:extLst>
          </p:cNvPr>
          <p:cNvSpPr/>
          <p:nvPr/>
        </p:nvSpPr>
        <p:spPr>
          <a:xfrm>
            <a:off x="10569575" y="5423932"/>
            <a:ext cx="205976" cy="26043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val 80">
            <a:extLst>
              <a:ext uri="{FF2B5EF4-FFF2-40B4-BE49-F238E27FC236}">
                <a16:creationId xmlns:a16="http://schemas.microsoft.com/office/drawing/2014/main" id="{1F97FE17-7F06-C47E-F0B5-DB240920FCC9}"/>
              </a:ext>
            </a:extLst>
          </p:cNvPr>
          <p:cNvSpPr/>
          <p:nvPr/>
        </p:nvSpPr>
        <p:spPr>
          <a:xfrm>
            <a:off x="10116344" y="4930331"/>
            <a:ext cx="205976" cy="26043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66A572F7-2917-B9CB-DEF0-852080AC9480}"/>
              </a:ext>
            </a:extLst>
          </p:cNvPr>
          <p:cNvSpPr/>
          <p:nvPr/>
        </p:nvSpPr>
        <p:spPr>
          <a:xfrm>
            <a:off x="10712593" y="5316948"/>
            <a:ext cx="848309" cy="414472"/>
          </a:xfrm>
          <a:prstGeom prst="rect">
            <a:avLst/>
          </a:prstGeom>
          <a:noFill/>
        </p:spPr>
        <p:txBody>
          <a:bodyPr wrap="none" lIns="91440" tIns="45720" rIns="91440" bIns="45720">
            <a:spAutoFit/>
          </a:bodyPr>
          <a:lstStyle/>
          <a:p>
            <a:pPr algn="ctr">
              <a:lnSpc>
                <a:spcPts val="2800"/>
              </a:lnSpc>
            </a:pPr>
            <a:r>
              <a:rPr lang="en-GB" sz="2000">
                <a:ln w="9525">
                  <a:solidFill>
                    <a:srgbClr val="FFFF00"/>
                  </a:solidFill>
                </a:ln>
                <a:solidFill>
                  <a:sysClr val="windowText" lastClr="000000"/>
                </a:solidFill>
                <a:effectLst>
                  <a:outerShdw blurRad="38100" dist="19050" dir="2700000" algn="tl" rotWithShape="0">
                    <a:schemeClr val="dk1">
                      <a:alpha val="40000"/>
                    </a:schemeClr>
                  </a:outerShdw>
                </a:effectLst>
                <a:latin typeface="Bahnschrift SemiBold Condensed" panose="020B0502040204020203" pitchFamily="34" charset="0"/>
              </a:rPr>
              <a:t>AV node</a:t>
            </a:r>
          </a:p>
        </p:txBody>
      </p:sp>
      <p:sp>
        <p:nvSpPr>
          <p:cNvPr id="92" name="Rectangle 91">
            <a:extLst>
              <a:ext uri="{FF2B5EF4-FFF2-40B4-BE49-F238E27FC236}">
                <a16:creationId xmlns:a16="http://schemas.microsoft.com/office/drawing/2014/main" id="{2910EA72-8711-AC93-74CF-4C3570247881}"/>
              </a:ext>
            </a:extLst>
          </p:cNvPr>
          <p:cNvSpPr/>
          <p:nvPr/>
        </p:nvSpPr>
        <p:spPr>
          <a:xfrm>
            <a:off x="10247011" y="4828876"/>
            <a:ext cx="869148" cy="414472"/>
          </a:xfrm>
          <a:prstGeom prst="rect">
            <a:avLst/>
          </a:prstGeom>
          <a:noFill/>
        </p:spPr>
        <p:txBody>
          <a:bodyPr wrap="none" lIns="91440" tIns="45720" rIns="91440" bIns="45720">
            <a:spAutoFit/>
          </a:bodyPr>
          <a:lstStyle/>
          <a:p>
            <a:pPr algn="ctr">
              <a:lnSpc>
                <a:spcPts val="2800"/>
              </a:lnSpc>
            </a:pPr>
            <a:r>
              <a:rPr lang="en-GB" sz="2000" b="0" cap="none" spc="0">
                <a:ln w="9525">
                  <a:solidFill>
                    <a:srgbClr val="FFFF00"/>
                  </a:solidFill>
                </a:ln>
                <a:solidFill>
                  <a:sysClr val="windowText" lastClr="000000"/>
                </a:solidFill>
                <a:effectLst>
                  <a:outerShdw blurRad="38100" dist="19050" dir="2700000" algn="tl" rotWithShape="0">
                    <a:schemeClr val="dk1">
                      <a:alpha val="40000"/>
                    </a:schemeClr>
                  </a:outerShdw>
                </a:effectLst>
                <a:latin typeface="Bahnschrift SemiBold Condensed" panose="020B0502040204020203" pitchFamily="34" charset="0"/>
              </a:rPr>
              <a:t>SA node</a:t>
            </a:r>
          </a:p>
        </p:txBody>
      </p:sp>
      <p:grpSp>
        <p:nvGrpSpPr>
          <p:cNvPr id="131" name="Group 130">
            <a:extLst>
              <a:ext uri="{FF2B5EF4-FFF2-40B4-BE49-F238E27FC236}">
                <a16:creationId xmlns:a16="http://schemas.microsoft.com/office/drawing/2014/main" id="{DDB32456-5585-1B81-B49F-F15CD1CE5123}"/>
              </a:ext>
            </a:extLst>
          </p:cNvPr>
          <p:cNvGrpSpPr/>
          <p:nvPr/>
        </p:nvGrpSpPr>
        <p:grpSpPr>
          <a:xfrm>
            <a:off x="6657011" y="4609880"/>
            <a:ext cx="2723905" cy="1737505"/>
            <a:chOff x="6657011" y="4609880"/>
            <a:chExt cx="2723905" cy="1737505"/>
          </a:xfrm>
        </p:grpSpPr>
        <p:sp>
          <p:nvSpPr>
            <p:cNvPr id="26" name="Rectangle 25">
              <a:extLst>
                <a:ext uri="{FF2B5EF4-FFF2-40B4-BE49-F238E27FC236}">
                  <a16:creationId xmlns:a16="http://schemas.microsoft.com/office/drawing/2014/main" id="{CC62E1BE-0C15-27B2-3C9A-639BB7BE5A03}"/>
                </a:ext>
              </a:extLst>
            </p:cNvPr>
            <p:cNvSpPr/>
            <p:nvPr/>
          </p:nvSpPr>
          <p:spPr>
            <a:xfrm>
              <a:off x="6657011" y="5521325"/>
              <a:ext cx="2523640" cy="826060"/>
            </a:xfrm>
            <a:prstGeom prst="rect">
              <a:avLst/>
            </a:prstGeom>
            <a:noFill/>
          </p:spPr>
          <p:txBody>
            <a:bodyPr wrap="none" lIns="91440" tIns="45720" rIns="91440" bIns="45720">
              <a:spAutoFit/>
            </a:bodyPr>
            <a:lstStyle/>
            <a:p>
              <a:pPr algn="ctr">
                <a:lnSpc>
                  <a:spcPts val="2800"/>
                </a:lnSpc>
              </a:pPr>
              <a:r>
                <a:rPr lang="en-GB" sz="3200" b="0" cap="none" spc="0">
                  <a:ln w="0"/>
                  <a:solidFill>
                    <a:srgbClr val="00B050"/>
                  </a:solidFill>
                  <a:effectLst>
                    <a:outerShdw blurRad="38100" dist="19050" dir="2700000" algn="tl" rotWithShape="0">
                      <a:schemeClr val="dk1">
                        <a:alpha val="40000"/>
                      </a:schemeClr>
                    </a:outerShdw>
                  </a:effectLst>
                </a:rPr>
                <a:t>Cardiac nerve</a:t>
              </a:r>
              <a:br>
                <a:rPr lang="en-GB" sz="3200" b="0" cap="none" spc="0">
                  <a:ln w="0"/>
                  <a:solidFill>
                    <a:schemeClr val="tx1"/>
                  </a:solidFill>
                  <a:effectLst>
                    <a:outerShdw blurRad="38100" dist="19050" dir="2700000" algn="tl" rotWithShape="0">
                      <a:schemeClr val="dk1">
                        <a:alpha val="40000"/>
                      </a:schemeClr>
                    </a:outerShdw>
                  </a:effectLst>
                </a:rPr>
              </a:br>
              <a:r>
                <a:rPr lang="en-GB" sz="3200" b="0" cap="none" spc="0">
                  <a:ln w="0"/>
                  <a:solidFill>
                    <a:schemeClr val="tx1"/>
                  </a:solidFill>
                  <a:effectLst>
                    <a:outerShdw blurRad="38100" dist="19050" dir="2700000" algn="tl" rotWithShape="0">
                      <a:schemeClr val="dk1">
                        <a:alpha val="40000"/>
                      </a:schemeClr>
                    </a:outerShdw>
                  </a:effectLst>
                </a:rPr>
                <a:t>(sympathetic)</a:t>
              </a:r>
            </a:p>
          </p:txBody>
        </p:sp>
        <p:sp>
          <p:nvSpPr>
            <p:cNvPr id="94" name="Free-form: Shape 93">
              <a:extLst>
                <a:ext uri="{FF2B5EF4-FFF2-40B4-BE49-F238E27FC236}">
                  <a16:creationId xmlns:a16="http://schemas.microsoft.com/office/drawing/2014/main" id="{C3504EDD-A50E-6D54-8507-DA11FA7EE5F3}"/>
                </a:ext>
              </a:extLst>
            </p:cNvPr>
            <p:cNvSpPr/>
            <p:nvPr/>
          </p:nvSpPr>
          <p:spPr>
            <a:xfrm>
              <a:off x="8657523" y="4609880"/>
              <a:ext cx="723393" cy="1013190"/>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1284765 w 1284765"/>
                <a:gd name="connsiteY0" fmla="*/ 42 h 577838"/>
                <a:gd name="connsiteX1" fmla="*/ 635900 w 1284765"/>
                <a:gd name="connsiteY1" fmla="*/ 569544 h 577838"/>
                <a:gd name="connsiteX2" fmla="*/ 0 w 1284765"/>
                <a:gd name="connsiteY2" fmla="*/ 215550 h 577838"/>
                <a:gd name="connsiteX0" fmla="*/ 2700746 w 2700746"/>
                <a:gd name="connsiteY0" fmla="*/ 42 h 1493854"/>
                <a:gd name="connsiteX1" fmla="*/ 2051881 w 2700746"/>
                <a:gd name="connsiteY1" fmla="*/ 569544 h 1493854"/>
                <a:gd name="connsiteX2" fmla="*/ 0 w 2700746"/>
                <a:gd name="connsiteY2" fmla="*/ 1493854 h 1493854"/>
                <a:gd name="connsiteX0" fmla="*/ 2700746 w 2700746"/>
                <a:gd name="connsiteY0" fmla="*/ 42 h 1493854"/>
                <a:gd name="connsiteX1" fmla="*/ 2051881 w 2700746"/>
                <a:gd name="connsiteY1" fmla="*/ 569544 h 1493854"/>
                <a:gd name="connsiteX2" fmla="*/ 0 w 2700746"/>
                <a:gd name="connsiteY2" fmla="*/ 1493854 h 1493854"/>
                <a:gd name="connsiteX0" fmla="*/ 2700746 w 2700746"/>
                <a:gd name="connsiteY0" fmla="*/ 64 h 1493876"/>
                <a:gd name="connsiteX1" fmla="*/ 2051881 w 2700746"/>
                <a:gd name="connsiteY1" fmla="*/ 569566 h 1493876"/>
                <a:gd name="connsiteX2" fmla="*/ 0 w 2700746"/>
                <a:gd name="connsiteY2" fmla="*/ 1493876 h 1493876"/>
                <a:gd name="connsiteX0" fmla="*/ 2700746 w 2700746"/>
                <a:gd name="connsiteY0" fmla="*/ 0 h 1493812"/>
                <a:gd name="connsiteX1" fmla="*/ 2051881 w 2700746"/>
                <a:gd name="connsiteY1" fmla="*/ 569502 h 1493812"/>
                <a:gd name="connsiteX2" fmla="*/ 0 w 2700746"/>
                <a:gd name="connsiteY2" fmla="*/ 1493812 h 1493812"/>
                <a:gd name="connsiteX0" fmla="*/ 1188279 w 1188279"/>
                <a:gd name="connsiteY0" fmla="*/ 0 h 1475319"/>
                <a:gd name="connsiteX1" fmla="*/ 539414 w 1188279"/>
                <a:gd name="connsiteY1" fmla="*/ 569502 h 1475319"/>
                <a:gd name="connsiteX2" fmla="*/ 0 w 1188279"/>
                <a:gd name="connsiteY2" fmla="*/ 1475319 h 1475319"/>
                <a:gd name="connsiteX0" fmla="*/ 1188279 w 1188279"/>
                <a:gd name="connsiteY0" fmla="*/ 0 h 1475319"/>
                <a:gd name="connsiteX1" fmla="*/ 539414 w 1188279"/>
                <a:gd name="connsiteY1" fmla="*/ 569502 h 1475319"/>
                <a:gd name="connsiteX2" fmla="*/ 0 w 1188279"/>
                <a:gd name="connsiteY2" fmla="*/ 1475319 h 1475319"/>
                <a:gd name="connsiteX0" fmla="*/ 1188279 w 1188279"/>
                <a:gd name="connsiteY0" fmla="*/ 0 h 1475319"/>
                <a:gd name="connsiteX1" fmla="*/ 539414 w 1188279"/>
                <a:gd name="connsiteY1" fmla="*/ 569502 h 1475319"/>
                <a:gd name="connsiteX2" fmla="*/ 0 w 1188279"/>
                <a:gd name="connsiteY2" fmla="*/ 1475319 h 1475319"/>
              </a:gdLst>
              <a:ahLst/>
              <a:cxnLst>
                <a:cxn ang="0">
                  <a:pos x="connsiteX0" y="connsiteY0"/>
                </a:cxn>
                <a:cxn ang="0">
                  <a:pos x="connsiteX1" y="connsiteY1"/>
                </a:cxn>
                <a:cxn ang="0">
                  <a:pos x="connsiteX2" y="connsiteY2"/>
                </a:cxn>
              </a:cxnLst>
              <a:rect l="l" t="t" r="r" b="b"/>
              <a:pathLst>
                <a:path w="1188279" h="1475319">
                  <a:moveTo>
                    <a:pt x="1188279" y="0"/>
                  </a:moveTo>
                  <a:cubicBezTo>
                    <a:pt x="954340" y="207020"/>
                    <a:pt x="781382" y="362479"/>
                    <a:pt x="539414" y="569502"/>
                  </a:cubicBezTo>
                  <a:cubicBezTo>
                    <a:pt x="383906" y="863031"/>
                    <a:pt x="171565" y="1211081"/>
                    <a:pt x="0" y="1475319"/>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6" name="Group 125">
            <a:extLst>
              <a:ext uri="{FF2B5EF4-FFF2-40B4-BE49-F238E27FC236}">
                <a16:creationId xmlns:a16="http://schemas.microsoft.com/office/drawing/2014/main" id="{2C2F4836-BB7D-41CB-F61D-F8B7619C77D8}"/>
              </a:ext>
            </a:extLst>
          </p:cNvPr>
          <p:cNvGrpSpPr/>
          <p:nvPr/>
        </p:nvGrpSpPr>
        <p:grpSpPr>
          <a:xfrm>
            <a:off x="7542843" y="2420706"/>
            <a:ext cx="64008" cy="2864402"/>
            <a:chOff x="7542843" y="2420706"/>
            <a:chExt cx="64008" cy="2864402"/>
          </a:xfrm>
        </p:grpSpPr>
        <p:cxnSp>
          <p:nvCxnSpPr>
            <p:cNvPr id="7" name="Straight Connector 6">
              <a:extLst>
                <a:ext uri="{FF2B5EF4-FFF2-40B4-BE49-F238E27FC236}">
                  <a16:creationId xmlns:a16="http://schemas.microsoft.com/office/drawing/2014/main" id="{B1896671-2145-EEFD-55E2-02F24FEF1CF5}"/>
                </a:ext>
              </a:extLst>
            </p:cNvPr>
            <p:cNvCxnSpPr>
              <a:cxnSpLocks/>
              <a:endCxn id="98" idx="4"/>
            </p:cNvCxnSpPr>
            <p:nvPr/>
          </p:nvCxnSpPr>
          <p:spPr>
            <a:xfrm flipV="1">
              <a:off x="7572710" y="2484707"/>
              <a:ext cx="1475" cy="2800401"/>
            </a:xfrm>
            <a:prstGeom prst="line">
              <a:avLst/>
            </a:prstGeom>
            <a:ln>
              <a:solidFill>
                <a:srgbClr val="00B050"/>
              </a:solidFill>
            </a:ln>
          </p:spPr>
          <p:style>
            <a:lnRef idx="3">
              <a:schemeClr val="accent3"/>
            </a:lnRef>
            <a:fillRef idx="0">
              <a:schemeClr val="accent3"/>
            </a:fillRef>
            <a:effectRef idx="2">
              <a:schemeClr val="accent3"/>
            </a:effectRef>
            <a:fontRef idx="minor">
              <a:schemeClr val="tx1"/>
            </a:fontRef>
          </p:style>
        </p:cxnSp>
        <p:sp>
          <p:nvSpPr>
            <p:cNvPr id="98" name="Oval 97">
              <a:extLst>
                <a:ext uri="{FF2B5EF4-FFF2-40B4-BE49-F238E27FC236}">
                  <a16:creationId xmlns:a16="http://schemas.microsoft.com/office/drawing/2014/main" id="{34BBE34F-3334-ECEF-2782-3E907BD9E83C}"/>
                </a:ext>
              </a:extLst>
            </p:cNvPr>
            <p:cNvSpPr/>
            <p:nvPr/>
          </p:nvSpPr>
          <p:spPr>
            <a:xfrm rot="71076">
              <a:off x="7542843" y="242070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3" name="Group 132">
            <a:extLst>
              <a:ext uri="{FF2B5EF4-FFF2-40B4-BE49-F238E27FC236}">
                <a16:creationId xmlns:a16="http://schemas.microsoft.com/office/drawing/2014/main" id="{95C750AC-28BC-25C9-02FD-7281CA8AADDD}"/>
              </a:ext>
            </a:extLst>
          </p:cNvPr>
          <p:cNvGrpSpPr/>
          <p:nvPr/>
        </p:nvGrpSpPr>
        <p:grpSpPr>
          <a:xfrm>
            <a:off x="7522633" y="762105"/>
            <a:ext cx="4289003" cy="1554062"/>
            <a:chOff x="7522633" y="762105"/>
            <a:chExt cx="4289003" cy="1554062"/>
          </a:xfrm>
        </p:grpSpPr>
        <p:sp>
          <p:nvSpPr>
            <p:cNvPr id="105" name="Free-form: Shape 104">
              <a:extLst>
                <a:ext uri="{FF2B5EF4-FFF2-40B4-BE49-F238E27FC236}">
                  <a16:creationId xmlns:a16="http://schemas.microsoft.com/office/drawing/2014/main" id="{9242D80E-6DD0-245A-8D12-2742C7A02E23}"/>
                </a:ext>
              </a:extLst>
            </p:cNvPr>
            <p:cNvSpPr/>
            <p:nvPr/>
          </p:nvSpPr>
          <p:spPr>
            <a:xfrm>
              <a:off x="7522633" y="1050400"/>
              <a:ext cx="2332567" cy="1265767"/>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192867 w 2192867"/>
                <a:gd name="connsiteY0" fmla="*/ 4233 h 503767"/>
                <a:gd name="connsiteX1" fmla="*/ 1536700 w 2192867"/>
                <a:gd name="connsiteY1" fmla="*/ 0 h 503767"/>
                <a:gd name="connsiteX2" fmla="*/ 0 w 2192867"/>
                <a:gd name="connsiteY2" fmla="*/ 503767 h 503767"/>
                <a:gd name="connsiteX0" fmla="*/ 2192867 w 2192867"/>
                <a:gd name="connsiteY0" fmla="*/ 4233 h 503767"/>
                <a:gd name="connsiteX1" fmla="*/ 1536700 w 2192867"/>
                <a:gd name="connsiteY1" fmla="*/ 0 h 503767"/>
                <a:gd name="connsiteX2" fmla="*/ 0 w 2192867"/>
                <a:gd name="connsiteY2" fmla="*/ 503767 h 503767"/>
                <a:gd name="connsiteX0" fmla="*/ 2332567 w 2332567"/>
                <a:gd name="connsiteY0" fmla="*/ 4233 h 1265767"/>
                <a:gd name="connsiteX1" fmla="*/ 1676400 w 2332567"/>
                <a:gd name="connsiteY1" fmla="*/ 0 h 1265767"/>
                <a:gd name="connsiteX2" fmla="*/ 0 w 2332567"/>
                <a:gd name="connsiteY2" fmla="*/ 1265767 h 1265767"/>
                <a:gd name="connsiteX0" fmla="*/ 2332567 w 2332567"/>
                <a:gd name="connsiteY0" fmla="*/ 4233 h 1265767"/>
                <a:gd name="connsiteX1" fmla="*/ 1676400 w 2332567"/>
                <a:gd name="connsiteY1" fmla="*/ 0 h 1265767"/>
                <a:gd name="connsiteX2" fmla="*/ 0 w 2332567"/>
                <a:gd name="connsiteY2" fmla="*/ 1265767 h 1265767"/>
                <a:gd name="connsiteX0" fmla="*/ 2332567 w 2332567"/>
                <a:gd name="connsiteY0" fmla="*/ 4233 h 1265767"/>
                <a:gd name="connsiteX1" fmla="*/ 1676400 w 2332567"/>
                <a:gd name="connsiteY1" fmla="*/ 0 h 1265767"/>
                <a:gd name="connsiteX2" fmla="*/ 0 w 2332567"/>
                <a:gd name="connsiteY2" fmla="*/ 1265767 h 1265767"/>
              </a:gdLst>
              <a:ahLst/>
              <a:cxnLst>
                <a:cxn ang="0">
                  <a:pos x="connsiteX0" y="connsiteY0"/>
                </a:cxn>
                <a:cxn ang="0">
                  <a:pos x="connsiteX1" y="connsiteY1"/>
                </a:cxn>
                <a:cxn ang="0">
                  <a:pos x="connsiteX2" y="connsiteY2"/>
                </a:cxn>
              </a:cxnLst>
              <a:rect l="l" t="t" r="r" b="b"/>
              <a:pathLst>
                <a:path w="2332567" h="1265767">
                  <a:moveTo>
                    <a:pt x="2332567" y="4233"/>
                  </a:moveTo>
                  <a:cubicBezTo>
                    <a:pt x="2119489" y="-1412"/>
                    <a:pt x="2012244" y="5644"/>
                    <a:pt x="1676400" y="0"/>
                  </a:cubicBezTo>
                  <a:cubicBezTo>
                    <a:pt x="1230488" y="324556"/>
                    <a:pt x="487538" y="847374"/>
                    <a:pt x="0" y="12657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1E774C69-E215-2E6A-5497-ECFC914E7A1E}"/>
                </a:ext>
              </a:extLst>
            </p:cNvPr>
            <p:cNvSpPr/>
            <p:nvPr/>
          </p:nvSpPr>
          <p:spPr>
            <a:xfrm>
              <a:off x="9129491" y="762105"/>
              <a:ext cx="2682145" cy="642612"/>
            </a:xfrm>
            <a:prstGeom prst="rect">
              <a:avLst/>
            </a:prstGeom>
            <a:noFill/>
          </p:spPr>
          <p:txBody>
            <a:bodyPr wrap="none" lIns="91440" tIns="45720" rIns="91440" bIns="45720">
              <a:spAutoFit/>
            </a:bodyPr>
            <a:lstStyle/>
            <a:p>
              <a:pPr algn="ctr">
                <a:lnSpc>
                  <a:spcPts val="2100"/>
                </a:lnSpc>
              </a:pPr>
              <a:r>
                <a:rPr lang="en-GB" sz="2400" b="0" cap="none" spc="0">
                  <a:ln w="0"/>
                  <a:solidFill>
                    <a:schemeClr val="tx1"/>
                  </a:solidFill>
                  <a:effectLst>
                    <a:outerShdw blurRad="38100" dist="19050" dir="2700000" algn="tl" rotWithShape="0">
                      <a:schemeClr val="dk1">
                        <a:alpha val="40000"/>
                      </a:schemeClr>
                    </a:outerShdw>
                  </a:effectLst>
                </a:rPr>
                <a:t>Dorsal motor nucleus</a:t>
              </a:r>
              <a:br>
                <a:rPr lang="en-GB" sz="2400" b="0" cap="none" spc="0">
                  <a:ln w="0"/>
                  <a:solidFill>
                    <a:schemeClr val="tx1"/>
                  </a:solidFill>
                  <a:effectLst>
                    <a:outerShdw blurRad="38100" dist="19050" dir="2700000" algn="tl" rotWithShape="0">
                      <a:schemeClr val="dk1">
                        <a:alpha val="40000"/>
                      </a:schemeClr>
                    </a:outerShdw>
                  </a:effectLst>
                </a:rPr>
              </a:br>
              <a:r>
                <a:rPr lang="en-GB" sz="2400" b="0" cap="none" spc="0">
                  <a:ln w="0"/>
                  <a:solidFill>
                    <a:schemeClr val="tx1"/>
                  </a:solidFill>
                  <a:effectLst>
                    <a:outerShdw blurRad="38100" dist="19050" dir="2700000" algn="tl" rotWithShape="0">
                      <a:schemeClr val="dk1">
                        <a:alpha val="40000"/>
                      </a:schemeClr>
                    </a:outerShdw>
                  </a:effectLst>
                </a:rPr>
                <a:t>of </a:t>
              </a:r>
              <a:r>
                <a:rPr lang="en-GB" sz="2400" b="0" cap="none" spc="0" err="1">
                  <a:ln w="0"/>
                  <a:solidFill>
                    <a:schemeClr val="tx1"/>
                  </a:solidFill>
                  <a:effectLst>
                    <a:outerShdw blurRad="38100" dist="19050" dir="2700000" algn="tl" rotWithShape="0">
                      <a:schemeClr val="dk1">
                        <a:alpha val="40000"/>
                      </a:schemeClr>
                    </a:outerShdw>
                  </a:effectLst>
                </a:rPr>
                <a:t>vagus</a:t>
              </a:r>
              <a:r>
                <a:rPr lang="en-GB" sz="2400" b="0" cap="none" spc="0">
                  <a:ln w="0"/>
                  <a:solidFill>
                    <a:schemeClr val="tx1"/>
                  </a:solidFill>
                  <a:effectLst>
                    <a:outerShdw blurRad="38100" dist="19050" dir="2700000" algn="tl" rotWithShape="0">
                      <a:schemeClr val="dk1">
                        <a:alpha val="40000"/>
                      </a:schemeClr>
                    </a:outerShdw>
                  </a:effectLst>
                </a:rPr>
                <a:t> nerve</a:t>
              </a:r>
            </a:p>
          </p:txBody>
        </p:sp>
      </p:grpSp>
      <p:grpSp>
        <p:nvGrpSpPr>
          <p:cNvPr id="125" name="Group 124">
            <a:extLst>
              <a:ext uri="{FF2B5EF4-FFF2-40B4-BE49-F238E27FC236}">
                <a16:creationId xmlns:a16="http://schemas.microsoft.com/office/drawing/2014/main" id="{ED7FFB61-E936-5D37-99A3-75817299D0EF}"/>
              </a:ext>
            </a:extLst>
          </p:cNvPr>
          <p:cNvGrpSpPr/>
          <p:nvPr/>
        </p:nvGrpSpPr>
        <p:grpSpPr>
          <a:xfrm>
            <a:off x="7427582" y="2362992"/>
            <a:ext cx="91440" cy="223331"/>
            <a:chOff x="7427582" y="2362992"/>
            <a:chExt cx="91440" cy="223331"/>
          </a:xfrm>
        </p:grpSpPr>
        <p:sp>
          <p:nvSpPr>
            <p:cNvPr id="107" name="Half Frame 106">
              <a:extLst>
                <a:ext uri="{FF2B5EF4-FFF2-40B4-BE49-F238E27FC236}">
                  <a16:creationId xmlns:a16="http://schemas.microsoft.com/office/drawing/2014/main" id="{FA7BFBFD-667B-DF09-BFD0-65DE036A589A}"/>
                </a:ext>
              </a:extLst>
            </p:cNvPr>
            <p:cNvSpPr/>
            <p:nvPr/>
          </p:nvSpPr>
          <p:spPr>
            <a:xfrm rot="13436833">
              <a:off x="7427582" y="236299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8" name="Oval 107">
              <a:extLst>
                <a:ext uri="{FF2B5EF4-FFF2-40B4-BE49-F238E27FC236}">
                  <a16:creationId xmlns:a16="http://schemas.microsoft.com/office/drawing/2014/main" id="{40960DD7-9A08-4329-0006-D27492AE38AD}"/>
                </a:ext>
              </a:extLst>
            </p:cNvPr>
            <p:cNvSpPr/>
            <p:nvPr/>
          </p:nvSpPr>
          <p:spPr>
            <a:xfrm rot="71076">
              <a:off x="7441411" y="2522315"/>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0" name="Straight Connector 109">
              <a:extLst>
                <a:ext uri="{FF2B5EF4-FFF2-40B4-BE49-F238E27FC236}">
                  <a16:creationId xmlns:a16="http://schemas.microsoft.com/office/drawing/2014/main" id="{2C4AD554-4CDE-AE08-74E3-B34C56FBB9B3}"/>
                </a:ext>
              </a:extLst>
            </p:cNvPr>
            <p:cNvCxnSpPr>
              <a:cxnSpLocks/>
            </p:cNvCxnSpPr>
            <p:nvPr/>
          </p:nvCxnSpPr>
          <p:spPr>
            <a:xfrm>
              <a:off x="7474077" y="2438884"/>
              <a:ext cx="0" cy="11361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C5295FCE-0637-7980-3D04-183656D51D06}"/>
              </a:ext>
            </a:extLst>
          </p:cNvPr>
          <p:cNvGrpSpPr/>
          <p:nvPr/>
        </p:nvGrpSpPr>
        <p:grpSpPr>
          <a:xfrm>
            <a:off x="3172761" y="2582706"/>
            <a:ext cx="4300749" cy="1171138"/>
            <a:chOff x="3172761" y="2582706"/>
            <a:chExt cx="4300749" cy="1171138"/>
          </a:xfrm>
        </p:grpSpPr>
        <p:sp>
          <p:nvSpPr>
            <p:cNvPr id="19" name="Rectangle 18">
              <a:extLst>
                <a:ext uri="{FF2B5EF4-FFF2-40B4-BE49-F238E27FC236}">
                  <a16:creationId xmlns:a16="http://schemas.microsoft.com/office/drawing/2014/main" id="{3B702DFF-70F0-DE83-EBF8-4E9E0DEDBDA0}"/>
                </a:ext>
              </a:extLst>
            </p:cNvPr>
            <p:cNvSpPr/>
            <p:nvPr/>
          </p:nvSpPr>
          <p:spPr>
            <a:xfrm>
              <a:off x="3172761" y="2927784"/>
              <a:ext cx="4051109" cy="826060"/>
            </a:xfrm>
            <a:prstGeom prst="rect">
              <a:avLst/>
            </a:prstGeom>
            <a:noFill/>
          </p:spPr>
          <p:txBody>
            <a:bodyPr wrap="none" lIns="91440" tIns="45720" rIns="91440" bIns="45720">
              <a:spAutoFit/>
            </a:bodyPr>
            <a:lstStyle/>
            <a:p>
              <a:pPr algn="ctr">
                <a:lnSpc>
                  <a:spcPts val="2800"/>
                </a:lnSpc>
              </a:pPr>
              <a:r>
                <a:rPr lang="en-GB" sz="3200" b="0" cap="none" spc="0">
                  <a:ln w="0"/>
                  <a:solidFill>
                    <a:schemeClr val="tx1"/>
                  </a:solidFill>
                  <a:effectLst>
                    <a:outerShdw blurRad="38100" dist="19050" dir="2700000" algn="tl" rotWithShape="0">
                      <a:schemeClr val="dk1">
                        <a:alpha val="40000"/>
                      </a:schemeClr>
                    </a:outerShdw>
                  </a:effectLst>
                </a:rPr>
                <a:t>Cardioinhibitory centre </a:t>
              </a:r>
              <a:br>
                <a:rPr lang="en-GB" sz="3200" b="0" cap="none" spc="0">
                  <a:ln w="0"/>
                  <a:solidFill>
                    <a:schemeClr val="tx1"/>
                  </a:solidFill>
                  <a:effectLst>
                    <a:outerShdw blurRad="38100" dist="19050" dir="2700000" algn="tl" rotWithShape="0">
                      <a:schemeClr val="dk1">
                        <a:alpha val="40000"/>
                      </a:schemeClr>
                    </a:outerShdw>
                  </a:effectLst>
                </a:rPr>
              </a:br>
              <a:r>
                <a:rPr lang="en-GB" sz="3200" b="0" cap="none" spc="0">
                  <a:ln w="0"/>
                  <a:solidFill>
                    <a:schemeClr val="tx1"/>
                  </a:solidFill>
                  <a:effectLst>
                    <a:outerShdw blurRad="38100" dist="19050" dir="2700000" algn="tl" rotWithShape="0">
                      <a:schemeClr val="dk1">
                        <a:alpha val="40000"/>
                      </a:schemeClr>
                    </a:outerShdw>
                  </a:effectLst>
                </a:rPr>
                <a:t>(parasympathetic)</a:t>
              </a:r>
            </a:p>
          </p:txBody>
        </p:sp>
        <p:sp>
          <p:nvSpPr>
            <p:cNvPr id="120" name="Free-form: Shape 119">
              <a:extLst>
                <a:ext uri="{FF2B5EF4-FFF2-40B4-BE49-F238E27FC236}">
                  <a16:creationId xmlns:a16="http://schemas.microsoft.com/office/drawing/2014/main" id="{6A63EB36-2C2F-B86E-897A-0F0111CBFD0E}"/>
                </a:ext>
              </a:extLst>
            </p:cNvPr>
            <p:cNvSpPr/>
            <p:nvPr/>
          </p:nvSpPr>
          <p:spPr>
            <a:xfrm>
              <a:off x="6036334" y="2582706"/>
              <a:ext cx="1437176" cy="732234"/>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2098368 w 2098368"/>
                <a:gd name="connsiteY0" fmla="*/ 70825 h 212362"/>
                <a:gd name="connsiteX1" fmla="*/ 620254 w 2098368"/>
                <a:gd name="connsiteY1" fmla="*/ 18 h 212362"/>
                <a:gd name="connsiteX2" fmla="*/ 0 w 2098368"/>
                <a:gd name="connsiteY2" fmla="*/ 212362 h 212362"/>
                <a:gd name="connsiteX0" fmla="*/ 1921044 w 1921044"/>
                <a:gd name="connsiteY0" fmla="*/ 70825 h 369549"/>
                <a:gd name="connsiteX1" fmla="*/ 442930 w 1921044"/>
                <a:gd name="connsiteY1" fmla="*/ 18 h 369549"/>
                <a:gd name="connsiteX2" fmla="*/ 0 w 1921044"/>
                <a:gd name="connsiteY2" fmla="*/ 369549 h 369549"/>
                <a:gd name="connsiteX0" fmla="*/ 1921044 w 1921044"/>
                <a:gd name="connsiteY0" fmla="*/ 2076 h 300800"/>
                <a:gd name="connsiteX1" fmla="*/ 474222 w 1921044"/>
                <a:gd name="connsiteY1" fmla="*/ 5239 h 300800"/>
                <a:gd name="connsiteX2" fmla="*/ 0 w 1921044"/>
                <a:gd name="connsiteY2" fmla="*/ 300800 h 300800"/>
                <a:gd name="connsiteX0" fmla="*/ 1921044 w 1921044"/>
                <a:gd name="connsiteY0" fmla="*/ 2076 h 300800"/>
                <a:gd name="connsiteX1" fmla="*/ 474222 w 1921044"/>
                <a:gd name="connsiteY1" fmla="*/ 5239 h 300800"/>
                <a:gd name="connsiteX2" fmla="*/ 0 w 1921044"/>
                <a:gd name="connsiteY2" fmla="*/ 300800 h 300800"/>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1 h 1124961"/>
                <a:gd name="connsiteX1" fmla="*/ 1160280 w 1907136"/>
                <a:gd name="connsiteY1" fmla="*/ 1112739 h 1124961"/>
                <a:gd name="connsiteX2" fmla="*/ 0 w 1907136"/>
                <a:gd name="connsiteY2" fmla="*/ 326484 h 1124961"/>
                <a:gd name="connsiteX0" fmla="*/ 2670020 w 2670020"/>
                <a:gd name="connsiteY0" fmla="*/ 21 h 1152442"/>
                <a:gd name="connsiteX1" fmla="*/ 1923164 w 2670020"/>
                <a:gd name="connsiteY1" fmla="*/ 1112739 h 1152442"/>
                <a:gd name="connsiteX2" fmla="*/ 0 w 2670020"/>
                <a:gd name="connsiteY2" fmla="*/ 1109338 h 1152442"/>
                <a:gd name="connsiteX0" fmla="*/ 2670020 w 2670020"/>
                <a:gd name="connsiteY0" fmla="*/ 21 h 1169892"/>
                <a:gd name="connsiteX1" fmla="*/ 1923164 w 2670020"/>
                <a:gd name="connsiteY1" fmla="*/ 1112739 h 1169892"/>
                <a:gd name="connsiteX2" fmla="*/ 0 w 2670020"/>
                <a:gd name="connsiteY2" fmla="*/ 1109338 h 1169892"/>
                <a:gd name="connsiteX0" fmla="*/ 2670020 w 2670020"/>
                <a:gd name="connsiteY0" fmla="*/ 21 h 1112740"/>
                <a:gd name="connsiteX1" fmla="*/ 1923164 w 2670020"/>
                <a:gd name="connsiteY1" fmla="*/ 1112739 h 1112740"/>
                <a:gd name="connsiteX2" fmla="*/ 0 w 2670020"/>
                <a:gd name="connsiteY2" fmla="*/ 1109338 h 1112740"/>
                <a:gd name="connsiteX0" fmla="*/ 2670020 w 2670020"/>
                <a:gd name="connsiteY0" fmla="*/ 31 h 1112749"/>
                <a:gd name="connsiteX1" fmla="*/ 1923164 w 2670020"/>
                <a:gd name="connsiteY1" fmla="*/ 1112749 h 1112749"/>
                <a:gd name="connsiteX2" fmla="*/ 0 w 2670020"/>
                <a:gd name="connsiteY2" fmla="*/ 1109348 h 1112749"/>
                <a:gd name="connsiteX0" fmla="*/ 2670020 w 2670020"/>
                <a:gd name="connsiteY0" fmla="*/ 0 h 1112718"/>
                <a:gd name="connsiteX1" fmla="*/ 1923164 w 2670020"/>
                <a:gd name="connsiteY1" fmla="*/ 1112718 h 1112718"/>
                <a:gd name="connsiteX2" fmla="*/ 0 w 2670020"/>
                <a:gd name="connsiteY2" fmla="*/ 1109317 h 1112718"/>
              </a:gdLst>
              <a:ahLst/>
              <a:cxnLst>
                <a:cxn ang="0">
                  <a:pos x="connsiteX0" y="connsiteY0"/>
                </a:cxn>
                <a:cxn ang="0">
                  <a:pos x="connsiteX1" y="connsiteY1"/>
                </a:cxn>
                <a:cxn ang="0">
                  <a:pos x="connsiteX2" y="connsiteY2"/>
                </a:cxn>
              </a:cxnLst>
              <a:rect l="l" t="t" r="r" b="b"/>
              <a:pathLst>
                <a:path w="2670020" h="1112718">
                  <a:moveTo>
                    <a:pt x="2670020" y="0"/>
                  </a:moveTo>
                  <a:cubicBezTo>
                    <a:pt x="2394024" y="425849"/>
                    <a:pt x="2182718" y="747739"/>
                    <a:pt x="1923164" y="1112718"/>
                  </a:cubicBezTo>
                  <a:cubicBezTo>
                    <a:pt x="1408606" y="1101118"/>
                    <a:pt x="583927" y="1097041"/>
                    <a:pt x="0" y="110931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6" name="Group 135">
            <a:extLst>
              <a:ext uri="{FF2B5EF4-FFF2-40B4-BE49-F238E27FC236}">
                <a16:creationId xmlns:a16="http://schemas.microsoft.com/office/drawing/2014/main" id="{C596CE69-58A8-896D-94FD-B20A15632D47}"/>
              </a:ext>
            </a:extLst>
          </p:cNvPr>
          <p:cNvGrpSpPr/>
          <p:nvPr/>
        </p:nvGrpSpPr>
        <p:grpSpPr>
          <a:xfrm>
            <a:off x="7564772" y="2744451"/>
            <a:ext cx="4104750" cy="3737101"/>
            <a:chOff x="7564772" y="2744451"/>
            <a:chExt cx="4104750" cy="3737101"/>
          </a:xfrm>
        </p:grpSpPr>
        <p:grpSp>
          <p:nvGrpSpPr>
            <p:cNvPr id="119" name="Group 118">
              <a:extLst>
                <a:ext uri="{FF2B5EF4-FFF2-40B4-BE49-F238E27FC236}">
                  <a16:creationId xmlns:a16="http://schemas.microsoft.com/office/drawing/2014/main" id="{73D125FE-823C-C2F6-4A89-75A2C6DCDBA9}"/>
                </a:ext>
              </a:extLst>
            </p:cNvPr>
            <p:cNvGrpSpPr/>
            <p:nvPr/>
          </p:nvGrpSpPr>
          <p:grpSpPr>
            <a:xfrm>
              <a:off x="7564772" y="2744451"/>
              <a:ext cx="1483978" cy="2146453"/>
              <a:chOff x="7564772" y="2744451"/>
              <a:chExt cx="1483978" cy="2146453"/>
            </a:xfrm>
          </p:grpSpPr>
          <p:sp>
            <p:nvSpPr>
              <p:cNvPr id="56" name="Oval 55">
                <a:extLst>
                  <a:ext uri="{FF2B5EF4-FFF2-40B4-BE49-F238E27FC236}">
                    <a16:creationId xmlns:a16="http://schemas.microsoft.com/office/drawing/2014/main" id="{1558A3A5-BEC5-8317-07A7-8D613B542028}"/>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8" name="Group 117">
                <a:extLst>
                  <a:ext uri="{FF2B5EF4-FFF2-40B4-BE49-F238E27FC236}">
                    <a16:creationId xmlns:a16="http://schemas.microsoft.com/office/drawing/2014/main" id="{11D016E9-3D56-7E36-15ED-035EE702B9C2}"/>
                  </a:ext>
                </a:extLst>
              </p:cNvPr>
              <p:cNvGrpSpPr/>
              <p:nvPr/>
            </p:nvGrpSpPr>
            <p:grpSpPr>
              <a:xfrm>
                <a:off x="7564772" y="2744451"/>
                <a:ext cx="1483978" cy="2146453"/>
                <a:chOff x="7564772" y="2744451"/>
                <a:chExt cx="1483978" cy="2146453"/>
              </a:xfrm>
            </p:grpSpPr>
            <p:grpSp>
              <p:nvGrpSpPr>
                <p:cNvPr id="109" name="Group 108">
                  <a:extLst>
                    <a:ext uri="{FF2B5EF4-FFF2-40B4-BE49-F238E27FC236}">
                      <a16:creationId xmlns:a16="http://schemas.microsoft.com/office/drawing/2014/main" id="{BD1381DA-6479-5DA3-A43B-B3AFA80A8AF6}"/>
                    </a:ext>
                  </a:extLst>
                </p:cNvPr>
                <p:cNvGrpSpPr/>
                <p:nvPr/>
              </p:nvGrpSpPr>
              <p:grpSpPr>
                <a:xfrm>
                  <a:off x="7564772" y="4302125"/>
                  <a:ext cx="1468103" cy="227033"/>
                  <a:chOff x="7564772" y="4302125"/>
                  <a:chExt cx="1468103" cy="227033"/>
                </a:xfrm>
              </p:grpSpPr>
              <p:sp>
                <p:nvSpPr>
                  <p:cNvPr id="21" name="Free-form: Shape 20">
                    <a:extLst>
                      <a:ext uri="{FF2B5EF4-FFF2-40B4-BE49-F238E27FC236}">
                        <a16:creationId xmlns:a16="http://schemas.microsoft.com/office/drawing/2014/main" id="{AE74A248-A17C-30E0-33DD-D3B3B633AA93}"/>
                      </a:ext>
                    </a:extLst>
                  </p:cNvPr>
                  <p:cNvSpPr/>
                  <p:nvPr/>
                </p:nvSpPr>
                <p:spPr>
                  <a:xfrm>
                    <a:off x="7564772" y="4302125"/>
                    <a:ext cx="1468103" cy="184447"/>
                  </a:xfrm>
                  <a:custGeom>
                    <a:avLst/>
                    <a:gdLst>
                      <a:gd name="connsiteX0" fmla="*/ 0 w 1501775"/>
                      <a:gd name="connsiteY0" fmla="*/ 174625 h 184447"/>
                      <a:gd name="connsiteX1" fmla="*/ 977900 w 1501775"/>
                      <a:gd name="connsiteY1" fmla="*/ 165100 h 184447"/>
                      <a:gd name="connsiteX2" fmla="*/ 1501775 w 1501775"/>
                      <a:gd name="connsiteY2" fmla="*/ 0 h 184447"/>
                    </a:gdLst>
                    <a:ahLst/>
                    <a:cxnLst>
                      <a:cxn ang="0">
                        <a:pos x="connsiteX0" y="connsiteY0"/>
                      </a:cxn>
                      <a:cxn ang="0">
                        <a:pos x="connsiteX1" y="connsiteY1"/>
                      </a:cxn>
                      <a:cxn ang="0">
                        <a:pos x="connsiteX2" y="connsiteY2"/>
                      </a:cxn>
                    </a:cxnLst>
                    <a:rect l="l" t="t" r="r" b="b"/>
                    <a:pathLst>
                      <a:path w="1501775" h="184447">
                        <a:moveTo>
                          <a:pt x="0" y="174625"/>
                        </a:moveTo>
                        <a:cubicBezTo>
                          <a:pt x="363802" y="184414"/>
                          <a:pt x="727604" y="194204"/>
                          <a:pt x="977900" y="165100"/>
                        </a:cubicBezTo>
                        <a:cubicBezTo>
                          <a:pt x="1228196" y="135996"/>
                          <a:pt x="1364985" y="67998"/>
                          <a:pt x="1501775" y="0"/>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4" name="Group 63">
                    <a:extLst>
                      <a:ext uri="{FF2B5EF4-FFF2-40B4-BE49-F238E27FC236}">
                        <a16:creationId xmlns:a16="http://schemas.microsoft.com/office/drawing/2014/main" id="{A8BA9C25-2819-987B-8360-C81133DD501C}"/>
                      </a:ext>
                    </a:extLst>
                  </p:cNvPr>
                  <p:cNvGrpSpPr/>
                  <p:nvPr/>
                </p:nvGrpSpPr>
                <p:grpSpPr>
                  <a:xfrm>
                    <a:off x="8160230" y="4437718"/>
                    <a:ext cx="115673" cy="91440"/>
                    <a:chOff x="8169437" y="3496973"/>
                    <a:chExt cx="115673" cy="91440"/>
                  </a:xfrm>
                </p:grpSpPr>
                <p:sp>
                  <p:nvSpPr>
                    <p:cNvPr id="65" name="Half Frame 64">
                      <a:extLst>
                        <a:ext uri="{FF2B5EF4-FFF2-40B4-BE49-F238E27FC236}">
                          <a16:creationId xmlns:a16="http://schemas.microsoft.com/office/drawing/2014/main" id="{CC7CC712-CDEE-5D1F-3D48-0291CB57DEAB}"/>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6" name="Oval 65">
                      <a:extLst>
                        <a:ext uri="{FF2B5EF4-FFF2-40B4-BE49-F238E27FC236}">
                          <a16:creationId xmlns:a16="http://schemas.microsoft.com/office/drawing/2014/main" id="{44A0F065-3B68-C2F4-D7DA-56B5C272BB64}"/>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1" name="Group 110">
                  <a:extLst>
                    <a:ext uri="{FF2B5EF4-FFF2-40B4-BE49-F238E27FC236}">
                      <a16:creationId xmlns:a16="http://schemas.microsoft.com/office/drawing/2014/main" id="{3814EB1E-3CB8-EBCF-7387-68A4B0FB1093}"/>
                    </a:ext>
                  </a:extLst>
                </p:cNvPr>
                <p:cNvGrpSpPr/>
                <p:nvPr/>
              </p:nvGrpSpPr>
              <p:grpSpPr>
                <a:xfrm>
                  <a:off x="7572710" y="4287520"/>
                  <a:ext cx="1466515" cy="413679"/>
                  <a:chOff x="7572710" y="4287520"/>
                  <a:chExt cx="1466515" cy="413679"/>
                </a:xfrm>
              </p:grpSpPr>
              <p:sp>
                <p:nvSpPr>
                  <p:cNvPr id="28" name="Free-form: Shape 27">
                    <a:extLst>
                      <a:ext uri="{FF2B5EF4-FFF2-40B4-BE49-F238E27FC236}">
                        <a16:creationId xmlns:a16="http://schemas.microsoft.com/office/drawing/2014/main" id="{5141587B-D6D5-C086-F909-B501E49FBF3E}"/>
                      </a:ext>
                    </a:extLst>
                  </p:cNvPr>
                  <p:cNvSpPr/>
                  <p:nvPr/>
                </p:nvSpPr>
                <p:spPr>
                  <a:xfrm>
                    <a:off x="7572710" y="4287520"/>
                    <a:ext cx="1466515" cy="372364"/>
                  </a:xfrm>
                  <a:custGeom>
                    <a:avLst/>
                    <a:gdLst>
                      <a:gd name="connsiteX0" fmla="*/ 0 w 1514475"/>
                      <a:gd name="connsiteY0" fmla="*/ 374650 h 405877"/>
                      <a:gd name="connsiteX1" fmla="*/ 1127125 w 1514475"/>
                      <a:gd name="connsiteY1" fmla="*/ 368300 h 405877"/>
                      <a:gd name="connsiteX2" fmla="*/ 1514475 w 1514475"/>
                      <a:gd name="connsiteY2" fmla="*/ 0 h 405877"/>
                      <a:gd name="connsiteX0" fmla="*/ 0 w 1514475"/>
                      <a:gd name="connsiteY0" fmla="*/ 374650 h 385471"/>
                      <a:gd name="connsiteX1" fmla="*/ 1127125 w 1514475"/>
                      <a:gd name="connsiteY1" fmla="*/ 368300 h 385471"/>
                      <a:gd name="connsiteX2" fmla="*/ 1514475 w 1514475"/>
                      <a:gd name="connsiteY2" fmla="*/ 0 h 385471"/>
                      <a:gd name="connsiteX0" fmla="*/ 0 w 1514475"/>
                      <a:gd name="connsiteY0" fmla="*/ 374650 h 379984"/>
                      <a:gd name="connsiteX1" fmla="*/ 1127125 w 1514475"/>
                      <a:gd name="connsiteY1" fmla="*/ 368300 h 379984"/>
                      <a:gd name="connsiteX2" fmla="*/ 1514475 w 1514475"/>
                      <a:gd name="connsiteY2" fmla="*/ 0 h 379984"/>
                      <a:gd name="connsiteX0" fmla="*/ 0 w 1514475"/>
                      <a:gd name="connsiteY0" fmla="*/ 374650 h 379984"/>
                      <a:gd name="connsiteX1" fmla="*/ 1127125 w 1514475"/>
                      <a:gd name="connsiteY1" fmla="*/ 368300 h 379984"/>
                      <a:gd name="connsiteX2" fmla="*/ 1514475 w 1514475"/>
                      <a:gd name="connsiteY2" fmla="*/ 0 h 379984"/>
                    </a:gdLst>
                    <a:ahLst/>
                    <a:cxnLst>
                      <a:cxn ang="0">
                        <a:pos x="connsiteX0" y="connsiteY0"/>
                      </a:cxn>
                      <a:cxn ang="0">
                        <a:pos x="connsiteX1" y="connsiteY1"/>
                      </a:cxn>
                      <a:cxn ang="0">
                        <a:pos x="connsiteX2" y="connsiteY2"/>
                      </a:cxn>
                    </a:cxnLst>
                    <a:rect l="l" t="t" r="r" b="b"/>
                    <a:pathLst>
                      <a:path w="1514475" h="379984">
                        <a:moveTo>
                          <a:pt x="0" y="374650"/>
                        </a:moveTo>
                        <a:cubicBezTo>
                          <a:pt x="434181" y="389996"/>
                          <a:pt x="858838" y="367242"/>
                          <a:pt x="1127125" y="368300"/>
                        </a:cubicBezTo>
                        <a:cubicBezTo>
                          <a:pt x="1309687" y="216958"/>
                          <a:pt x="1448858" y="57150"/>
                          <a:pt x="1514475" y="0"/>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7" name="Group 66">
                    <a:extLst>
                      <a:ext uri="{FF2B5EF4-FFF2-40B4-BE49-F238E27FC236}">
                        <a16:creationId xmlns:a16="http://schemas.microsoft.com/office/drawing/2014/main" id="{1C617C32-D4FB-BC8E-8851-FAE66515431A}"/>
                      </a:ext>
                    </a:extLst>
                  </p:cNvPr>
                  <p:cNvGrpSpPr/>
                  <p:nvPr/>
                </p:nvGrpSpPr>
                <p:grpSpPr>
                  <a:xfrm>
                    <a:off x="8159749" y="4609759"/>
                    <a:ext cx="115673" cy="91440"/>
                    <a:chOff x="8169437" y="3496973"/>
                    <a:chExt cx="115673" cy="91440"/>
                  </a:xfrm>
                </p:grpSpPr>
                <p:sp>
                  <p:nvSpPr>
                    <p:cNvPr id="68" name="Half Frame 67">
                      <a:extLst>
                        <a:ext uri="{FF2B5EF4-FFF2-40B4-BE49-F238E27FC236}">
                          <a16:creationId xmlns:a16="http://schemas.microsoft.com/office/drawing/2014/main" id="{869E63B7-5283-0F7A-091B-B1E46A6BDD3F}"/>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9" name="Oval 68">
                      <a:extLst>
                        <a:ext uri="{FF2B5EF4-FFF2-40B4-BE49-F238E27FC236}">
                          <a16:creationId xmlns:a16="http://schemas.microsoft.com/office/drawing/2014/main" id="{5546ED21-4604-74E0-4996-B7D32C070584}"/>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5" name="Group 114">
                  <a:extLst>
                    <a:ext uri="{FF2B5EF4-FFF2-40B4-BE49-F238E27FC236}">
                      <a16:creationId xmlns:a16="http://schemas.microsoft.com/office/drawing/2014/main" id="{0423E165-8039-3D42-C76C-2697C6EC3A5F}"/>
                    </a:ext>
                  </a:extLst>
                </p:cNvPr>
                <p:cNvGrpSpPr/>
                <p:nvPr/>
              </p:nvGrpSpPr>
              <p:grpSpPr>
                <a:xfrm>
                  <a:off x="7572461" y="2744451"/>
                  <a:ext cx="1476289" cy="2146453"/>
                  <a:chOff x="7562936" y="2747626"/>
                  <a:chExt cx="1476289" cy="2146453"/>
                </a:xfrm>
              </p:grpSpPr>
              <p:sp>
                <p:nvSpPr>
                  <p:cNvPr id="52" name="Half Frame 51">
                    <a:extLst>
                      <a:ext uri="{FF2B5EF4-FFF2-40B4-BE49-F238E27FC236}">
                        <a16:creationId xmlns:a16="http://schemas.microsoft.com/office/drawing/2014/main" id="{C19D4273-2AE5-B50C-E850-996D5713CD15}"/>
                      </a:ext>
                    </a:extLst>
                  </p:cNvPr>
                  <p:cNvSpPr/>
                  <p:nvPr/>
                </p:nvSpPr>
                <p:spPr>
                  <a:xfrm rot="18909291">
                    <a:off x="8165742" y="3151310"/>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61" name="Group 60">
                    <a:extLst>
                      <a:ext uri="{FF2B5EF4-FFF2-40B4-BE49-F238E27FC236}">
                        <a16:creationId xmlns:a16="http://schemas.microsoft.com/office/drawing/2014/main" id="{ED1E964D-BAA3-5B0C-6A07-95ED38F9DA8C}"/>
                      </a:ext>
                    </a:extLst>
                  </p:cNvPr>
                  <p:cNvGrpSpPr/>
                  <p:nvPr/>
                </p:nvGrpSpPr>
                <p:grpSpPr>
                  <a:xfrm>
                    <a:off x="8159112" y="4254527"/>
                    <a:ext cx="115673" cy="91440"/>
                    <a:chOff x="8169437" y="3496973"/>
                    <a:chExt cx="115673" cy="91440"/>
                  </a:xfrm>
                </p:grpSpPr>
                <p:sp>
                  <p:nvSpPr>
                    <p:cNvPr id="62" name="Half Frame 61">
                      <a:extLst>
                        <a:ext uri="{FF2B5EF4-FFF2-40B4-BE49-F238E27FC236}">
                          <a16:creationId xmlns:a16="http://schemas.microsoft.com/office/drawing/2014/main" id="{E10D3F6F-4D6B-C469-8337-B3B48650A385}"/>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3" name="Oval 62">
                      <a:extLst>
                        <a:ext uri="{FF2B5EF4-FFF2-40B4-BE49-F238E27FC236}">
                          <a16:creationId xmlns:a16="http://schemas.microsoft.com/office/drawing/2014/main" id="{E2794235-0869-C4A0-FD64-E25678F180BE}"/>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2" name="Group 101">
                    <a:extLst>
                      <a:ext uri="{FF2B5EF4-FFF2-40B4-BE49-F238E27FC236}">
                        <a16:creationId xmlns:a16="http://schemas.microsoft.com/office/drawing/2014/main" id="{362887C9-4DC4-7099-5C18-31D94C66FF59}"/>
                      </a:ext>
                    </a:extLst>
                  </p:cNvPr>
                  <p:cNvGrpSpPr/>
                  <p:nvPr/>
                </p:nvGrpSpPr>
                <p:grpSpPr>
                  <a:xfrm>
                    <a:off x="8137470" y="2778015"/>
                    <a:ext cx="123007" cy="1479660"/>
                    <a:chOff x="8137470" y="2778015"/>
                    <a:chExt cx="123007" cy="1479660"/>
                  </a:xfrm>
                </p:grpSpPr>
                <p:sp>
                  <p:nvSpPr>
                    <p:cNvPr id="54" name="Free-form: Shape 53">
                      <a:extLst>
                        <a:ext uri="{FF2B5EF4-FFF2-40B4-BE49-F238E27FC236}">
                          <a16:creationId xmlns:a16="http://schemas.microsoft.com/office/drawing/2014/main" id="{CC9430CA-64CC-79E3-65AE-60DBF21675E1}"/>
                        </a:ext>
                      </a:extLst>
                    </p:cNvPr>
                    <p:cNvSpPr/>
                    <p:nvPr/>
                  </p:nvSpPr>
                  <p:spPr>
                    <a:xfrm>
                      <a:off x="8137470" y="2862216"/>
                      <a:ext cx="80597" cy="1395459"/>
                    </a:xfrm>
                    <a:custGeom>
                      <a:avLst/>
                      <a:gdLst>
                        <a:gd name="connsiteX0" fmla="*/ 9579 w 82878"/>
                        <a:gd name="connsiteY0" fmla="*/ 1396235 h 1396235"/>
                        <a:gd name="connsiteX1" fmla="*/ 12754 w 82878"/>
                        <a:gd name="connsiteY1" fmla="*/ 665985 h 1396235"/>
                        <a:gd name="connsiteX2" fmla="*/ 60379 w 82878"/>
                        <a:gd name="connsiteY2" fmla="*/ 523110 h 1396235"/>
                        <a:gd name="connsiteX3" fmla="*/ 54 w 82878"/>
                        <a:gd name="connsiteY3" fmla="*/ 335785 h 1396235"/>
                        <a:gd name="connsiteX4" fmla="*/ 73079 w 82878"/>
                        <a:gd name="connsiteY4" fmla="*/ 78610 h 1396235"/>
                        <a:gd name="connsiteX5" fmla="*/ 79429 w 82878"/>
                        <a:gd name="connsiteY5" fmla="*/ 11935 h 1396235"/>
                        <a:gd name="connsiteX0" fmla="*/ 9579 w 82878"/>
                        <a:gd name="connsiteY0" fmla="*/ 1396235 h 1396235"/>
                        <a:gd name="connsiteX1" fmla="*/ 12754 w 82878"/>
                        <a:gd name="connsiteY1" fmla="*/ 665985 h 1396235"/>
                        <a:gd name="connsiteX2" fmla="*/ 60379 w 82878"/>
                        <a:gd name="connsiteY2" fmla="*/ 523110 h 1396235"/>
                        <a:gd name="connsiteX3" fmla="*/ 54 w 82878"/>
                        <a:gd name="connsiteY3" fmla="*/ 335785 h 1396235"/>
                        <a:gd name="connsiteX4" fmla="*/ 73079 w 82878"/>
                        <a:gd name="connsiteY4" fmla="*/ 78610 h 1396235"/>
                        <a:gd name="connsiteX5" fmla="*/ 79429 w 82878"/>
                        <a:gd name="connsiteY5" fmla="*/ 11935 h 1396235"/>
                        <a:gd name="connsiteX0" fmla="*/ 9579 w 80597"/>
                        <a:gd name="connsiteY0" fmla="*/ 1395459 h 1395459"/>
                        <a:gd name="connsiteX1" fmla="*/ 12754 w 80597"/>
                        <a:gd name="connsiteY1" fmla="*/ 665209 h 1395459"/>
                        <a:gd name="connsiteX2" fmla="*/ 60379 w 80597"/>
                        <a:gd name="connsiteY2" fmla="*/ 522334 h 1395459"/>
                        <a:gd name="connsiteX3" fmla="*/ 54 w 80597"/>
                        <a:gd name="connsiteY3" fmla="*/ 335009 h 1395459"/>
                        <a:gd name="connsiteX4" fmla="*/ 73079 w 80597"/>
                        <a:gd name="connsiteY4" fmla="*/ 77834 h 1395459"/>
                        <a:gd name="connsiteX5" fmla="*/ 79429 w 80597"/>
                        <a:gd name="connsiteY5" fmla="*/ 11159 h 1395459"/>
                        <a:gd name="connsiteX0" fmla="*/ 9576 w 80594"/>
                        <a:gd name="connsiteY0" fmla="*/ 1395459 h 1395459"/>
                        <a:gd name="connsiteX1" fmla="*/ 12751 w 80594"/>
                        <a:gd name="connsiteY1" fmla="*/ 665209 h 1395459"/>
                        <a:gd name="connsiteX2" fmla="*/ 60376 w 80594"/>
                        <a:gd name="connsiteY2" fmla="*/ 522334 h 1395459"/>
                        <a:gd name="connsiteX3" fmla="*/ 51 w 80594"/>
                        <a:gd name="connsiteY3" fmla="*/ 335009 h 1395459"/>
                        <a:gd name="connsiteX4" fmla="*/ 73076 w 80594"/>
                        <a:gd name="connsiteY4" fmla="*/ 77834 h 1395459"/>
                        <a:gd name="connsiteX5" fmla="*/ 79426 w 80594"/>
                        <a:gd name="connsiteY5" fmla="*/ 11159 h 1395459"/>
                        <a:gd name="connsiteX0" fmla="*/ 9579 w 80597"/>
                        <a:gd name="connsiteY0" fmla="*/ 1395459 h 1395459"/>
                        <a:gd name="connsiteX1" fmla="*/ 12754 w 80597"/>
                        <a:gd name="connsiteY1" fmla="*/ 706484 h 1395459"/>
                        <a:gd name="connsiteX2" fmla="*/ 60379 w 80597"/>
                        <a:gd name="connsiteY2" fmla="*/ 522334 h 1395459"/>
                        <a:gd name="connsiteX3" fmla="*/ 54 w 80597"/>
                        <a:gd name="connsiteY3" fmla="*/ 335009 h 1395459"/>
                        <a:gd name="connsiteX4" fmla="*/ 73079 w 80597"/>
                        <a:gd name="connsiteY4" fmla="*/ 77834 h 1395459"/>
                        <a:gd name="connsiteX5" fmla="*/ 79429 w 80597"/>
                        <a:gd name="connsiteY5" fmla="*/ 11159 h 139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97" h="1395459">
                          <a:moveTo>
                            <a:pt x="9579" y="1395459"/>
                          </a:moveTo>
                          <a:cubicBezTo>
                            <a:pt x="6933" y="1103094"/>
                            <a:pt x="4287" y="852005"/>
                            <a:pt x="12754" y="706484"/>
                          </a:cubicBezTo>
                          <a:cubicBezTo>
                            <a:pt x="21221" y="560963"/>
                            <a:pt x="62496" y="584246"/>
                            <a:pt x="60379" y="522334"/>
                          </a:cubicBezTo>
                          <a:cubicBezTo>
                            <a:pt x="58262" y="460422"/>
                            <a:pt x="-2063" y="409092"/>
                            <a:pt x="54" y="335009"/>
                          </a:cubicBezTo>
                          <a:cubicBezTo>
                            <a:pt x="2171" y="260926"/>
                            <a:pt x="70962" y="154034"/>
                            <a:pt x="73079" y="77834"/>
                          </a:cubicBezTo>
                          <a:cubicBezTo>
                            <a:pt x="75196" y="30209"/>
                            <a:pt x="83662" y="-23766"/>
                            <a:pt x="79429" y="11159"/>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Half Frame 95">
                      <a:extLst>
                        <a:ext uri="{FF2B5EF4-FFF2-40B4-BE49-F238E27FC236}">
                          <a16:creationId xmlns:a16="http://schemas.microsoft.com/office/drawing/2014/main" id="{D78A8640-ACAE-316B-3B0C-C609790FD716}"/>
                        </a:ext>
                      </a:extLst>
                    </p:cNvPr>
                    <p:cNvSpPr/>
                    <p:nvPr/>
                  </p:nvSpPr>
                  <p:spPr>
                    <a:xfrm rot="13436833">
                      <a:off x="8169037" y="2778015"/>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14" name="Group 113">
                    <a:extLst>
                      <a:ext uri="{FF2B5EF4-FFF2-40B4-BE49-F238E27FC236}">
                        <a16:creationId xmlns:a16="http://schemas.microsoft.com/office/drawing/2014/main" id="{F5F8D1B8-3DCC-1D2E-63D6-686158A89205}"/>
                      </a:ext>
                    </a:extLst>
                  </p:cNvPr>
                  <p:cNvGrpSpPr/>
                  <p:nvPr/>
                </p:nvGrpSpPr>
                <p:grpSpPr>
                  <a:xfrm>
                    <a:off x="7562936" y="2747626"/>
                    <a:ext cx="1476289" cy="2146453"/>
                    <a:chOff x="7562936" y="2747626"/>
                    <a:chExt cx="1476289" cy="2146453"/>
                  </a:xfrm>
                </p:grpSpPr>
                <p:cxnSp>
                  <p:nvCxnSpPr>
                    <p:cNvPr id="14" name="Straight Connector 13">
                      <a:extLst>
                        <a:ext uri="{FF2B5EF4-FFF2-40B4-BE49-F238E27FC236}">
                          <a16:creationId xmlns:a16="http://schemas.microsoft.com/office/drawing/2014/main" id="{86497E07-09D7-9BF6-1F9B-978FC392D3E4}"/>
                        </a:ext>
                      </a:extLst>
                    </p:cNvPr>
                    <p:cNvCxnSpPr>
                      <a:cxnSpLocks/>
                      <a:endCxn id="33" idx="0"/>
                    </p:cNvCxnSpPr>
                    <p:nvPr/>
                  </p:nvCxnSpPr>
                  <p:spPr>
                    <a:xfrm flipV="1">
                      <a:off x="7572710" y="4296833"/>
                      <a:ext cx="1463340" cy="4233"/>
                    </a:xfrm>
                    <a:prstGeom prst="line">
                      <a:avLst/>
                    </a:prstGeom>
                    <a:ln>
                      <a:solidFill>
                        <a:srgbClr val="00B050"/>
                      </a:solidFill>
                    </a:ln>
                  </p:spPr>
                  <p:style>
                    <a:lnRef idx="3">
                      <a:schemeClr val="accent3"/>
                    </a:lnRef>
                    <a:fillRef idx="0">
                      <a:schemeClr val="accent3"/>
                    </a:fillRef>
                    <a:effectRef idx="2">
                      <a:schemeClr val="accent3"/>
                    </a:effectRef>
                    <a:fontRef idx="minor">
                      <a:schemeClr val="tx1"/>
                    </a:fontRef>
                  </p:style>
                </p:cxnSp>
                <p:grpSp>
                  <p:nvGrpSpPr>
                    <p:cNvPr id="113" name="Group 112">
                      <a:extLst>
                        <a:ext uri="{FF2B5EF4-FFF2-40B4-BE49-F238E27FC236}">
                          <a16:creationId xmlns:a16="http://schemas.microsoft.com/office/drawing/2014/main" id="{F41984F6-A5D7-1CF7-4922-75AAF9B63770}"/>
                        </a:ext>
                      </a:extLst>
                    </p:cNvPr>
                    <p:cNvGrpSpPr/>
                    <p:nvPr/>
                  </p:nvGrpSpPr>
                  <p:grpSpPr>
                    <a:xfrm>
                      <a:off x="7562936" y="2747626"/>
                      <a:ext cx="1476289" cy="2146453"/>
                      <a:chOff x="7562936" y="2747626"/>
                      <a:chExt cx="1476289" cy="2146453"/>
                    </a:xfrm>
                  </p:grpSpPr>
                  <p:grpSp>
                    <p:nvGrpSpPr>
                      <p:cNvPr id="104" name="Group 103">
                        <a:extLst>
                          <a:ext uri="{FF2B5EF4-FFF2-40B4-BE49-F238E27FC236}">
                            <a16:creationId xmlns:a16="http://schemas.microsoft.com/office/drawing/2014/main" id="{DA9236CB-F1A7-2E7C-5D79-F230502E1B7C}"/>
                          </a:ext>
                        </a:extLst>
                      </p:cNvPr>
                      <p:cNvGrpSpPr/>
                      <p:nvPr/>
                    </p:nvGrpSpPr>
                    <p:grpSpPr>
                      <a:xfrm>
                        <a:off x="8169437" y="3496973"/>
                        <a:ext cx="857723" cy="790548"/>
                        <a:chOff x="8169437" y="3496973"/>
                        <a:chExt cx="857723" cy="790548"/>
                      </a:xfrm>
                    </p:grpSpPr>
                    <p:sp>
                      <p:nvSpPr>
                        <p:cNvPr id="11" name="Free-form: Shape 10">
                          <a:extLst>
                            <a:ext uri="{FF2B5EF4-FFF2-40B4-BE49-F238E27FC236}">
                              <a16:creationId xmlns:a16="http://schemas.microsoft.com/office/drawing/2014/main" id="{C3DCCE0F-B741-004E-13B4-584BC3470DAD}"/>
                            </a:ext>
                          </a:extLst>
                        </p:cNvPr>
                        <p:cNvSpPr/>
                        <p:nvPr/>
                      </p:nvSpPr>
                      <p:spPr>
                        <a:xfrm>
                          <a:off x="8219440" y="3535118"/>
                          <a:ext cx="807720" cy="752403"/>
                        </a:xfrm>
                        <a:custGeom>
                          <a:avLst/>
                          <a:gdLst>
                            <a:gd name="connsiteX0" fmla="*/ 0 w 807720"/>
                            <a:gd name="connsiteY0" fmla="*/ 19005 h 765765"/>
                            <a:gd name="connsiteX1" fmla="*/ 370840 w 807720"/>
                            <a:gd name="connsiteY1" fmla="*/ 8845 h 765765"/>
                            <a:gd name="connsiteX2" fmla="*/ 513080 w 807720"/>
                            <a:gd name="connsiteY2" fmla="*/ 130765 h 765765"/>
                            <a:gd name="connsiteX3" fmla="*/ 807720 w 807720"/>
                            <a:gd name="connsiteY3" fmla="*/ 765765 h 765765"/>
                            <a:gd name="connsiteX0" fmla="*/ 0 w 807720"/>
                            <a:gd name="connsiteY0" fmla="*/ 9673 h 756433"/>
                            <a:gd name="connsiteX1" fmla="*/ 361315 w 807720"/>
                            <a:gd name="connsiteY1" fmla="*/ 15388 h 756433"/>
                            <a:gd name="connsiteX2" fmla="*/ 513080 w 807720"/>
                            <a:gd name="connsiteY2" fmla="*/ 121433 h 756433"/>
                            <a:gd name="connsiteX3" fmla="*/ 807720 w 807720"/>
                            <a:gd name="connsiteY3" fmla="*/ 756433 h 756433"/>
                            <a:gd name="connsiteX0" fmla="*/ 0 w 807720"/>
                            <a:gd name="connsiteY0" fmla="*/ 6950 h 753710"/>
                            <a:gd name="connsiteX1" fmla="*/ 361315 w 807720"/>
                            <a:gd name="connsiteY1" fmla="*/ 12665 h 753710"/>
                            <a:gd name="connsiteX2" fmla="*/ 513080 w 807720"/>
                            <a:gd name="connsiteY2" fmla="*/ 118710 h 753710"/>
                            <a:gd name="connsiteX3" fmla="*/ 807720 w 807720"/>
                            <a:gd name="connsiteY3" fmla="*/ 753710 h 753710"/>
                            <a:gd name="connsiteX0" fmla="*/ 0 w 807720"/>
                            <a:gd name="connsiteY0" fmla="*/ 16912 h 763672"/>
                            <a:gd name="connsiteX1" fmla="*/ 361315 w 807720"/>
                            <a:gd name="connsiteY1" fmla="*/ 22627 h 763672"/>
                            <a:gd name="connsiteX2" fmla="*/ 513080 w 807720"/>
                            <a:gd name="connsiteY2" fmla="*/ 128672 h 763672"/>
                            <a:gd name="connsiteX3" fmla="*/ 807720 w 807720"/>
                            <a:gd name="connsiteY3" fmla="*/ 763672 h 763672"/>
                            <a:gd name="connsiteX0" fmla="*/ 0 w 807720"/>
                            <a:gd name="connsiteY0" fmla="*/ 16912 h 763672"/>
                            <a:gd name="connsiteX1" fmla="*/ 361315 w 807720"/>
                            <a:gd name="connsiteY1" fmla="*/ 22627 h 763672"/>
                            <a:gd name="connsiteX2" fmla="*/ 513080 w 807720"/>
                            <a:gd name="connsiteY2" fmla="*/ 128672 h 763672"/>
                            <a:gd name="connsiteX3" fmla="*/ 807720 w 807720"/>
                            <a:gd name="connsiteY3" fmla="*/ 763672 h 763672"/>
                            <a:gd name="connsiteX0" fmla="*/ 0 w 807720"/>
                            <a:gd name="connsiteY0" fmla="*/ 6248 h 753008"/>
                            <a:gd name="connsiteX1" fmla="*/ 361315 w 807720"/>
                            <a:gd name="connsiteY1" fmla="*/ 11963 h 753008"/>
                            <a:gd name="connsiteX2" fmla="*/ 513080 w 807720"/>
                            <a:gd name="connsiteY2" fmla="*/ 118008 h 753008"/>
                            <a:gd name="connsiteX3" fmla="*/ 807720 w 807720"/>
                            <a:gd name="connsiteY3" fmla="*/ 753008 h 753008"/>
                            <a:gd name="connsiteX0" fmla="*/ 0 w 807720"/>
                            <a:gd name="connsiteY0" fmla="*/ 4685 h 751445"/>
                            <a:gd name="connsiteX1" fmla="*/ 361315 w 807720"/>
                            <a:gd name="connsiteY1" fmla="*/ 10400 h 751445"/>
                            <a:gd name="connsiteX2" fmla="*/ 513080 w 807720"/>
                            <a:gd name="connsiteY2" fmla="*/ 116445 h 751445"/>
                            <a:gd name="connsiteX3" fmla="*/ 807720 w 807720"/>
                            <a:gd name="connsiteY3" fmla="*/ 751445 h 751445"/>
                            <a:gd name="connsiteX0" fmla="*/ 0 w 807720"/>
                            <a:gd name="connsiteY0" fmla="*/ 4685 h 751445"/>
                            <a:gd name="connsiteX1" fmla="*/ 361315 w 807720"/>
                            <a:gd name="connsiteY1" fmla="*/ 10400 h 751445"/>
                            <a:gd name="connsiteX2" fmla="*/ 513080 w 807720"/>
                            <a:gd name="connsiteY2" fmla="*/ 116445 h 751445"/>
                            <a:gd name="connsiteX3" fmla="*/ 807720 w 807720"/>
                            <a:gd name="connsiteY3" fmla="*/ 751445 h 751445"/>
                            <a:gd name="connsiteX0" fmla="*/ 0 w 807720"/>
                            <a:gd name="connsiteY0" fmla="*/ 5643 h 752403"/>
                            <a:gd name="connsiteX1" fmla="*/ 361315 w 807720"/>
                            <a:gd name="connsiteY1" fmla="*/ 11358 h 752403"/>
                            <a:gd name="connsiteX2" fmla="*/ 513080 w 807720"/>
                            <a:gd name="connsiteY2" fmla="*/ 117403 h 752403"/>
                            <a:gd name="connsiteX3" fmla="*/ 807720 w 807720"/>
                            <a:gd name="connsiteY3" fmla="*/ 752403 h 752403"/>
                            <a:gd name="connsiteX0" fmla="*/ 0 w 807720"/>
                            <a:gd name="connsiteY0" fmla="*/ 5643 h 752403"/>
                            <a:gd name="connsiteX1" fmla="*/ 361315 w 807720"/>
                            <a:gd name="connsiteY1" fmla="*/ 11358 h 752403"/>
                            <a:gd name="connsiteX2" fmla="*/ 513080 w 807720"/>
                            <a:gd name="connsiteY2" fmla="*/ 117403 h 752403"/>
                            <a:gd name="connsiteX3" fmla="*/ 807720 w 807720"/>
                            <a:gd name="connsiteY3" fmla="*/ 752403 h 752403"/>
                            <a:gd name="connsiteX0" fmla="*/ 0 w 807720"/>
                            <a:gd name="connsiteY0" fmla="*/ 5643 h 752403"/>
                            <a:gd name="connsiteX1" fmla="*/ 361315 w 807720"/>
                            <a:gd name="connsiteY1" fmla="*/ 11358 h 752403"/>
                            <a:gd name="connsiteX2" fmla="*/ 513080 w 807720"/>
                            <a:gd name="connsiteY2" fmla="*/ 117403 h 752403"/>
                            <a:gd name="connsiteX3" fmla="*/ 807720 w 807720"/>
                            <a:gd name="connsiteY3" fmla="*/ 752403 h 752403"/>
                          </a:gdLst>
                          <a:ahLst/>
                          <a:cxnLst>
                            <a:cxn ang="0">
                              <a:pos x="connsiteX0" y="connsiteY0"/>
                            </a:cxn>
                            <a:cxn ang="0">
                              <a:pos x="connsiteX1" y="connsiteY1"/>
                            </a:cxn>
                            <a:cxn ang="0">
                              <a:pos x="connsiteX2" y="connsiteY2"/>
                            </a:cxn>
                            <a:cxn ang="0">
                              <a:pos x="connsiteX3" y="connsiteY3"/>
                            </a:cxn>
                          </a:cxnLst>
                          <a:rect l="l" t="t" r="r" b="b"/>
                          <a:pathLst>
                            <a:path w="807720" h="752403">
                              <a:moveTo>
                                <a:pt x="0" y="5643"/>
                              </a:moveTo>
                              <a:cubicBezTo>
                                <a:pt x="142663" y="-8751"/>
                                <a:pt x="250402" y="8606"/>
                                <a:pt x="361315" y="11358"/>
                              </a:cubicBezTo>
                              <a:cubicBezTo>
                                <a:pt x="472228" y="14110"/>
                                <a:pt x="459317" y="32525"/>
                                <a:pt x="513080" y="117403"/>
                              </a:cubicBezTo>
                              <a:cubicBezTo>
                                <a:pt x="566843" y="202281"/>
                                <a:pt x="807720" y="752403"/>
                                <a:pt x="807720" y="752403"/>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Half Frame 52">
                          <a:extLst>
                            <a:ext uri="{FF2B5EF4-FFF2-40B4-BE49-F238E27FC236}">
                              <a16:creationId xmlns:a16="http://schemas.microsoft.com/office/drawing/2014/main" id="{42A8A93F-3B48-BB78-7C96-1B538D560BF3}"/>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03" name="Group 102">
                        <a:extLst>
                          <a:ext uri="{FF2B5EF4-FFF2-40B4-BE49-F238E27FC236}">
                            <a16:creationId xmlns:a16="http://schemas.microsoft.com/office/drawing/2014/main" id="{14D236BF-A909-1F4B-488A-F611BCA48DB0}"/>
                          </a:ext>
                        </a:extLst>
                      </p:cNvPr>
                      <p:cNvGrpSpPr/>
                      <p:nvPr/>
                    </p:nvGrpSpPr>
                    <p:grpSpPr>
                      <a:xfrm>
                        <a:off x="8166314" y="3934977"/>
                        <a:ext cx="872911" cy="367148"/>
                        <a:chOff x="8166314" y="3934977"/>
                        <a:chExt cx="872911" cy="367148"/>
                      </a:xfrm>
                    </p:grpSpPr>
                    <p:sp>
                      <p:nvSpPr>
                        <p:cNvPr id="12" name="Free-form: Shape 11">
                          <a:extLst>
                            <a:ext uri="{FF2B5EF4-FFF2-40B4-BE49-F238E27FC236}">
                              <a16:creationId xmlns:a16="http://schemas.microsoft.com/office/drawing/2014/main" id="{E70275BF-E574-EC20-6C8E-E068950F428F}"/>
                            </a:ext>
                          </a:extLst>
                        </p:cNvPr>
                        <p:cNvSpPr/>
                        <p:nvPr/>
                      </p:nvSpPr>
                      <p:spPr>
                        <a:xfrm>
                          <a:off x="8245475" y="3976441"/>
                          <a:ext cx="793750" cy="325684"/>
                        </a:xfrm>
                        <a:custGeom>
                          <a:avLst/>
                          <a:gdLst>
                            <a:gd name="connsiteX0" fmla="*/ 0 w 787400"/>
                            <a:gd name="connsiteY0" fmla="*/ 31162 h 355012"/>
                            <a:gd name="connsiteX1" fmla="*/ 266700 w 787400"/>
                            <a:gd name="connsiteY1" fmla="*/ 31162 h 355012"/>
                            <a:gd name="connsiteX2" fmla="*/ 787400 w 787400"/>
                            <a:gd name="connsiteY2" fmla="*/ 355012 h 355012"/>
                            <a:gd name="connsiteX0" fmla="*/ 0 w 787400"/>
                            <a:gd name="connsiteY0" fmla="*/ 12732 h 336582"/>
                            <a:gd name="connsiteX1" fmla="*/ 266700 w 787400"/>
                            <a:gd name="connsiteY1" fmla="*/ 12732 h 336582"/>
                            <a:gd name="connsiteX2" fmla="*/ 787400 w 787400"/>
                            <a:gd name="connsiteY2" fmla="*/ 336582 h 336582"/>
                            <a:gd name="connsiteX0" fmla="*/ 0 w 787400"/>
                            <a:gd name="connsiteY0" fmla="*/ 1834 h 325684"/>
                            <a:gd name="connsiteX1" fmla="*/ 266700 w 787400"/>
                            <a:gd name="connsiteY1" fmla="*/ 1834 h 325684"/>
                            <a:gd name="connsiteX2" fmla="*/ 787400 w 787400"/>
                            <a:gd name="connsiteY2" fmla="*/ 325684 h 325684"/>
                          </a:gdLst>
                          <a:ahLst/>
                          <a:cxnLst>
                            <a:cxn ang="0">
                              <a:pos x="connsiteX0" y="connsiteY0"/>
                            </a:cxn>
                            <a:cxn ang="0">
                              <a:pos x="connsiteX1" y="connsiteY1"/>
                            </a:cxn>
                            <a:cxn ang="0">
                              <a:pos x="connsiteX2" y="connsiteY2"/>
                            </a:cxn>
                          </a:cxnLst>
                          <a:rect l="l" t="t" r="r" b="b"/>
                          <a:pathLst>
                            <a:path w="787400" h="325684">
                              <a:moveTo>
                                <a:pt x="0" y="1834"/>
                              </a:moveTo>
                              <a:cubicBezTo>
                                <a:pt x="70908" y="246"/>
                                <a:pt x="141817" y="-1341"/>
                                <a:pt x="266700" y="1834"/>
                              </a:cubicBezTo>
                              <a:cubicBezTo>
                                <a:pt x="397933" y="55809"/>
                                <a:pt x="703792" y="274884"/>
                                <a:pt x="787400" y="325684"/>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8" name="Group 57">
                          <a:extLst>
                            <a:ext uri="{FF2B5EF4-FFF2-40B4-BE49-F238E27FC236}">
                              <a16:creationId xmlns:a16="http://schemas.microsoft.com/office/drawing/2014/main" id="{1A4F26D4-9471-14CD-9727-D2A377F63945}"/>
                            </a:ext>
                          </a:extLst>
                        </p:cNvPr>
                        <p:cNvGrpSpPr/>
                        <p:nvPr/>
                      </p:nvGrpSpPr>
                      <p:grpSpPr>
                        <a:xfrm>
                          <a:off x="8166314" y="3934977"/>
                          <a:ext cx="115673" cy="91440"/>
                          <a:chOff x="8169437" y="3496973"/>
                          <a:chExt cx="115673" cy="91440"/>
                        </a:xfrm>
                      </p:grpSpPr>
                      <p:sp>
                        <p:nvSpPr>
                          <p:cNvPr id="59" name="Half Frame 58">
                            <a:extLst>
                              <a:ext uri="{FF2B5EF4-FFF2-40B4-BE49-F238E27FC236}">
                                <a16:creationId xmlns:a16="http://schemas.microsoft.com/office/drawing/2014/main" id="{EA788866-A31B-FCEA-0DC7-1E30C3F0E1AF}"/>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0" name="Oval 59">
                            <a:extLst>
                              <a:ext uri="{FF2B5EF4-FFF2-40B4-BE49-F238E27FC236}">
                                <a16:creationId xmlns:a16="http://schemas.microsoft.com/office/drawing/2014/main" id="{4FA0DE2F-B3EF-C4F2-1B71-8BC3639A00AD}"/>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2" name="Group 111">
                        <a:extLst>
                          <a:ext uri="{FF2B5EF4-FFF2-40B4-BE49-F238E27FC236}">
                            <a16:creationId xmlns:a16="http://schemas.microsoft.com/office/drawing/2014/main" id="{6E50C959-9E7B-757A-EF80-26C6AA1C0EEE}"/>
                          </a:ext>
                        </a:extLst>
                      </p:cNvPr>
                      <p:cNvGrpSpPr/>
                      <p:nvPr/>
                    </p:nvGrpSpPr>
                    <p:grpSpPr>
                      <a:xfrm>
                        <a:off x="7562936" y="4301066"/>
                        <a:ext cx="1469939" cy="593013"/>
                        <a:chOff x="7562936" y="4301066"/>
                        <a:chExt cx="1469939" cy="593013"/>
                      </a:xfrm>
                    </p:grpSpPr>
                    <p:sp>
                      <p:nvSpPr>
                        <p:cNvPr id="32" name="Free-form: Shape 31">
                          <a:extLst>
                            <a:ext uri="{FF2B5EF4-FFF2-40B4-BE49-F238E27FC236}">
                              <a16:creationId xmlns:a16="http://schemas.microsoft.com/office/drawing/2014/main" id="{15952D9E-F3EF-C45F-819E-4F43C08FDBE8}"/>
                            </a:ext>
                          </a:extLst>
                        </p:cNvPr>
                        <p:cNvSpPr/>
                        <p:nvPr/>
                      </p:nvSpPr>
                      <p:spPr>
                        <a:xfrm>
                          <a:off x="7562936" y="4301066"/>
                          <a:ext cx="1469939" cy="550334"/>
                        </a:xfrm>
                        <a:custGeom>
                          <a:avLst/>
                          <a:gdLst>
                            <a:gd name="connsiteX0" fmla="*/ 0 w 1514475"/>
                            <a:gd name="connsiteY0" fmla="*/ 577850 h 593125"/>
                            <a:gd name="connsiteX1" fmla="*/ 1158875 w 1514475"/>
                            <a:gd name="connsiteY1" fmla="*/ 577850 h 593125"/>
                            <a:gd name="connsiteX2" fmla="*/ 1333500 w 1514475"/>
                            <a:gd name="connsiteY2" fmla="*/ 419100 h 593125"/>
                            <a:gd name="connsiteX3" fmla="*/ 1514475 w 1514475"/>
                            <a:gd name="connsiteY3" fmla="*/ 0 h 593125"/>
                            <a:gd name="connsiteX0" fmla="*/ 0 w 1514475"/>
                            <a:gd name="connsiteY0" fmla="*/ 577850 h 604593"/>
                            <a:gd name="connsiteX1" fmla="*/ 1158875 w 1514475"/>
                            <a:gd name="connsiteY1" fmla="*/ 577850 h 604593"/>
                            <a:gd name="connsiteX2" fmla="*/ 1412875 w 1514475"/>
                            <a:gd name="connsiteY2" fmla="*/ 260350 h 604593"/>
                            <a:gd name="connsiteX3" fmla="*/ 1514475 w 1514475"/>
                            <a:gd name="connsiteY3" fmla="*/ 0 h 604593"/>
                            <a:gd name="connsiteX0" fmla="*/ 0 w 1514475"/>
                            <a:gd name="connsiteY0" fmla="*/ 577850 h 604593"/>
                            <a:gd name="connsiteX1" fmla="*/ 1158875 w 1514475"/>
                            <a:gd name="connsiteY1" fmla="*/ 577850 h 604593"/>
                            <a:gd name="connsiteX2" fmla="*/ 1412875 w 1514475"/>
                            <a:gd name="connsiteY2" fmla="*/ 260350 h 604593"/>
                            <a:gd name="connsiteX3" fmla="*/ 1514475 w 1514475"/>
                            <a:gd name="connsiteY3" fmla="*/ 0 h 604593"/>
                            <a:gd name="connsiteX0" fmla="*/ 0 w 1514475"/>
                            <a:gd name="connsiteY0" fmla="*/ 577850 h 604593"/>
                            <a:gd name="connsiteX1" fmla="*/ 1158875 w 1514475"/>
                            <a:gd name="connsiteY1" fmla="*/ 577850 h 604593"/>
                            <a:gd name="connsiteX2" fmla="*/ 1412875 w 1514475"/>
                            <a:gd name="connsiteY2" fmla="*/ 260350 h 604593"/>
                            <a:gd name="connsiteX3" fmla="*/ 1514475 w 1514475"/>
                            <a:gd name="connsiteY3" fmla="*/ 0 h 604593"/>
                            <a:gd name="connsiteX0" fmla="*/ 0 w 1514475"/>
                            <a:gd name="connsiteY0" fmla="*/ 577850 h 622810"/>
                            <a:gd name="connsiteX1" fmla="*/ 1158875 w 1514475"/>
                            <a:gd name="connsiteY1" fmla="*/ 577850 h 622810"/>
                            <a:gd name="connsiteX2" fmla="*/ 1412875 w 1514475"/>
                            <a:gd name="connsiteY2" fmla="*/ 260350 h 622810"/>
                            <a:gd name="connsiteX3" fmla="*/ 1514475 w 1514475"/>
                            <a:gd name="connsiteY3" fmla="*/ 0 h 622810"/>
                            <a:gd name="connsiteX0" fmla="*/ 0 w 1514475"/>
                            <a:gd name="connsiteY0" fmla="*/ 577850 h 622810"/>
                            <a:gd name="connsiteX1" fmla="*/ 1158875 w 1514475"/>
                            <a:gd name="connsiteY1" fmla="*/ 577850 h 622810"/>
                            <a:gd name="connsiteX2" fmla="*/ 1412875 w 1514475"/>
                            <a:gd name="connsiteY2" fmla="*/ 260350 h 622810"/>
                            <a:gd name="connsiteX3" fmla="*/ 1514475 w 1514475"/>
                            <a:gd name="connsiteY3" fmla="*/ 0 h 622810"/>
                            <a:gd name="connsiteX0" fmla="*/ 0 w 1514475"/>
                            <a:gd name="connsiteY0" fmla="*/ 577850 h 622810"/>
                            <a:gd name="connsiteX1" fmla="*/ 1158875 w 1514475"/>
                            <a:gd name="connsiteY1" fmla="*/ 577850 h 622810"/>
                            <a:gd name="connsiteX2" fmla="*/ 1412875 w 1514475"/>
                            <a:gd name="connsiteY2" fmla="*/ 260350 h 622810"/>
                            <a:gd name="connsiteX3" fmla="*/ 1514475 w 1514475"/>
                            <a:gd name="connsiteY3" fmla="*/ 0 h 622810"/>
                            <a:gd name="connsiteX0" fmla="*/ 0 w 1514475"/>
                            <a:gd name="connsiteY0" fmla="*/ 577850 h 585089"/>
                            <a:gd name="connsiteX1" fmla="*/ 1158875 w 1514475"/>
                            <a:gd name="connsiteY1" fmla="*/ 577850 h 585089"/>
                            <a:gd name="connsiteX2" fmla="*/ 1412875 w 1514475"/>
                            <a:gd name="connsiteY2" fmla="*/ 260350 h 585089"/>
                            <a:gd name="connsiteX3" fmla="*/ 1514475 w 1514475"/>
                            <a:gd name="connsiteY3" fmla="*/ 0 h 585089"/>
                            <a:gd name="connsiteX0" fmla="*/ 0 w 1514475"/>
                            <a:gd name="connsiteY0" fmla="*/ 577850 h 577850"/>
                            <a:gd name="connsiteX1" fmla="*/ 1158875 w 1514475"/>
                            <a:gd name="connsiteY1" fmla="*/ 577850 h 577850"/>
                            <a:gd name="connsiteX2" fmla="*/ 1412875 w 1514475"/>
                            <a:gd name="connsiteY2" fmla="*/ 260350 h 577850"/>
                            <a:gd name="connsiteX3" fmla="*/ 1514475 w 1514475"/>
                            <a:gd name="connsiteY3" fmla="*/ 0 h 577850"/>
                            <a:gd name="connsiteX0" fmla="*/ 0 w 1514475"/>
                            <a:gd name="connsiteY0" fmla="*/ 577850 h 577850"/>
                            <a:gd name="connsiteX1" fmla="*/ 1158875 w 1514475"/>
                            <a:gd name="connsiteY1" fmla="*/ 577850 h 577850"/>
                            <a:gd name="connsiteX2" fmla="*/ 1514475 w 1514475"/>
                            <a:gd name="connsiteY2" fmla="*/ 0 h 577850"/>
                            <a:gd name="connsiteX0" fmla="*/ 0 w 1514475"/>
                            <a:gd name="connsiteY0" fmla="*/ 577850 h 577850"/>
                            <a:gd name="connsiteX1" fmla="*/ 1231900 w 1514475"/>
                            <a:gd name="connsiteY1" fmla="*/ 571500 h 577850"/>
                            <a:gd name="connsiteX2" fmla="*/ 1514475 w 1514475"/>
                            <a:gd name="connsiteY2" fmla="*/ 0 h 577850"/>
                            <a:gd name="connsiteX0" fmla="*/ 0 w 1514475"/>
                            <a:gd name="connsiteY0" fmla="*/ 577850 h 577850"/>
                            <a:gd name="connsiteX1" fmla="*/ 1231900 w 1514475"/>
                            <a:gd name="connsiteY1" fmla="*/ 571500 h 577850"/>
                            <a:gd name="connsiteX2" fmla="*/ 1514475 w 1514475"/>
                            <a:gd name="connsiteY2" fmla="*/ 0 h 577850"/>
                          </a:gdLst>
                          <a:ahLst/>
                          <a:cxnLst>
                            <a:cxn ang="0">
                              <a:pos x="connsiteX0" y="connsiteY0"/>
                            </a:cxn>
                            <a:cxn ang="0">
                              <a:pos x="connsiteX1" y="connsiteY1"/>
                            </a:cxn>
                            <a:cxn ang="0">
                              <a:pos x="connsiteX2" y="connsiteY2"/>
                            </a:cxn>
                          </a:cxnLst>
                          <a:rect l="l" t="t" r="r" b="b"/>
                          <a:pathLst>
                            <a:path w="1514475" h="577850">
                              <a:moveTo>
                                <a:pt x="0" y="577850"/>
                              </a:moveTo>
                              <a:lnTo>
                                <a:pt x="1231900" y="571500"/>
                              </a:lnTo>
                              <a:cubicBezTo>
                                <a:pt x="1350963" y="335492"/>
                                <a:pt x="1440392" y="120385"/>
                                <a:pt x="1514475" y="0"/>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69">
                          <a:extLst>
                            <a:ext uri="{FF2B5EF4-FFF2-40B4-BE49-F238E27FC236}">
                              <a16:creationId xmlns:a16="http://schemas.microsoft.com/office/drawing/2014/main" id="{A01727BF-1D3E-3B8C-D6F7-4A31CFC09294}"/>
                            </a:ext>
                          </a:extLst>
                        </p:cNvPr>
                        <p:cNvGrpSpPr/>
                        <p:nvPr/>
                      </p:nvGrpSpPr>
                      <p:grpSpPr>
                        <a:xfrm>
                          <a:off x="8166059" y="4802639"/>
                          <a:ext cx="115673" cy="91440"/>
                          <a:chOff x="8169437" y="3496973"/>
                          <a:chExt cx="115673" cy="91440"/>
                        </a:xfrm>
                      </p:grpSpPr>
                      <p:sp>
                        <p:nvSpPr>
                          <p:cNvPr id="71" name="Half Frame 70">
                            <a:extLst>
                              <a:ext uri="{FF2B5EF4-FFF2-40B4-BE49-F238E27FC236}">
                                <a16:creationId xmlns:a16="http://schemas.microsoft.com/office/drawing/2014/main" id="{D5926335-DB17-9AC7-E2A0-273F256F0A04}"/>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2" name="Oval 71">
                            <a:extLst>
                              <a:ext uri="{FF2B5EF4-FFF2-40B4-BE49-F238E27FC236}">
                                <a16:creationId xmlns:a16="http://schemas.microsoft.com/office/drawing/2014/main" id="{53EF638D-8862-8246-A9A4-78098D9B0A8C}"/>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06" name="Group 105">
                        <a:extLst>
                          <a:ext uri="{FF2B5EF4-FFF2-40B4-BE49-F238E27FC236}">
                            <a16:creationId xmlns:a16="http://schemas.microsoft.com/office/drawing/2014/main" id="{0DFAA9E8-E302-58AB-A39E-612E0EFA0FED}"/>
                          </a:ext>
                        </a:extLst>
                      </p:cNvPr>
                      <p:cNvGrpSpPr/>
                      <p:nvPr/>
                    </p:nvGrpSpPr>
                    <p:grpSpPr>
                      <a:xfrm>
                        <a:off x="8186063" y="2747626"/>
                        <a:ext cx="846177" cy="1539894"/>
                        <a:chOff x="8186063" y="2747626"/>
                        <a:chExt cx="846177" cy="1539894"/>
                      </a:xfrm>
                    </p:grpSpPr>
                    <p:sp>
                      <p:nvSpPr>
                        <p:cNvPr id="3" name="Free-form: Shape 2">
                          <a:extLst>
                            <a:ext uri="{FF2B5EF4-FFF2-40B4-BE49-F238E27FC236}">
                              <a16:creationId xmlns:a16="http://schemas.microsoft.com/office/drawing/2014/main" id="{6AD87CE0-E936-993C-533A-30276BFD62A0}"/>
                            </a:ext>
                          </a:extLst>
                        </p:cNvPr>
                        <p:cNvSpPr/>
                        <p:nvPr/>
                      </p:nvSpPr>
                      <p:spPr>
                        <a:xfrm>
                          <a:off x="8209280" y="2780665"/>
                          <a:ext cx="822960" cy="1506855"/>
                        </a:xfrm>
                        <a:custGeom>
                          <a:avLst/>
                          <a:gdLst>
                            <a:gd name="connsiteX0" fmla="*/ 0 w 822960"/>
                            <a:gd name="connsiteY0" fmla="*/ 27150 h 1505430"/>
                            <a:gd name="connsiteX1" fmla="*/ 452120 w 822960"/>
                            <a:gd name="connsiteY1" fmla="*/ 16990 h 1505430"/>
                            <a:gd name="connsiteX2" fmla="*/ 640080 w 822960"/>
                            <a:gd name="connsiteY2" fmla="*/ 225270 h 1505430"/>
                            <a:gd name="connsiteX3" fmla="*/ 822960 w 822960"/>
                            <a:gd name="connsiteY3" fmla="*/ 1505430 h 1505430"/>
                            <a:gd name="connsiteX0" fmla="*/ 0 w 822960"/>
                            <a:gd name="connsiteY0" fmla="*/ 27150 h 1505430"/>
                            <a:gd name="connsiteX1" fmla="*/ 452120 w 822960"/>
                            <a:gd name="connsiteY1" fmla="*/ 16990 h 1505430"/>
                            <a:gd name="connsiteX2" fmla="*/ 640080 w 822960"/>
                            <a:gd name="connsiteY2" fmla="*/ 225270 h 1505430"/>
                            <a:gd name="connsiteX3" fmla="*/ 822960 w 822960"/>
                            <a:gd name="connsiteY3" fmla="*/ 1505430 h 1505430"/>
                            <a:gd name="connsiteX0" fmla="*/ 0 w 822960"/>
                            <a:gd name="connsiteY0" fmla="*/ 13653 h 1491933"/>
                            <a:gd name="connsiteX1" fmla="*/ 452120 w 822960"/>
                            <a:gd name="connsiteY1" fmla="*/ 3493 h 1491933"/>
                            <a:gd name="connsiteX2" fmla="*/ 640080 w 822960"/>
                            <a:gd name="connsiteY2" fmla="*/ 211773 h 1491933"/>
                            <a:gd name="connsiteX3" fmla="*/ 822960 w 822960"/>
                            <a:gd name="connsiteY3" fmla="*/ 1491933 h 1491933"/>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915 h 1507770"/>
                            <a:gd name="connsiteX1" fmla="*/ 452120 w 822960"/>
                            <a:gd name="connsiteY1" fmla="*/ 19330 h 1507770"/>
                            <a:gd name="connsiteX2" fmla="*/ 640080 w 822960"/>
                            <a:gd name="connsiteY2" fmla="*/ 227610 h 1507770"/>
                            <a:gd name="connsiteX3" fmla="*/ 822960 w 822960"/>
                            <a:gd name="connsiteY3" fmla="*/ 1507770 h 1507770"/>
                            <a:gd name="connsiteX0" fmla="*/ 0 w 822960"/>
                            <a:gd name="connsiteY0" fmla="*/ 0 h 1506855"/>
                            <a:gd name="connsiteX1" fmla="*/ 452120 w 822960"/>
                            <a:gd name="connsiteY1" fmla="*/ 18415 h 1506855"/>
                            <a:gd name="connsiteX2" fmla="*/ 640080 w 822960"/>
                            <a:gd name="connsiteY2" fmla="*/ 226695 h 1506855"/>
                            <a:gd name="connsiteX3" fmla="*/ 822960 w 822960"/>
                            <a:gd name="connsiteY3" fmla="*/ 1506855 h 1506855"/>
                            <a:gd name="connsiteX0" fmla="*/ 0 w 822960"/>
                            <a:gd name="connsiteY0" fmla="*/ 0 h 1506855"/>
                            <a:gd name="connsiteX1" fmla="*/ 436245 w 822960"/>
                            <a:gd name="connsiteY1" fmla="*/ 2540 h 1506855"/>
                            <a:gd name="connsiteX2" fmla="*/ 640080 w 822960"/>
                            <a:gd name="connsiteY2" fmla="*/ 226695 h 1506855"/>
                            <a:gd name="connsiteX3" fmla="*/ 822960 w 822960"/>
                            <a:gd name="connsiteY3" fmla="*/ 1506855 h 1506855"/>
                            <a:gd name="connsiteX0" fmla="*/ 0 w 822960"/>
                            <a:gd name="connsiteY0" fmla="*/ 0 h 1506855"/>
                            <a:gd name="connsiteX1" fmla="*/ 436245 w 822960"/>
                            <a:gd name="connsiteY1" fmla="*/ 2540 h 1506855"/>
                            <a:gd name="connsiteX2" fmla="*/ 640080 w 822960"/>
                            <a:gd name="connsiteY2" fmla="*/ 226695 h 1506855"/>
                            <a:gd name="connsiteX3" fmla="*/ 822960 w 822960"/>
                            <a:gd name="connsiteY3" fmla="*/ 1506855 h 1506855"/>
                          </a:gdLst>
                          <a:ahLst/>
                          <a:cxnLst>
                            <a:cxn ang="0">
                              <a:pos x="connsiteX0" y="connsiteY0"/>
                            </a:cxn>
                            <a:cxn ang="0">
                              <a:pos x="connsiteX1" y="connsiteY1"/>
                            </a:cxn>
                            <a:cxn ang="0">
                              <a:pos x="connsiteX2" y="connsiteY2"/>
                            </a:cxn>
                            <a:cxn ang="0">
                              <a:pos x="connsiteX3" y="connsiteY3"/>
                            </a:cxn>
                          </a:cxnLst>
                          <a:rect l="l" t="t" r="r" b="b"/>
                          <a:pathLst>
                            <a:path w="822960" h="1506855">
                              <a:moveTo>
                                <a:pt x="0" y="0"/>
                              </a:moveTo>
                              <a:cubicBezTo>
                                <a:pt x="220345" y="6985"/>
                                <a:pt x="316865" y="1270"/>
                                <a:pt x="436245" y="2540"/>
                              </a:cubicBezTo>
                              <a:cubicBezTo>
                                <a:pt x="561975" y="6985"/>
                                <a:pt x="610023" y="118322"/>
                                <a:pt x="640080" y="226695"/>
                              </a:cubicBezTo>
                              <a:cubicBezTo>
                                <a:pt x="701887" y="474768"/>
                                <a:pt x="774700" y="1298575"/>
                                <a:pt x="822960" y="1506855"/>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Oval 96">
                          <a:extLst>
                            <a:ext uri="{FF2B5EF4-FFF2-40B4-BE49-F238E27FC236}">
                              <a16:creationId xmlns:a16="http://schemas.microsoft.com/office/drawing/2014/main" id="{F0E0A8F6-86D0-6BD4-7417-A787D088A596}"/>
                            </a:ext>
                          </a:extLst>
                        </p:cNvPr>
                        <p:cNvSpPr/>
                        <p:nvPr/>
                      </p:nvSpPr>
                      <p:spPr>
                        <a:xfrm rot="71076">
                          <a:off x="8186063" y="274762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grpSp>
          </p:grpSp>
        </p:grpSp>
        <p:grpSp>
          <p:nvGrpSpPr>
            <p:cNvPr id="135" name="Group 134">
              <a:extLst>
                <a:ext uri="{FF2B5EF4-FFF2-40B4-BE49-F238E27FC236}">
                  <a16:creationId xmlns:a16="http://schemas.microsoft.com/office/drawing/2014/main" id="{8F43C71B-3359-A180-0003-C076FB03B237}"/>
                </a:ext>
              </a:extLst>
            </p:cNvPr>
            <p:cNvGrpSpPr/>
            <p:nvPr/>
          </p:nvGrpSpPr>
          <p:grpSpPr>
            <a:xfrm>
              <a:off x="9036050" y="4296833"/>
              <a:ext cx="2633472" cy="2184719"/>
              <a:chOff x="9036050" y="4296833"/>
              <a:chExt cx="2633472" cy="2184719"/>
            </a:xfrm>
          </p:grpSpPr>
          <p:grpSp>
            <p:nvGrpSpPr>
              <p:cNvPr id="100" name="Group 99">
                <a:extLst>
                  <a:ext uri="{FF2B5EF4-FFF2-40B4-BE49-F238E27FC236}">
                    <a16:creationId xmlns:a16="http://schemas.microsoft.com/office/drawing/2014/main" id="{C1A5F69B-EE89-66A9-EC18-302A84AFBB94}"/>
                  </a:ext>
                </a:extLst>
              </p:cNvPr>
              <p:cNvGrpSpPr/>
              <p:nvPr/>
            </p:nvGrpSpPr>
            <p:grpSpPr>
              <a:xfrm>
                <a:off x="9036050" y="4296833"/>
                <a:ext cx="2633472" cy="2184719"/>
                <a:chOff x="9036050" y="4296833"/>
                <a:chExt cx="2633472" cy="2184719"/>
              </a:xfrm>
            </p:grpSpPr>
            <p:sp>
              <p:nvSpPr>
                <p:cNvPr id="33" name="Free-form: Shape 32">
                  <a:extLst>
                    <a:ext uri="{FF2B5EF4-FFF2-40B4-BE49-F238E27FC236}">
                      <a16:creationId xmlns:a16="http://schemas.microsoft.com/office/drawing/2014/main" id="{DB5F4F06-9221-1752-AAD7-3682EBC34224}"/>
                    </a:ext>
                  </a:extLst>
                </p:cNvPr>
                <p:cNvSpPr/>
                <p:nvPr/>
              </p:nvSpPr>
              <p:spPr>
                <a:xfrm>
                  <a:off x="9036050" y="4296833"/>
                  <a:ext cx="2372783" cy="1868196"/>
                </a:xfrm>
                <a:custGeom>
                  <a:avLst/>
                  <a:gdLst>
                    <a:gd name="connsiteX0" fmla="*/ 0 w 1877483"/>
                    <a:gd name="connsiteY0" fmla="*/ 0 h 1821577"/>
                    <a:gd name="connsiteX1" fmla="*/ 232833 w 1877483"/>
                    <a:gd name="connsiteY1" fmla="*/ 84667 h 1821577"/>
                    <a:gd name="connsiteX2" fmla="*/ 412750 w 1877483"/>
                    <a:gd name="connsiteY2" fmla="*/ 469900 h 1821577"/>
                    <a:gd name="connsiteX3" fmla="*/ 550333 w 1877483"/>
                    <a:gd name="connsiteY3" fmla="*/ 1090084 h 1821577"/>
                    <a:gd name="connsiteX4" fmla="*/ 732367 w 1877483"/>
                    <a:gd name="connsiteY4" fmla="*/ 1562100 h 1821577"/>
                    <a:gd name="connsiteX5" fmla="*/ 1085850 w 1877483"/>
                    <a:gd name="connsiteY5" fmla="*/ 1790700 h 1821577"/>
                    <a:gd name="connsiteX6" fmla="*/ 1877483 w 1877483"/>
                    <a:gd name="connsiteY6" fmla="*/ 1792817 h 1821577"/>
                    <a:gd name="connsiteX0" fmla="*/ 0 w 1877483"/>
                    <a:gd name="connsiteY0" fmla="*/ 0 h 1820684"/>
                    <a:gd name="connsiteX1" fmla="*/ 232833 w 1877483"/>
                    <a:gd name="connsiteY1" fmla="*/ 84667 h 1820684"/>
                    <a:gd name="connsiteX2" fmla="*/ 412750 w 1877483"/>
                    <a:gd name="connsiteY2" fmla="*/ 469900 h 1820684"/>
                    <a:gd name="connsiteX3" fmla="*/ 550333 w 1877483"/>
                    <a:gd name="connsiteY3" fmla="*/ 1090084 h 1820684"/>
                    <a:gd name="connsiteX4" fmla="*/ 732367 w 1877483"/>
                    <a:gd name="connsiteY4" fmla="*/ 1562100 h 1820684"/>
                    <a:gd name="connsiteX5" fmla="*/ 1085850 w 1877483"/>
                    <a:gd name="connsiteY5" fmla="*/ 1790700 h 1820684"/>
                    <a:gd name="connsiteX6" fmla="*/ 1662113 w 1877483"/>
                    <a:gd name="connsiteY6" fmla="*/ 1818217 h 1820684"/>
                    <a:gd name="connsiteX7" fmla="*/ 1877483 w 1877483"/>
                    <a:gd name="connsiteY7" fmla="*/ 1792817 h 1820684"/>
                    <a:gd name="connsiteX0" fmla="*/ 0 w 1877483"/>
                    <a:gd name="connsiteY0" fmla="*/ 0 h 1822525"/>
                    <a:gd name="connsiteX1" fmla="*/ 232833 w 1877483"/>
                    <a:gd name="connsiteY1" fmla="*/ 84667 h 1822525"/>
                    <a:gd name="connsiteX2" fmla="*/ 412750 w 1877483"/>
                    <a:gd name="connsiteY2" fmla="*/ 469900 h 1822525"/>
                    <a:gd name="connsiteX3" fmla="*/ 550333 w 1877483"/>
                    <a:gd name="connsiteY3" fmla="*/ 1090084 h 1822525"/>
                    <a:gd name="connsiteX4" fmla="*/ 732367 w 1877483"/>
                    <a:gd name="connsiteY4" fmla="*/ 1562100 h 1822525"/>
                    <a:gd name="connsiteX5" fmla="*/ 1085850 w 1877483"/>
                    <a:gd name="connsiteY5" fmla="*/ 1790700 h 1822525"/>
                    <a:gd name="connsiteX6" fmla="*/ 1338263 w 1877483"/>
                    <a:gd name="connsiteY6" fmla="*/ 1819805 h 1822525"/>
                    <a:gd name="connsiteX7" fmla="*/ 1662113 w 1877483"/>
                    <a:gd name="connsiteY7" fmla="*/ 1818217 h 1822525"/>
                    <a:gd name="connsiteX8" fmla="*/ 1877483 w 1877483"/>
                    <a:gd name="connsiteY8" fmla="*/ 1792817 h 1822525"/>
                    <a:gd name="connsiteX0" fmla="*/ 0 w 1877483"/>
                    <a:gd name="connsiteY0" fmla="*/ 0 h 1845725"/>
                    <a:gd name="connsiteX1" fmla="*/ 232833 w 1877483"/>
                    <a:gd name="connsiteY1" fmla="*/ 84667 h 1845725"/>
                    <a:gd name="connsiteX2" fmla="*/ 412750 w 1877483"/>
                    <a:gd name="connsiteY2" fmla="*/ 469900 h 1845725"/>
                    <a:gd name="connsiteX3" fmla="*/ 550333 w 1877483"/>
                    <a:gd name="connsiteY3" fmla="*/ 1090084 h 1845725"/>
                    <a:gd name="connsiteX4" fmla="*/ 732367 w 1877483"/>
                    <a:gd name="connsiteY4" fmla="*/ 1562100 h 1845725"/>
                    <a:gd name="connsiteX5" fmla="*/ 1085850 w 1877483"/>
                    <a:gd name="connsiteY5" fmla="*/ 1790700 h 1845725"/>
                    <a:gd name="connsiteX6" fmla="*/ 1346200 w 1877483"/>
                    <a:gd name="connsiteY6" fmla="*/ 1845205 h 1845725"/>
                    <a:gd name="connsiteX7" fmla="*/ 1662113 w 1877483"/>
                    <a:gd name="connsiteY7" fmla="*/ 1818217 h 1845725"/>
                    <a:gd name="connsiteX8" fmla="*/ 1877483 w 1877483"/>
                    <a:gd name="connsiteY8" fmla="*/ 1792817 h 1845725"/>
                    <a:gd name="connsiteX0" fmla="*/ 0 w 1877483"/>
                    <a:gd name="connsiteY0" fmla="*/ 0 h 1869581"/>
                    <a:gd name="connsiteX1" fmla="*/ 232833 w 1877483"/>
                    <a:gd name="connsiteY1" fmla="*/ 84667 h 1869581"/>
                    <a:gd name="connsiteX2" fmla="*/ 412750 w 1877483"/>
                    <a:gd name="connsiteY2" fmla="*/ 469900 h 1869581"/>
                    <a:gd name="connsiteX3" fmla="*/ 550333 w 1877483"/>
                    <a:gd name="connsiteY3" fmla="*/ 1090084 h 1869581"/>
                    <a:gd name="connsiteX4" fmla="*/ 732367 w 1877483"/>
                    <a:gd name="connsiteY4" fmla="*/ 1562100 h 1869581"/>
                    <a:gd name="connsiteX5" fmla="*/ 1085850 w 1877483"/>
                    <a:gd name="connsiteY5" fmla="*/ 1790700 h 1869581"/>
                    <a:gd name="connsiteX6" fmla="*/ 1346200 w 1877483"/>
                    <a:gd name="connsiteY6" fmla="*/ 1845205 h 1869581"/>
                    <a:gd name="connsiteX7" fmla="*/ 1674813 w 1877483"/>
                    <a:gd name="connsiteY7" fmla="*/ 1869017 h 1869581"/>
                    <a:gd name="connsiteX8" fmla="*/ 1877483 w 1877483"/>
                    <a:gd name="connsiteY8" fmla="*/ 1792817 h 1869581"/>
                    <a:gd name="connsiteX0" fmla="*/ 0 w 1877483"/>
                    <a:gd name="connsiteY0" fmla="*/ 0 h 1869522"/>
                    <a:gd name="connsiteX1" fmla="*/ 232833 w 1877483"/>
                    <a:gd name="connsiteY1" fmla="*/ 84667 h 1869522"/>
                    <a:gd name="connsiteX2" fmla="*/ 412750 w 1877483"/>
                    <a:gd name="connsiteY2" fmla="*/ 469900 h 1869522"/>
                    <a:gd name="connsiteX3" fmla="*/ 550333 w 1877483"/>
                    <a:gd name="connsiteY3" fmla="*/ 1090084 h 1869522"/>
                    <a:gd name="connsiteX4" fmla="*/ 732367 w 1877483"/>
                    <a:gd name="connsiteY4" fmla="*/ 1562100 h 1869522"/>
                    <a:gd name="connsiteX5" fmla="*/ 1085850 w 1877483"/>
                    <a:gd name="connsiteY5" fmla="*/ 1790700 h 1869522"/>
                    <a:gd name="connsiteX6" fmla="*/ 1341437 w 1877483"/>
                    <a:gd name="connsiteY6" fmla="*/ 1842030 h 1869522"/>
                    <a:gd name="connsiteX7" fmla="*/ 1674813 w 1877483"/>
                    <a:gd name="connsiteY7" fmla="*/ 1869017 h 1869522"/>
                    <a:gd name="connsiteX8" fmla="*/ 1877483 w 1877483"/>
                    <a:gd name="connsiteY8" fmla="*/ 1792817 h 1869522"/>
                    <a:gd name="connsiteX0" fmla="*/ 0 w 1877483"/>
                    <a:gd name="connsiteY0" fmla="*/ 0 h 1869522"/>
                    <a:gd name="connsiteX1" fmla="*/ 232833 w 1877483"/>
                    <a:gd name="connsiteY1" fmla="*/ 84667 h 1869522"/>
                    <a:gd name="connsiteX2" fmla="*/ 412750 w 1877483"/>
                    <a:gd name="connsiteY2" fmla="*/ 469900 h 1869522"/>
                    <a:gd name="connsiteX3" fmla="*/ 550333 w 1877483"/>
                    <a:gd name="connsiteY3" fmla="*/ 1090084 h 1869522"/>
                    <a:gd name="connsiteX4" fmla="*/ 732367 w 1877483"/>
                    <a:gd name="connsiteY4" fmla="*/ 1562100 h 1869522"/>
                    <a:gd name="connsiteX5" fmla="*/ 1085850 w 1877483"/>
                    <a:gd name="connsiteY5" fmla="*/ 1790700 h 1869522"/>
                    <a:gd name="connsiteX6" fmla="*/ 1341437 w 1877483"/>
                    <a:gd name="connsiteY6" fmla="*/ 1842030 h 1869522"/>
                    <a:gd name="connsiteX7" fmla="*/ 1674813 w 1877483"/>
                    <a:gd name="connsiteY7" fmla="*/ 1869017 h 1869522"/>
                    <a:gd name="connsiteX8" fmla="*/ 1877483 w 1877483"/>
                    <a:gd name="connsiteY8" fmla="*/ 1792817 h 1869522"/>
                    <a:gd name="connsiteX0" fmla="*/ 0 w 2404533"/>
                    <a:gd name="connsiteY0" fmla="*/ 0 h 1869522"/>
                    <a:gd name="connsiteX1" fmla="*/ 232833 w 2404533"/>
                    <a:gd name="connsiteY1" fmla="*/ 84667 h 1869522"/>
                    <a:gd name="connsiteX2" fmla="*/ 412750 w 2404533"/>
                    <a:gd name="connsiteY2" fmla="*/ 469900 h 1869522"/>
                    <a:gd name="connsiteX3" fmla="*/ 550333 w 2404533"/>
                    <a:gd name="connsiteY3" fmla="*/ 1090084 h 1869522"/>
                    <a:gd name="connsiteX4" fmla="*/ 732367 w 2404533"/>
                    <a:gd name="connsiteY4" fmla="*/ 1562100 h 1869522"/>
                    <a:gd name="connsiteX5" fmla="*/ 1085850 w 2404533"/>
                    <a:gd name="connsiteY5" fmla="*/ 1790700 h 1869522"/>
                    <a:gd name="connsiteX6" fmla="*/ 1341437 w 2404533"/>
                    <a:gd name="connsiteY6" fmla="*/ 1842030 h 1869522"/>
                    <a:gd name="connsiteX7" fmla="*/ 1674813 w 2404533"/>
                    <a:gd name="connsiteY7" fmla="*/ 1869017 h 1869522"/>
                    <a:gd name="connsiteX8" fmla="*/ 2404533 w 2404533"/>
                    <a:gd name="connsiteY8" fmla="*/ 1113367 h 1869522"/>
                    <a:gd name="connsiteX0" fmla="*/ 0 w 2404533"/>
                    <a:gd name="connsiteY0" fmla="*/ 0 h 1869522"/>
                    <a:gd name="connsiteX1" fmla="*/ 232833 w 2404533"/>
                    <a:gd name="connsiteY1" fmla="*/ 84667 h 1869522"/>
                    <a:gd name="connsiteX2" fmla="*/ 412750 w 2404533"/>
                    <a:gd name="connsiteY2" fmla="*/ 469900 h 1869522"/>
                    <a:gd name="connsiteX3" fmla="*/ 550333 w 2404533"/>
                    <a:gd name="connsiteY3" fmla="*/ 1090084 h 1869522"/>
                    <a:gd name="connsiteX4" fmla="*/ 732367 w 2404533"/>
                    <a:gd name="connsiteY4" fmla="*/ 1562100 h 1869522"/>
                    <a:gd name="connsiteX5" fmla="*/ 1085850 w 2404533"/>
                    <a:gd name="connsiteY5" fmla="*/ 1790700 h 1869522"/>
                    <a:gd name="connsiteX6" fmla="*/ 1341437 w 2404533"/>
                    <a:gd name="connsiteY6" fmla="*/ 1842030 h 1869522"/>
                    <a:gd name="connsiteX7" fmla="*/ 1674813 w 2404533"/>
                    <a:gd name="connsiteY7" fmla="*/ 1869017 h 1869522"/>
                    <a:gd name="connsiteX8" fmla="*/ 2404533 w 2404533"/>
                    <a:gd name="connsiteY8" fmla="*/ 1113367 h 1869522"/>
                    <a:gd name="connsiteX0" fmla="*/ 0 w 2372783"/>
                    <a:gd name="connsiteY0" fmla="*/ 0 h 1869522"/>
                    <a:gd name="connsiteX1" fmla="*/ 232833 w 2372783"/>
                    <a:gd name="connsiteY1" fmla="*/ 84667 h 1869522"/>
                    <a:gd name="connsiteX2" fmla="*/ 412750 w 2372783"/>
                    <a:gd name="connsiteY2" fmla="*/ 469900 h 1869522"/>
                    <a:gd name="connsiteX3" fmla="*/ 550333 w 2372783"/>
                    <a:gd name="connsiteY3" fmla="*/ 1090084 h 1869522"/>
                    <a:gd name="connsiteX4" fmla="*/ 732367 w 2372783"/>
                    <a:gd name="connsiteY4" fmla="*/ 1562100 h 1869522"/>
                    <a:gd name="connsiteX5" fmla="*/ 1085850 w 2372783"/>
                    <a:gd name="connsiteY5" fmla="*/ 1790700 h 1869522"/>
                    <a:gd name="connsiteX6" fmla="*/ 1341437 w 2372783"/>
                    <a:gd name="connsiteY6" fmla="*/ 1842030 h 1869522"/>
                    <a:gd name="connsiteX7" fmla="*/ 1674813 w 2372783"/>
                    <a:gd name="connsiteY7" fmla="*/ 1869017 h 1869522"/>
                    <a:gd name="connsiteX8" fmla="*/ 2372783 w 2372783"/>
                    <a:gd name="connsiteY8" fmla="*/ 1108604 h 1869522"/>
                    <a:gd name="connsiteX0" fmla="*/ 0 w 2372783"/>
                    <a:gd name="connsiteY0" fmla="*/ 0 h 1869522"/>
                    <a:gd name="connsiteX1" fmla="*/ 232833 w 2372783"/>
                    <a:gd name="connsiteY1" fmla="*/ 84667 h 1869522"/>
                    <a:gd name="connsiteX2" fmla="*/ 412750 w 2372783"/>
                    <a:gd name="connsiteY2" fmla="*/ 469900 h 1869522"/>
                    <a:gd name="connsiteX3" fmla="*/ 550333 w 2372783"/>
                    <a:gd name="connsiteY3" fmla="*/ 1090084 h 1869522"/>
                    <a:gd name="connsiteX4" fmla="*/ 732367 w 2372783"/>
                    <a:gd name="connsiteY4" fmla="*/ 1562100 h 1869522"/>
                    <a:gd name="connsiteX5" fmla="*/ 1085850 w 2372783"/>
                    <a:gd name="connsiteY5" fmla="*/ 1790700 h 1869522"/>
                    <a:gd name="connsiteX6" fmla="*/ 1341437 w 2372783"/>
                    <a:gd name="connsiteY6" fmla="*/ 1842030 h 1869522"/>
                    <a:gd name="connsiteX7" fmla="*/ 1674813 w 2372783"/>
                    <a:gd name="connsiteY7" fmla="*/ 1869017 h 1869522"/>
                    <a:gd name="connsiteX8" fmla="*/ 2372783 w 2372783"/>
                    <a:gd name="connsiteY8" fmla="*/ 1108604 h 1869522"/>
                    <a:gd name="connsiteX0" fmla="*/ 0 w 2372783"/>
                    <a:gd name="connsiteY0" fmla="*/ 0 h 1871083"/>
                    <a:gd name="connsiteX1" fmla="*/ 232833 w 2372783"/>
                    <a:gd name="connsiteY1" fmla="*/ 84667 h 1871083"/>
                    <a:gd name="connsiteX2" fmla="*/ 412750 w 2372783"/>
                    <a:gd name="connsiteY2" fmla="*/ 469900 h 1871083"/>
                    <a:gd name="connsiteX3" fmla="*/ 550333 w 2372783"/>
                    <a:gd name="connsiteY3" fmla="*/ 1090084 h 1871083"/>
                    <a:gd name="connsiteX4" fmla="*/ 732367 w 2372783"/>
                    <a:gd name="connsiteY4" fmla="*/ 1562100 h 1871083"/>
                    <a:gd name="connsiteX5" fmla="*/ 1085850 w 2372783"/>
                    <a:gd name="connsiteY5" fmla="*/ 1790700 h 1871083"/>
                    <a:gd name="connsiteX6" fmla="*/ 1341437 w 2372783"/>
                    <a:gd name="connsiteY6" fmla="*/ 1842030 h 1871083"/>
                    <a:gd name="connsiteX7" fmla="*/ 1619250 w 2372783"/>
                    <a:gd name="connsiteY7" fmla="*/ 1870604 h 1871083"/>
                    <a:gd name="connsiteX8" fmla="*/ 2372783 w 2372783"/>
                    <a:gd name="connsiteY8" fmla="*/ 1108604 h 1871083"/>
                    <a:gd name="connsiteX0" fmla="*/ 0 w 2372783"/>
                    <a:gd name="connsiteY0" fmla="*/ 0 h 1870604"/>
                    <a:gd name="connsiteX1" fmla="*/ 232833 w 2372783"/>
                    <a:gd name="connsiteY1" fmla="*/ 84667 h 1870604"/>
                    <a:gd name="connsiteX2" fmla="*/ 412750 w 2372783"/>
                    <a:gd name="connsiteY2" fmla="*/ 469900 h 1870604"/>
                    <a:gd name="connsiteX3" fmla="*/ 550333 w 2372783"/>
                    <a:gd name="connsiteY3" fmla="*/ 1090084 h 1870604"/>
                    <a:gd name="connsiteX4" fmla="*/ 732367 w 2372783"/>
                    <a:gd name="connsiteY4" fmla="*/ 1562100 h 1870604"/>
                    <a:gd name="connsiteX5" fmla="*/ 1085850 w 2372783"/>
                    <a:gd name="connsiteY5" fmla="*/ 1790700 h 1870604"/>
                    <a:gd name="connsiteX6" fmla="*/ 1341437 w 2372783"/>
                    <a:gd name="connsiteY6" fmla="*/ 1842030 h 1870604"/>
                    <a:gd name="connsiteX7" fmla="*/ 1619250 w 2372783"/>
                    <a:gd name="connsiteY7" fmla="*/ 1870604 h 1870604"/>
                    <a:gd name="connsiteX8" fmla="*/ 2372783 w 2372783"/>
                    <a:gd name="connsiteY8" fmla="*/ 1108604 h 1870604"/>
                    <a:gd name="connsiteX0" fmla="*/ 0 w 2372783"/>
                    <a:gd name="connsiteY0" fmla="*/ 0 h 1913557"/>
                    <a:gd name="connsiteX1" fmla="*/ 232833 w 2372783"/>
                    <a:gd name="connsiteY1" fmla="*/ 84667 h 1913557"/>
                    <a:gd name="connsiteX2" fmla="*/ 412750 w 2372783"/>
                    <a:gd name="connsiteY2" fmla="*/ 469900 h 1913557"/>
                    <a:gd name="connsiteX3" fmla="*/ 550333 w 2372783"/>
                    <a:gd name="connsiteY3" fmla="*/ 1090084 h 1913557"/>
                    <a:gd name="connsiteX4" fmla="*/ 732367 w 2372783"/>
                    <a:gd name="connsiteY4" fmla="*/ 1562100 h 1913557"/>
                    <a:gd name="connsiteX5" fmla="*/ 1085850 w 2372783"/>
                    <a:gd name="connsiteY5" fmla="*/ 1790700 h 1913557"/>
                    <a:gd name="connsiteX6" fmla="*/ 1619250 w 2372783"/>
                    <a:gd name="connsiteY6" fmla="*/ 1870604 h 1913557"/>
                    <a:gd name="connsiteX7" fmla="*/ 2372783 w 2372783"/>
                    <a:gd name="connsiteY7" fmla="*/ 1108604 h 1913557"/>
                    <a:gd name="connsiteX0" fmla="*/ 0 w 2372783"/>
                    <a:gd name="connsiteY0" fmla="*/ 0 h 1870627"/>
                    <a:gd name="connsiteX1" fmla="*/ 232833 w 2372783"/>
                    <a:gd name="connsiteY1" fmla="*/ 84667 h 1870627"/>
                    <a:gd name="connsiteX2" fmla="*/ 412750 w 2372783"/>
                    <a:gd name="connsiteY2" fmla="*/ 469900 h 1870627"/>
                    <a:gd name="connsiteX3" fmla="*/ 550333 w 2372783"/>
                    <a:gd name="connsiteY3" fmla="*/ 1090084 h 1870627"/>
                    <a:gd name="connsiteX4" fmla="*/ 732367 w 2372783"/>
                    <a:gd name="connsiteY4" fmla="*/ 1562100 h 1870627"/>
                    <a:gd name="connsiteX5" fmla="*/ 1085850 w 2372783"/>
                    <a:gd name="connsiteY5" fmla="*/ 1790700 h 1870627"/>
                    <a:gd name="connsiteX6" fmla="*/ 1619250 w 2372783"/>
                    <a:gd name="connsiteY6" fmla="*/ 1870604 h 1870627"/>
                    <a:gd name="connsiteX7" fmla="*/ 2372783 w 2372783"/>
                    <a:gd name="connsiteY7" fmla="*/ 1108604 h 1870627"/>
                    <a:gd name="connsiteX0" fmla="*/ 0 w 2372783"/>
                    <a:gd name="connsiteY0" fmla="*/ 0 h 1870605"/>
                    <a:gd name="connsiteX1" fmla="*/ 232833 w 2372783"/>
                    <a:gd name="connsiteY1" fmla="*/ 84667 h 1870605"/>
                    <a:gd name="connsiteX2" fmla="*/ 412750 w 2372783"/>
                    <a:gd name="connsiteY2" fmla="*/ 469900 h 1870605"/>
                    <a:gd name="connsiteX3" fmla="*/ 550333 w 2372783"/>
                    <a:gd name="connsiteY3" fmla="*/ 1090084 h 1870605"/>
                    <a:gd name="connsiteX4" fmla="*/ 732367 w 2372783"/>
                    <a:gd name="connsiteY4" fmla="*/ 1562100 h 1870605"/>
                    <a:gd name="connsiteX5" fmla="*/ 1085850 w 2372783"/>
                    <a:gd name="connsiteY5" fmla="*/ 1790700 h 1870605"/>
                    <a:gd name="connsiteX6" fmla="*/ 1619250 w 2372783"/>
                    <a:gd name="connsiteY6" fmla="*/ 1870604 h 1870605"/>
                    <a:gd name="connsiteX7" fmla="*/ 2372783 w 2372783"/>
                    <a:gd name="connsiteY7" fmla="*/ 1108604 h 1870605"/>
                    <a:gd name="connsiteX0" fmla="*/ 0 w 2372783"/>
                    <a:gd name="connsiteY0" fmla="*/ 0 h 1865842"/>
                    <a:gd name="connsiteX1" fmla="*/ 232833 w 2372783"/>
                    <a:gd name="connsiteY1" fmla="*/ 84667 h 1865842"/>
                    <a:gd name="connsiteX2" fmla="*/ 412750 w 2372783"/>
                    <a:gd name="connsiteY2" fmla="*/ 469900 h 1865842"/>
                    <a:gd name="connsiteX3" fmla="*/ 550333 w 2372783"/>
                    <a:gd name="connsiteY3" fmla="*/ 1090084 h 1865842"/>
                    <a:gd name="connsiteX4" fmla="*/ 732367 w 2372783"/>
                    <a:gd name="connsiteY4" fmla="*/ 1562100 h 1865842"/>
                    <a:gd name="connsiteX5" fmla="*/ 1085850 w 2372783"/>
                    <a:gd name="connsiteY5" fmla="*/ 1790700 h 1865842"/>
                    <a:gd name="connsiteX6" fmla="*/ 1617662 w 2372783"/>
                    <a:gd name="connsiteY6" fmla="*/ 1865841 h 1865842"/>
                    <a:gd name="connsiteX7" fmla="*/ 2372783 w 2372783"/>
                    <a:gd name="connsiteY7" fmla="*/ 1108604 h 1865842"/>
                    <a:gd name="connsiteX0" fmla="*/ 0 w 2372783"/>
                    <a:gd name="connsiteY0" fmla="*/ 0 h 1868196"/>
                    <a:gd name="connsiteX1" fmla="*/ 232833 w 2372783"/>
                    <a:gd name="connsiteY1" fmla="*/ 84667 h 1868196"/>
                    <a:gd name="connsiteX2" fmla="*/ 412750 w 2372783"/>
                    <a:gd name="connsiteY2" fmla="*/ 469900 h 1868196"/>
                    <a:gd name="connsiteX3" fmla="*/ 550333 w 2372783"/>
                    <a:gd name="connsiteY3" fmla="*/ 1090084 h 1868196"/>
                    <a:gd name="connsiteX4" fmla="*/ 732367 w 2372783"/>
                    <a:gd name="connsiteY4" fmla="*/ 1562100 h 1868196"/>
                    <a:gd name="connsiteX5" fmla="*/ 1085850 w 2372783"/>
                    <a:gd name="connsiteY5" fmla="*/ 1790700 h 1868196"/>
                    <a:gd name="connsiteX6" fmla="*/ 1617662 w 2372783"/>
                    <a:gd name="connsiteY6" fmla="*/ 1865841 h 1868196"/>
                    <a:gd name="connsiteX7" fmla="*/ 2372783 w 2372783"/>
                    <a:gd name="connsiteY7" fmla="*/ 1108604 h 186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2783" h="1868196">
                      <a:moveTo>
                        <a:pt x="0" y="0"/>
                      </a:moveTo>
                      <a:cubicBezTo>
                        <a:pt x="82020" y="3175"/>
                        <a:pt x="164041" y="6350"/>
                        <a:pt x="232833" y="84667"/>
                      </a:cubicBezTo>
                      <a:cubicBezTo>
                        <a:pt x="301625" y="162984"/>
                        <a:pt x="359833" y="302331"/>
                        <a:pt x="412750" y="469900"/>
                      </a:cubicBezTo>
                      <a:cubicBezTo>
                        <a:pt x="465667" y="637469"/>
                        <a:pt x="497064" y="908051"/>
                        <a:pt x="550333" y="1090084"/>
                      </a:cubicBezTo>
                      <a:cubicBezTo>
                        <a:pt x="603602" y="1272117"/>
                        <a:pt x="643114" y="1445331"/>
                        <a:pt x="732367" y="1562100"/>
                      </a:cubicBezTo>
                      <a:cubicBezTo>
                        <a:pt x="821620" y="1678869"/>
                        <a:pt x="951530" y="1742987"/>
                        <a:pt x="1085850" y="1790700"/>
                      </a:cubicBezTo>
                      <a:cubicBezTo>
                        <a:pt x="1233664" y="1842117"/>
                        <a:pt x="1411111" y="1877924"/>
                        <a:pt x="1617662" y="1865841"/>
                      </a:cubicBezTo>
                      <a:cubicBezTo>
                        <a:pt x="1824213" y="1853758"/>
                        <a:pt x="2340063" y="1641474"/>
                        <a:pt x="2372783" y="1108604"/>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Half Frame 81">
                  <a:extLst>
                    <a:ext uri="{FF2B5EF4-FFF2-40B4-BE49-F238E27FC236}">
                      <a16:creationId xmlns:a16="http://schemas.microsoft.com/office/drawing/2014/main" id="{E753CDED-E651-C9C0-7C45-DAEB0EB01955}"/>
                    </a:ext>
                  </a:extLst>
                </p:cNvPr>
                <p:cNvSpPr/>
                <p:nvPr/>
              </p:nvSpPr>
              <p:spPr>
                <a:xfrm rot="13806511">
                  <a:off x="11368000" y="5315690"/>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99" name="Group 98">
                  <a:extLst>
                    <a:ext uri="{FF2B5EF4-FFF2-40B4-BE49-F238E27FC236}">
                      <a16:creationId xmlns:a16="http://schemas.microsoft.com/office/drawing/2014/main" id="{F4791021-FFEF-610D-E569-681568A376BB}"/>
                    </a:ext>
                  </a:extLst>
                </p:cNvPr>
                <p:cNvGrpSpPr/>
                <p:nvPr/>
              </p:nvGrpSpPr>
              <p:grpSpPr>
                <a:xfrm>
                  <a:off x="11309350" y="5684362"/>
                  <a:ext cx="360172" cy="159160"/>
                  <a:chOff x="11309350" y="5684362"/>
                  <a:chExt cx="360172" cy="159160"/>
                </a:xfrm>
              </p:grpSpPr>
              <p:sp>
                <p:nvSpPr>
                  <p:cNvPr id="37" name="Free-form: Shape 36">
                    <a:extLst>
                      <a:ext uri="{FF2B5EF4-FFF2-40B4-BE49-F238E27FC236}">
                        <a16:creationId xmlns:a16="http://schemas.microsoft.com/office/drawing/2014/main" id="{CA7C3C2F-740E-B72B-1547-50E7D2D43007}"/>
                      </a:ext>
                    </a:extLst>
                  </p:cNvPr>
                  <p:cNvSpPr/>
                  <p:nvPr/>
                </p:nvSpPr>
                <p:spPr>
                  <a:xfrm>
                    <a:off x="11309350" y="5684362"/>
                    <a:ext cx="284163" cy="87788"/>
                  </a:xfrm>
                  <a:custGeom>
                    <a:avLst/>
                    <a:gdLst>
                      <a:gd name="connsiteX0" fmla="*/ 0 w 284163"/>
                      <a:gd name="connsiteY0" fmla="*/ 59213 h 87788"/>
                      <a:gd name="connsiteX1" fmla="*/ 147638 w 284163"/>
                      <a:gd name="connsiteY1" fmla="*/ 476 h 87788"/>
                      <a:gd name="connsiteX2" fmla="*/ 284163 w 284163"/>
                      <a:gd name="connsiteY2" fmla="*/ 87788 h 87788"/>
                    </a:gdLst>
                    <a:ahLst/>
                    <a:cxnLst>
                      <a:cxn ang="0">
                        <a:pos x="connsiteX0" y="connsiteY0"/>
                      </a:cxn>
                      <a:cxn ang="0">
                        <a:pos x="connsiteX1" y="connsiteY1"/>
                      </a:cxn>
                      <a:cxn ang="0">
                        <a:pos x="connsiteX2" y="connsiteY2"/>
                      </a:cxn>
                    </a:cxnLst>
                    <a:rect l="l" t="t" r="r" b="b"/>
                    <a:pathLst>
                      <a:path w="284163" h="87788">
                        <a:moveTo>
                          <a:pt x="0" y="59213"/>
                        </a:moveTo>
                        <a:cubicBezTo>
                          <a:pt x="50139" y="27463"/>
                          <a:pt x="100278" y="-4286"/>
                          <a:pt x="147638" y="476"/>
                        </a:cubicBezTo>
                        <a:cubicBezTo>
                          <a:pt x="194998" y="5238"/>
                          <a:pt x="266965" y="76411"/>
                          <a:pt x="284163" y="87788"/>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Half Frame 82">
                    <a:extLst>
                      <a:ext uri="{FF2B5EF4-FFF2-40B4-BE49-F238E27FC236}">
                        <a16:creationId xmlns:a16="http://schemas.microsoft.com/office/drawing/2014/main" id="{AD18D0FB-4DB7-00A9-8860-759393E65E6E}"/>
                      </a:ext>
                    </a:extLst>
                  </p:cNvPr>
                  <p:cNvSpPr/>
                  <p:nvPr/>
                </p:nvSpPr>
                <p:spPr>
                  <a:xfrm rot="21344167">
                    <a:off x="11578082" y="575208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95" name="Group 94">
                  <a:extLst>
                    <a:ext uri="{FF2B5EF4-FFF2-40B4-BE49-F238E27FC236}">
                      <a16:creationId xmlns:a16="http://schemas.microsoft.com/office/drawing/2014/main" id="{2D89B985-91FC-5D87-6631-37DBDB036FD2}"/>
                    </a:ext>
                  </a:extLst>
                </p:cNvPr>
                <p:cNvGrpSpPr/>
                <p:nvPr/>
              </p:nvGrpSpPr>
              <p:grpSpPr>
                <a:xfrm>
                  <a:off x="10669588" y="6165850"/>
                  <a:ext cx="882111" cy="211868"/>
                  <a:chOff x="10669588" y="6165850"/>
                  <a:chExt cx="882111" cy="211868"/>
                </a:xfrm>
              </p:grpSpPr>
              <p:sp>
                <p:nvSpPr>
                  <p:cNvPr id="35" name="Free-form: Shape 34">
                    <a:extLst>
                      <a:ext uri="{FF2B5EF4-FFF2-40B4-BE49-F238E27FC236}">
                        <a16:creationId xmlns:a16="http://schemas.microsoft.com/office/drawing/2014/main" id="{CB606344-0B73-55EA-ADC6-D4BD5E157854}"/>
                      </a:ext>
                    </a:extLst>
                  </p:cNvPr>
                  <p:cNvSpPr/>
                  <p:nvPr/>
                </p:nvSpPr>
                <p:spPr>
                  <a:xfrm>
                    <a:off x="10669588" y="6165850"/>
                    <a:ext cx="785812" cy="147638"/>
                  </a:xfrm>
                  <a:custGeom>
                    <a:avLst/>
                    <a:gdLst>
                      <a:gd name="connsiteX0" fmla="*/ 0 w 785812"/>
                      <a:gd name="connsiteY0" fmla="*/ 0 h 147638"/>
                      <a:gd name="connsiteX1" fmla="*/ 785812 w 785812"/>
                      <a:gd name="connsiteY1" fmla="*/ 147638 h 147638"/>
                      <a:gd name="connsiteX0" fmla="*/ 0 w 785812"/>
                      <a:gd name="connsiteY0" fmla="*/ 0 h 147638"/>
                      <a:gd name="connsiteX1" fmla="*/ 785812 w 785812"/>
                      <a:gd name="connsiteY1" fmla="*/ 147638 h 147638"/>
                      <a:gd name="connsiteX0" fmla="*/ 0 w 785812"/>
                      <a:gd name="connsiteY0" fmla="*/ 0 h 147638"/>
                      <a:gd name="connsiteX1" fmla="*/ 785812 w 785812"/>
                      <a:gd name="connsiteY1" fmla="*/ 147638 h 147638"/>
                    </a:gdLst>
                    <a:ahLst/>
                    <a:cxnLst>
                      <a:cxn ang="0">
                        <a:pos x="connsiteX0" y="connsiteY0"/>
                      </a:cxn>
                      <a:cxn ang="0">
                        <a:pos x="connsiteX1" y="connsiteY1"/>
                      </a:cxn>
                    </a:cxnLst>
                    <a:rect l="l" t="t" r="r" b="b"/>
                    <a:pathLst>
                      <a:path w="785812" h="147638">
                        <a:moveTo>
                          <a:pt x="0" y="0"/>
                        </a:moveTo>
                        <a:cubicBezTo>
                          <a:pt x="374649" y="42863"/>
                          <a:pt x="525463" y="74613"/>
                          <a:pt x="785812" y="147638"/>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Half Frame 84">
                    <a:extLst>
                      <a:ext uri="{FF2B5EF4-FFF2-40B4-BE49-F238E27FC236}">
                        <a16:creationId xmlns:a16="http://schemas.microsoft.com/office/drawing/2014/main" id="{97D2B58F-1339-335D-6351-1101C630E1CD}"/>
                      </a:ext>
                    </a:extLst>
                  </p:cNvPr>
                  <p:cNvSpPr/>
                  <p:nvPr/>
                </p:nvSpPr>
                <p:spPr>
                  <a:xfrm rot="19942010">
                    <a:off x="11460259" y="6286278"/>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93" name="Group 92">
                  <a:extLst>
                    <a:ext uri="{FF2B5EF4-FFF2-40B4-BE49-F238E27FC236}">
                      <a16:creationId xmlns:a16="http://schemas.microsoft.com/office/drawing/2014/main" id="{7AF3BC5B-1CD6-91D8-A2B3-5280136FCC7A}"/>
                    </a:ext>
                  </a:extLst>
                </p:cNvPr>
                <p:cNvGrpSpPr/>
                <p:nvPr/>
              </p:nvGrpSpPr>
              <p:grpSpPr>
                <a:xfrm>
                  <a:off x="10569575" y="6167438"/>
                  <a:ext cx="424499" cy="314114"/>
                  <a:chOff x="10569575" y="6167438"/>
                  <a:chExt cx="424499" cy="314114"/>
                </a:xfrm>
              </p:grpSpPr>
              <p:sp>
                <p:nvSpPr>
                  <p:cNvPr id="36" name="Free-form: Shape 35">
                    <a:extLst>
                      <a:ext uri="{FF2B5EF4-FFF2-40B4-BE49-F238E27FC236}">
                        <a16:creationId xmlns:a16="http://schemas.microsoft.com/office/drawing/2014/main" id="{3CEDB6A7-23BD-5A98-6781-53C227C4E09E}"/>
                      </a:ext>
                    </a:extLst>
                  </p:cNvPr>
                  <p:cNvSpPr/>
                  <p:nvPr/>
                </p:nvSpPr>
                <p:spPr>
                  <a:xfrm>
                    <a:off x="10569575" y="6167438"/>
                    <a:ext cx="354013" cy="238125"/>
                  </a:xfrm>
                  <a:custGeom>
                    <a:avLst/>
                    <a:gdLst>
                      <a:gd name="connsiteX0" fmla="*/ 0 w 354013"/>
                      <a:gd name="connsiteY0" fmla="*/ 0 h 238125"/>
                      <a:gd name="connsiteX1" fmla="*/ 209550 w 354013"/>
                      <a:gd name="connsiteY1" fmla="*/ 100012 h 238125"/>
                      <a:gd name="connsiteX2" fmla="*/ 354013 w 354013"/>
                      <a:gd name="connsiteY2" fmla="*/ 238125 h 238125"/>
                    </a:gdLst>
                    <a:ahLst/>
                    <a:cxnLst>
                      <a:cxn ang="0">
                        <a:pos x="connsiteX0" y="connsiteY0"/>
                      </a:cxn>
                      <a:cxn ang="0">
                        <a:pos x="connsiteX1" y="connsiteY1"/>
                      </a:cxn>
                      <a:cxn ang="0">
                        <a:pos x="connsiteX2" y="connsiteY2"/>
                      </a:cxn>
                    </a:cxnLst>
                    <a:rect l="l" t="t" r="r" b="b"/>
                    <a:pathLst>
                      <a:path w="354013" h="238125">
                        <a:moveTo>
                          <a:pt x="0" y="0"/>
                        </a:moveTo>
                        <a:cubicBezTo>
                          <a:pt x="75274" y="30162"/>
                          <a:pt x="150548" y="60325"/>
                          <a:pt x="209550" y="100012"/>
                        </a:cubicBezTo>
                        <a:cubicBezTo>
                          <a:pt x="268552" y="139699"/>
                          <a:pt x="332053" y="213519"/>
                          <a:pt x="354013" y="238125"/>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Half Frame 85">
                    <a:extLst>
                      <a:ext uri="{FF2B5EF4-FFF2-40B4-BE49-F238E27FC236}">
                        <a16:creationId xmlns:a16="http://schemas.microsoft.com/office/drawing/2014/main" id="{0998B4FA-B97B-E843-3328-01A40C16F8B7}"/>
                      </a:ext>
                    </a:extLst>
                  </p:cNvPr>
                  <p:cNvSpPr/>
                  <p:nvPr/>
                </p:nvSpPr>
                <p:spPr>
                  <a:xfrm rot="269533">
                    <a:off x="10902634" y="639011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122" name="Group 121">
                <a:extLst>
                  <a:ext uri="{FF2B5EF4-FFF2-40B4-BE49-F238E27FC236}">
                    <a16:creationId xmlns:a16="http://schemas.microsoft.com/office/drawing/2014/main" id="{5FE1FD66-FF4F-94EA-80B4-20BFD437A7D8}"/>
                  </a:ext>
                </a:extLst>
              </p:cNvPr>
              <p:cNvGrpSpPr/>
              <p:nvPr/>
            </p:nvGrpSpPr>
            <p:grpSpPr>
              <a:xfrm>
                <a:off x="9517063" y="5051252"/>
                <a:ext cx="764200" cy="311758"/>
                <a:chOff x="9517063" y="5051252"/>
                <a:chExt cx="764200" cy="311758"/>
              </a:xfrm>
            </p:grpSpPr>
            <p:sp>
              <p:nvSpPr>
                <p:cNvPr id="38" name="Free-form: Shape 37">
                  <a:extLst>
                    <a:ext uri="{FF2B5EF4-FFF2-40B4-BE49-F238E27FC236}">
                      <a16:creationId xmlns:a16="http://schemas.microsoft.com/office/drawing/2014/main" id="{9C359D09-9ED2-F2FC-99CA-8C87465796C3}"/>
                    </a:ext>
                  </a:extLst>
                </p:cNvPr>
                <p:cNvSpPr/>
                <p:nvPr/>
              </p:nvSpPr>
              <p:spPr>
                <a:xfrm>
                  <a:off x="9517063" y="5054600"/>
                  <a:ext cx="684212" cy="308410"/>
                </a:xfrm>
                <a:custGeom>
                  <a:avLst/>
                  <a:gdLst>
                    <a:gd name="connsiteX0" fmla="*/ 0 w 684212"/>
                    <a:gd name="connsiteY0" fmla="*/ 0 h 308410"/>
                    <a:gd name="connsiteX1" fmla="*/ 265112 w 684212"/>
                    <a:gd name="connsiteY1" fmla="*/ 307975 h 308410"/>
                    <a:gd name="connsiteX2" fmla="*/ 684212 w 684212"/>
                    <a:gd name="connsiteY2" fmla="*/ 68263 h 308410"/>
                  </a:gdLst>
                  <a:ahLst/>
                  <a:cxnLst>
                    <a:cxn ang="0">
                      <a:pos x="connsiteX0" y="connsiteY0"/>
                    </a:cxn>
                    <a:cxn ang="0">
                      <a:pos x="connsiteX1" y="connsiteY1"/>
                    </a:cxn>
                    <a:cxn ang="0">
                      <a:pos x="connsiteX2" y="connsiteY2"/>
                    </a:cxn>
                  </a:cxnLst>
                  <a:rect l="l" t="t" r="r" b="b"/>
                  <a:pathLst>
                    <a:path w="684212" h="308410">
                      <a:moveTo>
                        <a:pt x="0" y="0"/>
                      </a:moveTo>
                      <a:cubicBezTo>
                        <a:pt x="75538" y="148299"/>
                        <a:pt x="151077" y="296598"/>
                        <a:pt x="265112" y="307975"/>
                      </a:cubicBezTo>
                      <a:cubicBezTo>
                        <a:pt x="379147" y="319352"/>
                        <a:pt x="619389" y="104511"/>
                        <a:pt x="684212" y="68263"/>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Half Frame 83">
                  <a:extLst>
                    <a:ext uri="{FF2B5EF4-FFF2-40B4-BE49-F238E27FC236}">
                      <a16:creationId xmlns:a16="http://schemas.microsoft.com/office/drawing/2014/main" id="{A782A97C-A7FB-C44A-ACBC-52592B26FEAC}"/>
                    </a:ext>
                  </a:extLst>
                </p:cNvPr>
                <p:cNvSpPr/>
                <p:nvPr/>
              </p:nvSpPr>
              <p:spPr>
                <a:xfrm rot="16729837">
                  <a:off x="10189823" y="505125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23" name="Group 122">
                <a:extLst>
                  <a:ext uri="{FF2B5EF4-FFF2-40B4-BE49-F238E27FC236}">
                    <a16:creationId xmlns:a16="http://schemas.microsoft.com/office/drawing/2014/main" id="{AB844DBD-3228-A24D-59F5-DA2F1758B727}"/>
                  </a:ext>
                </a:extLst>
              </p:cNvPr>
              <p:cNvGrpSpPr/>
              <p:nvPr/>
            </p:nvGrpSpPr>
            <p:grpSpPr>
              <a:xfrm>
                <a:off x="9578975" y="5351463"/>
                <a:ext cx="1118276" cy="534373"/>
                <a:chOff x="9578975" y="5351463"/>
                <a:chExt cx="1118276" cy="534373"/>
              </a:xfrm>
            </p:grpSpPr>
            <p:sp>
              <p:nvSpPr>
                <p:cNvPr id="34" name="Free-form: Shape 33">
                  <a:extLst>
                    <a:ext uri="{FF2B5EF4-FFF2-40B4-BE49-F238E27FC236}">
                      <a16:creationId xmlns:a16="http://schemas.microsoft.com/office/drawing/2014/main" id="{7787BEDE-FBC5-53EB-85AE-60413D415C85}"/>
                    </a:ext>
                  </a:extLst>
                </p:cNvPr>
                <p:cNvSpPr/>
                <p:nvPr/>
              </p:nvSpPr>
              <p:spPr>
                <a:xfrm>
                  <a:off x="9578975" y="5351463"/>
                  <a:ext cx="1046163" cy="534373"/>
                </a:xfrm>
                <a:custGeom>
                  <a:avLst/>
                  <a:gdLst>
                    <a:gd name="connsiteX0" fmla="*/ 0 w 1046163"/>
                    <a:gd name="connsiteY0" fmla="*/ 0 h 526360"/>
                    <a:gd name="connsiteX1" fmla="*/ 320675 w 1046163"/>
                    <a:gd name="connsiteY1" fmla="*/ 501650 h 526360"/>
                    <a:gd name="connsiteX2" fmla="*/ 815975 w 1046163"/>
                    <a:gd name="connsiteY2" fmla="*/ 430212 h 526360"/>
                    <a:gd name="connsiteX3" fmla="*/ 1046163 w 1046163"/>
                    <a:gd name="connsiteY3" fmla="*/ 261937 h 526360"/>
                    <a:gd name="connsiteX0" fmla="*/ 0 w 1046163"/>
                    <a:gd name="connsiteY0" fmla="*/ 0 h 513144"/>
                    <a:gd name="connsiteX1" fmla="*/ 325438 w 1046163"/>
                    <a:gd name="connsiteY1" fmla="*/ 485775 h 513144"/>
                    <a:gd name="connsiteX2" fmla="*/ 815975 w 1046163"/>
                    <a:gd name="connsiteY2" fmla="*/ 430212 h 513144"/>
                    <a:gd name="connsiteX3" fmla="*/ 1046163 w 1046163"/>
                    <a:gd name="connsiteY3" fmla="*/ 261937 h 513144"/>
                    <a:gd name="connsiteX0" fmla="*/ 0 w 1046163"/>
                    <a:gd name="connsiteY0" fmla="*/ 0 h 529082"/>
                    <a:gd name="connsiteX1" fmla="*/ 325438 w 1046163"/>
                    <a:gd name="connsiteY1" fmla="*/ 485775 h 529082"/>
                    <a:gd name="connsiteX2" fmla="*/ 815975 w 1046163"/>
                    <a:gd name="connsiteY2" fmla="*/ 430212 h 529082"/>
                    <a:gd name="connsiteX3" fmla="*/ 1046163 w 1046163"/>
                    <a:gd name="connsiteY3" fmla="*/ 261937 h 529082"/>
                    <a:gd name="connsiteX0" fmla="*/ 0 w 1046163"/>
                    <a:gd name="connsiteY0" fmla="*/ 0 h 529082"/>
                    <a:gd name="connsiteX1" fmla="*/ 325438 w 1046163"/>
                    <a:gd name="connsiteY1" fmla="*/ 485775 h 529082"/>
                    <a:gd name="connsiteX2" fmla="*/ 815975 w 1046163"/>
                    <a:gd name="connsiteY2" fmla="*/ 430212 h 529082"/>
                    <a:gd name="connsiteX3" fmla="*/ 1046163 w 1046163"/>
                    <a:gd name="connsiteY3" fmla="*/ 261937 h 529082"/>
                    <a:gd name="connsiteX0" fmla="*/ 0 w 1046163"/>
                    <a:gd name="connsiteY0" fmla="*/ 0 h 534373"/>
                    <a:gd name="connsiteX1" fmla="*/ 325438 w 1046163"/>
                    <a:gd name="connsiteY1" fmla="*/ 485775 h 534373"/>
                    <a:gd name="connsiteX2" fmla="*/ 815975 w 1046163"/>
                    <a:gd name="connsiteY2" fmla="*/ 430212 h 534373"/>
                    <a:gd name="connsiteX3" fmla="*/ 1046163 w 1046163"/>
                    <a:gd name="connsiteY3" fmla="*/ 261937 h 534373"/>
                  </a:gdLst>
                  <a:ahLst/>
                  <a:cxnLst>
                    <a:cxn ang="0">
                      <a:pos x="connsiteX0" y="connsiteY0"/>
                    </a:cxn>
                    <a:cxn ang="0">
                      <a:pos x="connsiteX1" y="connsiteY1"/>
                    </a:cxn>
                    <a:cxn ang="0">
                      <a:pos x="connsiteX2" y="connsiteY2"/>
                    </a:cxn>
                    <a:cxn ang="0">
                      <a:pos x="connsiteX3" y="connsiteY3"/>
                    </a:cxn>
                  </a:cxnLst>
                  <a:rect l="l" t="t" r="r" b="b"/>
                  <a:pathLst>
                    <a:path w="1046163" h="534373">
                      <a:moveTo>
                        <a:pt x="0" y="0"/>
                      </a:moveTo>
                      <a:cubicBezTo>
                        <a:pt x="92339" y="214974"/>
                        <a:pt x="118005" y="377561"/>
                        <a:pt x="325438" y="485775"/>
                      </a:cubicBezTo>
                      <a:cubicBezTo>
                        <a:pt x="532871" y="593989"/>
                        <a:pt x="695060" y="497152"/>
                        <a:pt x="815975" y="430212"/>
                      </a:cubicBezTo>
                      <a:cubicBezTo>
                        <a:pt x="936890" y="363272"/>
                        <a:pt x="991526" y="326098"/>
                        <a:pt x="1046163" y="261937"/>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Half Frame 86">
                  <a:extLst>
                    <a:ext uri="{FF2B5EF4-FFF2-40B4-BE49-F238E27FC236}">
                      <a16:creationId xmlns:a16="http://schemas.microsoft.com/office/drawing/2014/main" id="{AC4D0DE1-7C66-FADC-A644-1425BFB291BA}"/>
                    </a:ext>
                  </a:extLst>
                </p:cNvPr>
                <p:cNvSpPr/>
                <p:nvPr/>
              </p:nvSpPr>
              <p:spPr>
                <a:xfrm rot="16200000">
                  <a:off x="10605811" y="554761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grpSp>
        <p:nvGrpSpPr>
          <p:cNvPr id="134" name="Group 133">
            <a:extLst>
              <a:ext uri="{FF2B5EF4-FFF2-40B4-BE49-F238E27FC236}">
                <a16:creationId xmlns:a16="http://schemas.microsoft.com/office/drawing/2014/main" id="{2A96DC2E-435D-A6B6-7E98-6EC880A375A3}"/>
              </a:ext>
            </a:extLst>
          </p:cNvPr>
          <p:cNvGrpSpPr/>
          <p:nvPr/>
        </p:nvGrpSpPr>
        <p:grpSpPr>
          <a:xfrm>
            <a:off x="7441410" y="2330195"/>
            <a:ext cx="3262342" cy="3203511"/>
            <a:chOff x="7441410" y="2330195"/>
            <a:chExt cx="3262342" cy="3203511"/>
          </a:xfrm>
        </p:grpSpPr>
        <p:sp>
          <p:nvSpPr>
            <p:cNvPr id="101" name="Oval 100">
              <a:extLst>
                <a:ext uri="{FF2B5EF4-FFF2-40B4-BE49-F238E27FC236}">
                  <a16:creationId xmlns:a16="http://schemas.microsoft.com/office/drawing/2014/main" id="{94921CBB-7333-8F18-5669-89F0015FF800}"/>
                </a:ext>
              </a:extLst>
            </p:cNvPr>
            <p:cNvSpPr/>
            <p:nvPr/>
          </p:nvSpPr>
          <p:spPr>
            <a:xfrm rot="71076">
              <a:off x="7441410" y="2330195"/>
              <a:ext cx="64008" cy="64008"/>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7" name="Group 56">
              <a:extLst>
                <a:ext uri="{FF2B5EF4-FFF2-40B4-BE49-F238E27FC236}">
                  <a16:creationId xmlns:a16="http://schemas.microsoft.com/office/drawing/2014/main" id="{3AC803DA-80EC-3493-B5EE-52C8A3FFA430}"/>
                </a:ext>
              </a:extLst>
            </p:cNvPr>
            <p:cNvGrpSpPr/>
            <p:nvPr/>
          </p:nvGrpSpPr>
          <p:grpSpPr>
            <a:xfrm>
              <a:off x="7467600" y="2362200"/>
              <a:ext cx="3236152" cy="3171506"/>
              <a:chOff x="7467600" y="2362200"/>
              <a:chExt cx="3236152" cy="3171506"/>
            </a:xfrm>
          </p:grpSpPr>
          <p:sp>
            <p:nvSpPr>
              <p:cNvPr id="15" name="Free-form: Shape 14">
                <a:extLst>
                  <a:ext uri="{FF2B5EF4-FFF2-40B4-BE49-F238E27FC236}">
                    <a16:creationId xmlns:a16="http://schemas.microsoft.com/office/drawing/2014/main" id="{08E7CBD8-A71E-3AB3-A2CB-3D2B9D37D8B8}"/>
                  </a:ext>
                </a:extLst>
              </p:cNvPr>
              <p:cNvSpPr/>
              <p:nvPr/>
            </p:nvSpPr>
            <p:spPr>
              <a:xfrm>
                <a:off x="9601200" y="3733800"/>
                <a:ext cx="177800" cy="1134533"/>
              </a:xfrm>
              <a:custGeom>
                <a:avLst/>
                <a:gdLst>
                  <a:gd name="connsiteX0" fmla="*/ 177800 w 177800"/>
                  <a:gd name="connsiteY0" fmla="*/ 1134533 h 1134533"/>
                  <a:gd name="connsiteX1" fmla="*/ 63500 w 177800"/>
                  <a:gd name="connsiteY1" fmla="*/ 838200 h 1134533"/>
                  <a:gd name="connsiteX2" fmla="*/ 38100 w 177800"/>
                  <a:gd name="connsiteY2" fmla="*/ 237067 h 1134533"/>
                  <a:gd name="connsiteX3" fmla="*/ 0 w 177800"/>
                  <a:gd name="connsiteY3" fmla="*/ 0 h 1134533"/>
                </a:gdLst>
                <a:ahLst/>
                <a:cxnLst>
                  <a:cxn ang="0">
                    <a:pos x="connsiteX0" y="connsiteY0"/>
                  </a:cxn>
                  <a:cxn ang="0">
                    <a:pos x="connsiteX1" y="connsiteY1"/>
                  </a:cxn>
                  <a:cxn ang="0">
                    <a:pos x="connsiteX2" y="connsiteY2"/>
                  </a:cxn>
                  <a:cxn ang="0">
                    <a:pos x="connsiteX3" y="connsiteY3"/>
                  </a:cxn>
                </a:cxnLst>
                <a:rect l="l" t="t" r="r" b="b"/>
                <a:pathLst>
                  <a:path w="177800" h="1134533">
                    <a:moveTo>
                      <a:pt x="177800" y="1134533"/>
                    </a:moveTo>
                    <a:cubicBezTo>
                      <a:pt x="132291" y="1061155"/>
                      <a:pt x="86783" y="987777"/>
                      <a:pt x="63500" y="838200"/>
                    </a:cubicBezTo>
                    <a:cubicBezTo>
                      <a:pt x="40217" y="688623"/>
                      <a:pt x="48683" y="376767"/>
                      <a:pt x="38100" y="237067"/>
                    </a:cubicBezTo>
                    <a:cubicBezTo>
                      <a:pt x="27517" y="97367"/>
                      <a:pt x="1411" y="28222"/>
                      <a:pt x="0" y="0"/>
                    </a:cubicBez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624EEA71-4950-1863-4BBB-B93DD1623F32}"/>
                  </a:ext>
                </a:extLst>
              </p:cNvPr>
              <p:cNvGrpSpPr/>
              <p:nvPr/>
            </p:nvGrpSpPr>
            <p:grpSpPr>
              <a:xfrm>
                <a:off x="7467600" y="2362200"/>
                <a:ext cx="2804307" cy="2699168"/>
                <a:chOff x="7467600" y="2362200"/>
                <a:chExt cx="2804307" cy="2699168"/>
              </a:xfrm>
            </p:grpSpPr>
            <p:sp>
              <p:nvSpPr>
                <p:cNvPr id="10" name="Free-form: Shape 9">
                  <a:extLst>
                    <a:ext uri="{FF2B5EF4-FFF2-40B4-BE49-F238E27FC236}">
                      <a16:creationId xmlns:a16="http://schemas.microsoft.com/office/drawing/2014/main" id="{F5B0FBBC-1B40-FA91-13E6-D7ADA0071DBE}"/>
                    </a:ext>
                  </a:extLst>
                </p:cNvPr>
                <p:cNvSpPr/>
                <p:nvPr/>
              </p:nvSpPr>
              <p:spPr>
                <a:xfrm>
                  <a:off x="7467600" y="2362200"/>
                  <a:ext cx="2387600" cy="2036233"/>
                </a:xfrm>
                <a:custGeom>
                  <a:avLst/>
                  <a:gdLst>
                    <a:gd name="connsiteX0" fmla="*/ 0 w 2387600"/>
                    <a:gd name="connsiteY0" fmla="*/ 0 h 2036233"/>
                    <a:gd name="connsiteX1" fmla="*/ 1066800 w 2387600"/>
                    <a:gd name="connsiteY1" fmla="*/ 190500 h 2036233"/>
                    <a:gd name="connsiteX2" fmla="*/ 1629833 w 2387600"/>
                    <a:gd name="connsiteY2" fmla="*/ 524933 h 2036233"/>
                    <a:gd name="connsiteX3" fmla="*/ 2163233 w 2387600"/>
                    <a:gd name="connsiteY3" fmla="*/ 1443567 h 2036233"/>
                    <a:gd name="connsiteX4" fmla="*/ 2387600 w 2387600"/>
                    <a:gd name="connsiteY4" fmla="*/ 2036233 h 2036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7600" h="2036233">
                      <a:moveTo>
                        <a:pt x="0" y="0"/>
                      </a:moveTo>
                      <a:cubicBezTo>
                        <a:pt x="397580" y="51505"/>
                        <a:pt x="795161" y="103011"/>
                        <a:pt x="1066800" y="190500"/>
                      </a:cubicBezTo>
                      <a:cubicBezTo>
                        <a:pt x="1338439" y="277989"/>
                        <a:pt x="1447094" y="316089"/>
                        <a:pt x="1629833" y="524933"/>
                      </a:cubicBezTo>
                      <a:cubicBezTo>
                        <a:pt x="1812572" y="733777"/>
                        <a:pt x="2036939" y="1191684"/>
                        <a:pt x="2163233" y="1443567"/>
                      </a:cubicBezTo>
                      <a:cubicBezTo>
                        <a:pt x="2289527" y="1695450"/>
                        <a:pt x="2338563" y="1865841"/>
                        <a:pt x="2387600" y="2036233"/>
                      </a:cubicBez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1" name="Group 120">
                  <a:extLst>
                    <a:ext uri="{FF2B5EF4-FFF2-40B4-BE49-F238E27FC236}">
                      <a16:creationId xmlns:a16="http://schemas.microsoft.com/office/drawing/2014/main" id="{592D95B7-BABB-60F3-EE92-DD29FDBF0690}"/>
                    </a:ext>
                  </a:extLst>
                </p:cNvPr>
                <p:cNvGrpSpPr/>
                <p:nvPr/>
              </p:nvGrpSpPr>
              <p:grpSpPr>
                <a:xfrm>
                  <a:off x="9839114" y="4395146"/>
                  <a:ext cx="432793" cy="666222"/>
                  <a:chOff x="9839114" y="4395146"/>
                  <a:chExt cx="432793" cy="666222"/>
                </a:xfrm>
              </p:grpSpPr>
              <p:sp>
                <p:nvSpPr>
                  <p:cNvPr id="13" name="Free-form: Shape 12">
                    <a:extLst>
                      <a:ext uri="{FF2B5EF4-FFF2-40B4-BE49-F238E27FC236}">
                        <a16:creationId xmlns:a16="http://schemas.microsoft.com/office/drawing/2014/main" id="{5BF9C91C-8E60-449A-C702-4AB36D24057A}"/>
                      </a:ext>
                    </a:extLst>
                  </p:cNvPr>
                  <p:cNvSpPr/>
                  <p:nvPr/>
                </p:nvSpPr>
                <p:spPr>
                  <a:xfrm>
                    <a:off x="9889067" y="4466167"/>
                    <a:ext cx="313266" cy="512233"/>
                  </a:xfrm>
                  <a:custGeom>
                    <a:avLst/>
                    <a:gdLst>
                      <a:gd name="connsiteX0" fmla="*/ 0 w 313266"/>
                      <a:gd name="connsiteY0" fmla="*/ 0 h 512233"/>
                      <a:gd name="connsiteX1" fmla="*/ 313266 w 313266"/>
                      <a:gd name="connsiteY1" fmla="*/ 512233 h 512233"/>
                    </a:gdLst>
                    <a:ahLst/>
                    <a:cxnLst>
                      <a:cxn ang="0">
                        <a:pos x="connsiteX0" y="connsiteY0"/>
                      </a:cxn>
                      <a:cxn ang="0">
                        <a:pos x="connsiteX1" y="connsiteY1"/>
                      </a:cxn>
                    </a:cxnLst>
                    <a:rect l="l" t="t" r="r" b="b"/>
                    <a:pathLst>
                      <a:path w="313266" h="512233">
                        <a:moveTo>
                          <a:pt x="0" y="0"/>
                        </a:moveTo>
                        <a:lnTo>
                          <a:pt x="313266" y="512233"/>
                        </a:ln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a:extLst>
                      <a:ext uri="{FF2B5EF4-FFF2-40B4-BE49-F238E27FC236}">
                        <a16:creationId xmlns:a16="http://schemas.microsoft.com/office/drawing/2014/main" id="{98153B37-0073-9490-5218-CC6ACC37E463}"/>
                      </a:ext>
                    </a:extLst>
                  </p:cNvPr>
                  <p:cNvGrpSpPr/>
                  <p:nvPr/>
                </p:nvGrpSpPr>
                <p:grpSpPr>
                  <a:xfrm rot="3918413">
                    <a:off x="9826997" y="4407263"/>
                    <a:ext cx="115673" cy="91440"/>
                    <a:chOff x="8169437" y="3496973"/>
                    <a:chExt cx="115673" cy="91440"/>
                  </a:xfrm>
                  <a:solidFill>
                    <a:srgbClr val="FF00FF"/>
                  </a:solidFill>
                </p:grpSpPr>
                <p:sp>
                  <p:nvSpPr>
                    <p:cNvPr id="74" name="Half Frame 73">
                      <a:extLst>
                        <a:ext uri="{FF2B5EF4-FFF2-40B4-BE49-F238E27FC236}">
                          <a16:creationId xmlns:a16="http://schemas.microsoft.com/office/drawing/2014/main" id="{06958720-AA9C-D4B7-FB1F-A051E43B6604}"/>
                        </a:ext>
                      </a:extLst>
                    </p:cNvPr>
                    <p:cNvSpPr/>
                    <p:nvPr/>
                  </p:nvSpPr>
                  <p:spPr>
                    <a:xfrm rot="18980367">
                      <a:off x="8169437" y="3496973"/>
                      <a:ext cx="91440" cy="91440"/>
                    </a:xfrm>
                    <a:prstGeom prst="halfFram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5" name="Oval 74">
                      <a:extLst>
                        <a:ext uri="{FF2B5EF4-FFF2-40B4-BE49-F238E27FC236}">
                          <a16:creationId xmlns:a16="http://schemas.microsoft.com/office/drawing/2014/main" id="{C2AA4AA8-BDD0-3944-C154-FA5BA390E66A}"/>
                        </a:ext>
                      </a:extLst>
                    </p:cNvPr>
                    <p:cNvSpPr/>
                    <p:nvPr/>
                  </p:nvSpPr>
                  <p:spPr>
                    <a:xfrm rot="71076">
                      <a:off x="8221102" y="3510196"/>
                      <a:ext cx="64008" cy="6400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9" name="Half Frame 88">
                    <a:extLst>
                      <a:ext uri="{FF2B5EF4-FFF2-40B4-BE49-F238E27FC236}">
                        <a16:creationId xmlns:a16="http://schemas.microsoft.com/office/drawing/2014/main" id="{9E54AB89-720E-8151-9251-F03D33229668}"/>
                      </a:ext>
                    </a:extLst>
                  </p:cNvPr>
                  <p:cNvSpPr/>
                  <p:nvPr/>
                </p:nvSpPr>
                <p:spPr>
                  <a:xfrm rot="691078">
                    <a:off x="10180467" y="4969928"/>
                    <a:ext cx="91440" cy="91440"/>
                  </a:xfrm>
                  <a:prstGeom prst="halfFram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124" name="Group 123">
                <a:extLst>
                  <a:ext uri="{FF2B5EF4-FFF2-40B4-BE49-F238E27FC236}">
                    <a16:creationId xmlns:a16="http://schemas.microsoft.com/office/drawing/2014/main" id="{233710D7-B292-A0EE-BCDD-1E042525C237}"/>
                  </a:ext>
                </a:extLst>
              </p:cNvPr>
              <p:cNvGrpSpPr/>
              <p:nvPr/>
            </p:nvGrpSpPr>
            <p:grpSpPr>
              <a:xfrm>
                <a:off x="9751124" y="4851755"/>
                <a:ext cx="952628" cy="681951"/>
                <a:chOff x="9751124" y="4851755"/>
                <a:chExt cx="952628" cy="681951"/>
              </a:xfrm>
            </p:grpSpPr>
            <p:sp>
              <p:nvSpPr>
                <p:cNvPr id="16" name="Free-form: Shape 15">
                  <a:extLst>
                    <a:ext uri="{FF2B5EF4-FFF2-40B4-BE49-F238E27FC236}">
                      <a16:creationId xmlns:a16="http://schemas.microsoft.com/office/drawing/2014/main" id="{7FC6B2DD-84DC-48F5-4216-5042FCE321F2}"/>
                    </a:ext>
                  </a:extLst>
                </p:cNvPr>
                <p:cNvSpPr/>
                <p:nvPr/>
              </p:nvSpPr>
              <p:spPr>
                <a:xfrm>
                  <a:off x="9808632" y="4936067"/>
                  <a:ext cx="831321" cy="528637"/>
                </a:xfrm>
                <a:custGeom>
                  <a:avLst/>
                  <a:gdLst>
                    <a:gd name="connsiteX0" fmla="*/ 0 w 842434"/>
                    <a:gd name="connsiteY0" fmla="*/ 0 h 520700"/>
                    <a:gd name="connsiteX1" fmla="*/ 211667 w 842434"/>
                    <a:gd name="connsiteY1" fmla="*/ 245533 h 520700"/>
                    <a:gd name="connsiteX2" fmla="*/ 613834 w 842434"/>
                    <a:gd name="connsiteY2" fmla="*/ 342900 h 520700"/>
                    <a:gd name="connsiteX3" fmla="*/ 842434 w 842434"/>
                    <a:gd name="connsiteY3" fmla="*/ 520700 h 520700"/>
                    <a:gd name="connsiteX0" fmla="*/ 0 w 831321"/>
                    <a:gd name="connsiteY0" fmla="*/ 0 h 528637"/>
                    <a:gd name="connsiteX1" fmla="*/ 211667 w 831321"/>
                    <a:gd name="connsiteY1" fmla="*/ 245533 h 528637"/>
                    <a:gd name="connsiteX2" fmla="*/ 613834 w 831321"/>
                    <a:gd name="connsiteY2" fmla="*/ 342900 h 528637"/>
                    <a:gd name="connsiteX3" fmla="*/ 831321 w 831321"/>
                    <a:gd name="connsiteY3" fmla="*/ 528637 h 528637"/>
                    <a:gd name="connsiteX0" fmla="*/ 0 w 831321"/>
                    <a:gd name="connsiteY0" fmla="*/ 0 h 528637"/>
                    <a:gd name="connsiteX1" fmla="*/ 211667 w 831321"/>
                    <a:gd name="connsiteY1" fmla="*/ 245533 h 528637"/>
                    <a:gd name="connsiteX2" fmla="*/ 613834 w 831321"/>
                    <a:gd name="connsiteY2" fmla="*/ 342900 h 528637"/>
                    <a:gd name="connsiteX3" fmla="*/ 831321 w 831321"/>
                    <a:gd name="connsiteY3" fmla="*/ 528637 h 528637"/>
                  </a:gdLst>
                  <a:ahLst/>
                  <a:cxnLst>
                    <a:cxn ang="0">
                      <a:pos x="connsiteX0" y="connsiteY0"/>
                    </a:cxn>
                    <a:cxn ang="0">
                      <a:pos x="connsiteX1" y="connsiteY1"/>
                    </a:cxn>
                    <a:cxn ang="0">
                      <a:pos x="connsiteX2" y="connsiteY2"/>
                    </a:cxn>
                    <a:cxn ang="0">
                      <a:pos x="connsiteX3" y="connsiteY3"/>
                    </a:cxn>
                  </a:cxnLst>
                  <a:rect l="l" t="t" r="r" b="b"/>
                  <a:pathLst>
                    <a:path w="831321" h="528637">
                      <a:moveTo>
                        <a:pt x="0" y="0"/>
                      </a:moveTo>
                      <a:cubicBezTo>
                        <a:pt x="54680" y="94191"/>
                        <a:pt x="109361" y="188383"/>
                        <a:pt x="211667" y="245533"/>
                      </a:cubicBezTo>
                      <a:cubicBezTo>
                        <a:pt x="313973" y="302683"/>
                        <a:pt x="508706" y="297039"/>
                        <a:pt x="613834" y="342900"/>
                      </a:cubicBezTo>
                      <a:cubicBezTo>
                        <a:pt x="718962" y="388761"/>
                        <a:pt x="777523" y="435680"/>
                        <a:pt x="831321" y="528637"/>
                      </a:cubicBez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6" name="Group 75">
                  <a:extLst>
                    <a:ext uri="{FF2B5EF4-FFF2-40B4-BE49-F238E27FC236}">
                      <a16:creationId xmlns:a16="http://schemas.microsoft.com/office/drawing/2014/main" id="{AD21FB66-03F2-688E-A22A-E46758283A88}"/>
                    </a:ext>
                  </a:extLst>
                </p:cNvPr>
                <p:cNvGrpSpPr/>
                <p:nvPr/>
              </p:nvGrpSpPr>
              <p:grpSpPr>
                <a:xfrm rot="3918413">
                  <a:off x="9739007" y="4863872"/>
                  <a:ext cx="115673" cy="91440"/>
                  <a:chOff x="8169437" y="3496973"/>
                  <a:chExt cx="115673" cy="91440"/>
                </a:xfrm>
                <a:solidFill>
                  <a:srgbClr val="FF00FF"/>
                </a:solidFill>
              </p:grpSpPr>
              <p:sp>
                <p:nvSpPr>
                  <p:cNvPr id="77" name="Half Frame 76">
                    <a:extLst>
                      <a:ext uri="{FF2B5EF4-FFF2-40B4-BE49-F238E27FC236}">
                        <a16:creationId xmlns:a16="http://schemas.microsoft.com/office/drawing/2014/main" id="{118A5AA8-E533-AB0D-3675-80F698CC670E}"/>
                      </a:ext>
                    </a:extLst>
                  </p:cNvPr>
                  <p:cNvSpPr/>
                  <p:nvPr/>
                </p:nvSpPr>
                <p:spPr>
                  <a:xfrm rot="18980367">
                    <a:off x="8169437" y="3496973"/>
                    <a:ext cx="91440" cy="91440"/>
                  </a:xfrm>
                  <a:prstGeom prst="halfFram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8" name="Oval 77">
                    <a:extLst>
                      <a:ext uri="{FF2B5EF4-FFF2-40B4-BE49-F238E27FC236}">
                        <a16:creationId xmlns:a16="http://schemas.microsoft.com/office/drawing/2014/main" id="{F3A592F0-8EAD-81EB-9708-E63BC22BD49B}"/>
                      </a:ext>
                    </a:extLst>
                  </p:cNvPr>
                  <p:cNvSpPr/>
                  <p:nvPr/>
                </p:nvSpPr>
                <p:spPr>
                  <a:xfrm rot="71076">
                    <a:off x="8221102" y="3510196"/>
                    <a:ext cx="64008" cy="6400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8" name="Half Frame 87">
                  <a:extLst>
                    <a:ext uri="{FF2B5EF4-FFF2-40B4-BE49-F238E27FC236}">
                      <a16:creationId xmlns:a16="http://schemas.microsoft.com/office/drawing/2014/main" id="{B2CB5B96-F418-1D25-4277-7D29B30368AD}"/>
                    </a:ext>
                  </a:extLst>
                </p:cNvPr>
                <p:cNvSpPr/>
                <p:nvPr/>
              </p:nvSpPr>
              <p:spPr>
                <a:xfrm rot="691078">
                  <a:off x="10612312" y="5442266"/>
                  <a:ext cx="91440" cy="91440"/>
                </a:xfrm>
                <a:prstGeom prst="halfFram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sp>
        <p:nvSpPr>
          <p:cNvPr id="137" name="Right Triangle 136">
            <a:extLst>
              <a:ext uri="{FF2B5EF4-FFF2-40B4-BE49-F238E27FC236}">
                <a16:creationId xmlns:a16="http://schemas.microsoft.com/office/drawing/2014/main" id="{492FCC82-9B3D-20BD-0470-2C7E88B7042F}"/>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16" name="TextBox 115">
            <a:extLst>
              <a:ext uri="{FF2B5EF4-FFF2-40B4-BE49-F238E27FC236}">
                <a16:creationId xmlns:a16="http://schemas.microsoft.com/office/drawing/2014/main" id="{0FDA16C1-4854-F6EB-0C3F-23C6113250BC}"/>
              </a:ext>
            </a:extLst>
          </p:cNvPr>
          <p:cNvSpPr txBox="1"/>
          <p:nvPr/>
        </p:nvSpPr>
        <p:spPr>
          <a:xfrm>
            <a:off x="286404" y="4876800"/>
            <a:ext cx="5212888" cy="1432508"/>
          </a:xfrm>
          <a:prstGeom prst="rect">
            <a:avLst/>
          </a:prstGeom>
          <a:noFill/>
        </p:spPr>
        <p:txBody>
          <a:bodyPr wrap="square">
            <a:spAutoFit/>
          </a:bodyPr>
          <a:lstStyle/>
          <a:p>
            <a:pPr marL="0" marR="0" indent="0" algn="l">
              <a:lnSpc>
                <a:spcPct val="106000"/>
              </a:lnSpc>
              <a:spcAft>
                <a:spcPts val="20"/>
              </a:spcAft>
              <a:tabLst>
                <a:tab pos="656590" algn="ctr"/>
                <a:tab pos="1280160" algn="ctr"/>
                <a:tab pos="3919855" algn="ctr"/>
              </a:tabLst>
            </a:pPr>
            <a:r>
              <a:rPr lang="en-GB" sz="2800" b="1" kern="100">
                <a:solidFill>
                  <a:srgbClr val="000000"/>
                </a:solidFill>
                <a:effectLst/>
                <a:latin typeface="Times New Roman" panose="02020603050405020304" pitchFamily="18" charset="0"/>
                <a:ea typeface="Times New Roman" panose="02020603050405020304" pitchFamily="18" charset="0"/>
              </a:rPr>
              <a:t>Pro 16:9</a:t>
            </a:r>
            <a:r>
              <a:rPr lang="en-GB" sz="2800" kern="100">
                <a:solidFill>
                  <a:srgbClr val="000000"/>
                </a:solidFill>
                <a:effectLst/>
                <a:latin typeface="Times New Roman" panose="02020603050405020304" pitchFamily="18" charset="0"/>
                <a:ea typeface="Times New Roman" panose="02020603050405020304" pitchFamily="18" charset="0"/>
              </a:rPr>
              <a:t>	</a:t>
            </a:r>
            <a:r>
              <a:rPr lang="en-GB" sz="2800" i="1" kern="100">
                <a:solidFill>
                  <a:srgbClr val="000000"/>
                </a:solidFill>
                <a:effectLst/>
                <a:latin typeface="Times New Roman" panose="02020603050405020304" pitchFamily="18" charset="0"/>
                <a:ea typeface="Times New Roman" panose="02020603050405020304" pitchFamily="18" charset="0"/>
              </a:rPr>
              <a:t>In his heart a man plans his course, but the LORD determines his steps. </a:t>
            </a:r>
            <a:endParaRPr lang="en-GB" sz="2800" kern="10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463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25"/>
                                        </p:tgtEl>
                                        <p:attrNameLst>
                                          <p:attrName>style.visibility</p:attrName>
                                        </p:attrNameLst>
                                      </p:cBhvr>
                                      <p:to>
                                        <p:strVal val="visible"/>
                                      </p:to>
                                    </p:set>
                                    <p:anim calcmode="lin" valueType="num">
                                      <p:cBhvr additive="base">
                                        <p:cTn id="28" dur="500" fill="hold"/>
                                        <p:tgtEl>
                                          <p:spTgt spid="125"/>
                                        </p:tgtEl>
                                        <p:attrNameLst>
                                          <p:attrName>ppt_x</p:attrName>
                                        </p:attrNameLst>
                                      </p:cBhvr>
                                      <p:tavLst>
                                        <p:tav tm="0">
                                          <p:val>
                                            <p:strVal val="#ppt_x"/>
                                          </p:val>
                                        </p:tav>
                                        <p:tav tm="100000">
                                          <p:val>
                                            <p:strVal val="#ppt_x"/>
                                          </p:val>
                                        </p:tav>
                                      </p:tavLst>
                                    </p:anim>
                                    <p:anim calcmode="lin" valueType="num">
                                      <p:cBhvr additive="base">
                                        <p:cTn id="29"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fade">
                                      <p:cBhvr>
                                        <p:cTn id="34" dur="1000"/>
                                        <p:tgtEl>
                                          <p:spTgt spid="127"/>
                                        </p:tgtEl>
                                      </p:cBhvr>
                                    </p:animEffect>
                                    <p:anim calcmode="lin" valueType="num">
                                      <p:cBhvr>
                                        <p:cTn id="35" dur="1000" fill="hold"/>
                                        <p:tgtEl>
                                          <p:spTgt spid="127"/>
                                        </p:tgtEl>
                                        <p:attrNameLst>
                                          <p:attrName>ppt_x</p:attrName>
                                        </p:attrNameLst>
                                      </p:cBhvr>
                                      <p:tavLst>
                                        <p:tav tm="0">
                                          <p:val>
                                            <p:strVal val="#ppt_x"/>
                                          </p:val>
                                        </p:tav>
                                        <p:tav tm="100000">
                                          <p:val>
                                            <p:strVal val="#ppt_x"/>
                                          </p:val>
                                        </p:tav>
                                      </p:tavLst>
                                    </p:anim>
                                    <p:anim calcmode="lin" valueType="num">
                                      <p:cBhvr>
                                        <p:cTn id="36"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6"/>
                                        </p:tgtEl>
                                        <p:attrNameLst>
                                          <p:attrName>style.visibility</p:attrName>
                                        </p:attrNameLst>
                                      </p:cBhvr>
                                      <p:to>
                                        <p:strVal val="visible"/>
                                      </p:to>
                                    </p:set>
                                    <p:animEffect transition="in" filter="wipe(down)">
                                      <p:cBhvr>
                                        <p:cTn id="41" dur="500"/>
                                        <p:tgtEl>
                                          <p:spTgt spid="126"/>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1000"/>
                                        <p:tgtEl>
                                          <p:spTgt spid="128"/>
                                        </p:tgtEl>
                                      </p:cBhvr>
                                    </p:animEffect>
                                    <p:anim calcmode="lin" valueType="num">
                                      <p:cBhvr>
                                        <p:cTn id="47" dur="1000" fill="hold"/>
                                        <p:tgtEl>
                                          <p:spTgt spid="128"/>
                                        </p:tgtEl>
                                        <p:attrNameLst>
                                          <p:attrName>ppt_x</p:attrName>
                                        </p:attrNameLst>
                                      </p:cBhvr>
                                      <p:tavLst>
                                        <p:tav tm="0">
                                          <p:val>
                                            <p:strVal val="#ppt_x"/>
                                          </p:val>
                                        </p:tav>
                                        <p:tav tm="100000">
                                          <p:val>
                                            <p:strVal val="#ppt_x"/>
                                          </p:val>
                                        </p:tav>
                                      </p:tavLst>
                                    </p:anim>
                                    <p:anim calcmode="lin" valueType="num">
                                      <p:cBhvr>
                                        <p:cTn id="48"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wipe(down)">
                                      <p:cBhvr>
                                        <p:cTn id="53" dur="500"/>
                                        <p:tgtEl>
                                          <p:spTgt spid="130"/>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3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31"/>
                                        </p:tgtEl>
                                        <p:attrNameLst>
                                          <p:attrName>style.visibility</p:attrName>
                                        </p:attrNameLst>
                                      </p:cBhvr>
                                      <p:to>
                                        <p:strVal val="visible"/>
                                      </p:to>
                                    </p:set>
                                    <p:animEffect transition="in" filter="fade">
                                      <p:cBhvr>
                                        <p:cTn id="62" dur="1000"/>
                                        <p:tgtEl>
                                          <p:spTgt spid="131"/>
                                        </p:tgtEl>
                                      </p:cBhvr>
                                    </p:animEffect>
                                    <p:anim calcmode="lin" valueType="num">
                                      <p:cBhvr>
                                        <p:cTn id="63" dur="1000" fill="hold"/>
                                        <p:tgtEl>
                                          <p:spTgt spid="131"/>
                                        </p:tgtEl>
                                        <p:attrNameLst>
                                          <p:attrName>ppt_x</p:attrName>
                                        </p:attrNameLst>
                                      </p:cBhvr>
                                      <p:tavLst>
                                        <p:tav tm="0">
                                          <p:val>
                                            <p:strVal val="#ppt_x"/>
                                          </p:val>
                                        </p:tav>
                                        <p:tav tm="100000">
                                          <p:val>
                                            <p:strVal val="#ppt_x"/>
                                          </p:val>
                                        </p:tav>
                                      </p:tavLst>
                                    </p:anim>
                                    <p:anim calcmode="lin" valueType="num">
                                      <p:cBhvr>
                                        <p:cTn id="64"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grpId="0" nodeType="click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wheel(1)">
                                      <p:cBhvr>
                                        <p:cTn id="69" dur="2000"/>
                                        <p:tgtEl>
                                          <p:spTgt spid="8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wipe(down)">
                                      <p:cBhvr>
                                        <p:cTn id="74" dur="500"/>
                                        <p:tgtEl>
                                          <p:spTgt spid="92"/>
                                        </p:tgtEl>
                                      </p:cBhvr>
                                    </p:animEffect>
                                  </p:childTnLst>
                                </p:cTn>
                              </p:par>
                            </p:childTnLst>
                          </p:cTn>
                        </p:par>
                      </p:childTnLst>
                    </p:cTn>
                  </p:par>
                  <p:par>
                    <p:cTn id="75" fill="hold">
                      <p:stCondLst>
                        <p:cond delay="indefinite"/>
                      </p:stCondLst>
                      <p:childTnLst>
                        <p:par>
                          <p:cTn id="76" fill="hold">
                            <p:stCondLst>
                              <p:cond delay="0"/>
                            </p:stCondLst>
                            <p:childTnLst>
                              <p:par>
                                <p:cTn id="77" presetID="21" presetClass="entr" presetSubtype="1" fill="hold" grpId="0" nodeType="click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wheel(1)">
                                      <p:cBhvr>
                                        <p:cTn id="79" dur="2000"/>
                                        <p:tgtEl>
                                          <p:spTgt spid="8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wipe(down)">
                                      <p:cBhvr>
                                        <p:cTn id="84" dur="500"/>
                                        <p:tgtEl>
                                          <p:spTgt spid="91"/>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34"/>
                                        </p:tgtEl>
                                        <p:attrNameLst>
                                          <p:attrName>style.visibility</p:attrName>
                                        </p:attrNameLst>
                                      </p:cBhvr>
                                      <p:to>
                                        <p:strVal val="visible"/>
                                      </p:to>
                                    </p:set>
                                  </p:childTnLst>
                                </p:cTn>
                              </p:par>
                              <p:par>
                                <p:cTn id="89" presetID="42" presetClass="entr" presetSubtype="0" fill="hold" nodeType="withEffect">
                                  <p:stCondLst>
                                    <p:cond delay="0"/>
                                  </p:stCondLst>
                                  <p:childTnLst>
                                    <p:set>
                                      <p:cBhvr>
                                        <p:cTn id="90" dur="1" fill="hold">
                                          <p:stCondLst>
                                            <p:cond delay="0"/>
                                          </p:stCondLst>
                                        </p:cTn>
                                        <p:tgtEl>
                                          <p:spTgt spid="133"/>
                                        </p:tgtEl>
                                        <p:attrNameLst>
                                          <p:attrName>style.visibility</p:attrName>
                                        </p:attrNameLst>
                                      </p:cBhvr>
                                      <p:to>
                                        <p:strVal val="visible"/>
                                      </p:to>
                                    </p:set>
                                    <p:animEffect transition="in" filter="fade">
                                      <p:cBhvr>
                                        <p:cTn id="91" dur="1000"/>
                                        <p:tgtEl>
                                          <p:spTgt spid="133"/>
                                        </p:tgtEl>
                                      </p:cBhvr>
                                    </p:animEffect>
                                    <p:anim calcmode="lin" valueType="num">
                                      <p:cBhvr>
                                        <p:cTn id="92" dur="1000" fill="hold"/>
                                        <p:tgtEl>
                                          <p:spTgt spid="133"/>
                                        </p:tgtEl>
                                        <p:attrNameLst>
                                          <p:attrName>ppt_x</p:attrName>
                                        </p:attrNameLst>
                                      </p:cBhvr>
                                      <p:tavLst>
                                        <p:tav tm="0">
                                          <p:val>
                                            <p:strVal val="#ppt_x"/>
                                          </p:val>
                                        </p:tav>
                                        <p:tav tm="100000">
                                          <p:val>
                                            <p:strVal val="#ppt_x"/>
                                          </p:val>
                                        </p:tav>
                                      </p:tavLst>
                                    </p:anim>
                                    <p:anim calcmode="lin" valueType="num">
                                      <p:cBhvr>
                                        <p:cTn id="93" dur="1000" fill="hold"/>
                                        <p:tgtEl>
                                          <p:spTgt spid="133"/>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132"/>
                                        </p:tgtEl>
                                        <p:attrNameLst>
                                          <p:attrName>style.visibility</p:attrName>
                                        </p:attrNameLst>
                                      </p:cBhvr>
                                      <p:to>
                                        <p:strVal val="visible"/>
                                      </p:to>
                                    </p:set>
                                    <p:animEffect transition="in" filter="fade">
                                      <p:cBhvr>
                                        <p:cTn id="98" dur="1000"/>
                                        <p:tgtEl>
                                          <p:spTgt spid="132"/>
                                        </p:tgtEl>
                                      </p:cBhvr>
                                    </p:animEffect>
                                    <p:anim calcmode="lin" valueType="num">
                                      <p:cBhvr>
                                        <p:cTn id="99" dur="1000" fill="hold"/>
                                        <p:tgtEl>
                                          <p:spTgt spid="132"/>
                                        </p:tgtEl>
                                        <p:attrNameLst>
                                          <p:attrName>ppt_x</p:attrName>
                                        </p:attrNameLst>
                                      </p:cBhvr>
                                      <p:tavLst>
                                        <p:tav tm="0">
                                          <p:val>
                                            <p:strVal val="#ppt_x"/>
                                          </p:val>
                                        </p:tav>
                                        <p:tav tm="100000">
                                          <p:val>
                                            <p:strVal val="#ppt_x"/>
                                          </p:val>
                                        </p:tav>
                                      </p:tavLst>
                                    </p:anim>
                                    <p:anim calcmode="lin" valueType="num">
                                      <p:cBhvr>
                                        <p:cTn id="100"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18" grpId="0"/>
      <p:bldP spid="80" grpId="0" animBg="1"/>
      <p:bldP spid="81" grpId="0" animBg="1"/>
      <p:bldP spid="91"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70A812-E6BB-0FD2-2414-494A3707F213}"/>
              </a:ext>
            </a:extLst>
          </p:cNvPr>
          <p:cNvSpPr/>
          <p:nvPr/>
        </p:nvSpPr>
        <p:spPr>
          <a:xfrm>
            <a:off x="0" y="10078"/>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E68D8A6E-3B1D-10F9-3DB0-6E9280C7673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44000" y="108000"/>
            <a:ext cx="7142090" cy="6660000"/>
          </a:xfrm>
          <a:prstGeom prst="rect">
            <a:avLst/>
          </a:prstGeom>
        </p:spPr>
      </p:pic>
      <p:sp>
        <p:nvSpPr>
          <p:cNvPr id="5" name="Oval 4">
            <a:extLst>
              <a:ext uri="{FF2B5EF4-FFF2-40B4-BE49-F238E27FC236}">
                <a16:creationId xmlns:a16="http://schemas.microsoft.com/office/drawing/2014/main" id="{169DAE61-6E06-FB91-5508-BBC56A8B8D4F}"/>
              </a:ext>
            </a:extLst>
          </p:cNvPr>
          <p:cNvSpPr/>
          <p:nvPr/>
        </p:nvSpPr>
        <p:spPr>
          <a:xfrm>
            <a:off x="8816764" y="927684"/>
            <a:ext cx="2943308" cy="1522746"/>
          </a:xfrm>
          <a:prstGeom prst="ellips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ln>
                  <a:solidFill>
                    <a:schemeClr val="bg2">
                      <a:lumMod val="90000"/>
                    </a:schemeClr>
                  </a:solidFill>
                </a:ln>
                <a:solidFill>
                  <a:schemeClr val="tx1"/>
                </a:solidFill>
                <a:effectLst>
                  <a:outerShdw blurRad="50800" dist="38100" dir="8100000" algn="tr" rotWithShape="0">
                    <a:prstClr val="black">
                      <a:alpha val="40000"/>
                    </a:prstClr>
                  </a:outerShdw>
                </a:effectLst>
              </a:rPr>
              <a:t>Sinoatrial</a:t>
            </a:r>
            <a:br>
              <a:rPr lang="en-US" sz="6000">
                <a:ln>
                  <a:solidFill>
                    <a:schemeClr val="bg2">
                      <a:lumMod val="90000"/>
                    </a:schemeClr>
                  </a:solidFill>
                </a:ln>
                <a:solidFill>
                  <a:schemeClr val="tx1"/>
                </a:solidFill>
                <a:effectLst>
                  <a:outerShdw blurRad="50800" dist="38100" dir="8100000" algn="tr" rotWithShape="0">
                    <a:prstClr val="black">
                      <a:alpha val="40000"/>
                    </a:prstClr>
                  </a:outerShdw>
                </a:effectLst>
              </a:rPr>
            </a:br>
            <a:r>
              <a:rPr lang="en-US" sz="6000">
                <a:ln>
                  <a:solidFill>
                    <a:schemeClr val="bg2">
                      <a:lumMod val="90000"/>
                    </a:schemeClr>
                  </a:solidFill>
                </a:ln>
                <a:solidFill>
                  <a:schemeClr val="tx1"/>
                </a:solidFill>
                <a:effectLst>
                  <a:outerShdw blurRad="50800" dist="38100" dir="8100000" algn="tr" rotWithShape="0">
                    <a:prstClr val="black">
                      <a:alpha val="40000"/>
                    </a:prstClr>
                  </a:outerShdw>
                </a:effectLst>
              </a:rPr>
              <a:t>Node</a:t>
            </a:r>
          </a:p>
        </p:txBody>
      </p:sp>
      <p:sp>
        <p:nvSpPr>
          <p:cNvPr id="6" name="Oval 5">
            <a:extLst>
              <a:ext uri="{FF2B5EF4-FFF2-40B4-BE49-F238E27FC236}">
                <a16:creationId xmlns:a16="http://schemas.microsoft.com/office/drawing/2014/main" id="{4E095394-C1D5-C3C1-73D9-775AB83AC5CD}"/>
              </a:ext>
            </a:extLst>
          </p:cNvPr>
          <p:cNvSpPr/>
          <p:nvPr/>
        </p:nvSpPr>
        <p:spPr>
          <a:xfrm>
            <a:off x="7664837" y="4750535"/>
            <a:ext cx="4383163" cy="1809381"/>
          </a:xfrm>
          <a:prstGeom prst="ellips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ln>
                  <a:solidFill>
                    <a:schemeClr val="bg2">
                      <a:lumMod val="90000"/>
                    </a:schemeClr>
                  </a:solidFill>
                </a:ln>
                <a:solidFill>
                  <a:schemeClr val="tx1"/>
                </a:solidFill>
                <a:effectLst>
                  <a:outerShdw blurRad="50800" dist="38100" dir="8100000" algn="tr" rotWithShape="0">
                    <a:prstClr val="black">
                      <a:alpha val="40000"/>
                    </a:prstClr>
                  </a:outerShdw>
                </a:effectLst>
              </a:rPr>
              <a:t>Atrioventricular</a:t>
            </a:r>
          </a:p>
          <a:p>
            <a:pPr algn="ctr"/>
            <a:r>
              <a:rPr lang="en-US" sz="6000">
                <a:ln>
                  <a:solidFill>
                    <a:schemeClr val="bg2">
                      <a:lumMod val="90000"/>
                    </a:schemeClr>
                  </a:solidFill>
                </a:ln>
                <a:solidFill>
                  <a:schemeClr val="tx1"/>
                </a:solidFill>
                <a:effectLst>
                  <a:outerShdw blurRad="50800" dist="38100" dir="8100000" algn="tr" rotWithShape="0">
                    <a:prstClr val="black">
                      <a:alpha val="40000"/>
                    </a:prstClr>
                  </a:outerShdw>
                </a:effectLst>
              </a:rPr>
              <a:t>Node</a:t>
            </a:r>
          </a:p>
        </p:txBody>
      </p:sp>
      <p:sp>
        <p:nvSpPr>
          <p:cNvPr id="7" name="Arrow: Right 6">
            <a:extLst>
              <a:ext uri="{FF2B5EF4-FFF2-40B4-BE49-F238E27FC236}">
                <a16:creationId xmlns:a16="http://schemas.microsoft.com/office/drawing/2014/main" id="{1283ED7A-9D70-5DB3-91BB-037C7A90AEA3}"/>
              </a:ext>
            </a:extLst>
          </p:cNvPr>
          <p:cNvSpPr/>
          <p:nvPr/>
        </p:nvSpPr>
        <p:spPr>
          <a:xfrm rot="13086089">
            <a:off x="4663872" y="4145596"/>
            <a:ext cx="3766480" cy="467364"/>
          </a:xfrm>
          <a:prstGeom prst="rightArrow">
            <a:avLst>
              <a:gd name="adj1" fmla="val 36957"/>
              <a:gd name="adj2" fmla="val 119565"/>
            </a:avLst>
          </a:prstGeom>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1DBCAFA8-C948-4ED8-B091-CFA32AB3AF5E}"/>
              </a:ext>
            </a:extLst>
          </p:cNvPr>
          <p:cNvSpPr/>
          <p:nvPr/>
        </p:nvSpPr>
        <p:spPr>
          <a:xfrm rot="9246949">
            <a:off x="6798383" y="1953552"/>
            <a:ext cx="2274111" cy="467364"/>
          </a:xfrm>
          <a:prstGeom prst="rightArrow">
            <a:avLst>
              <a:gd name="adj1" fmla="val 36957"/>
              <a:gd name="adj2" fmla="val 119565"/>
            </a:avLst>
          </a:prstGeom>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9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FDD3-AE00-F485-69E1-3F3B46A2F46A}"/>
              </a:ext>
            </a:extLst>
          </p:cNvPr>
          <p:cNvSpPr>
            <a:spLocks noGrp="1"/>
          </p:cNvSpPr>
          <p:nvPr>
            <p:ph type="title"/>
          </p:nvPr>
        </p:nvSpPr>
        <p:spPr/>
        <p:txBody>
          <a:bodyPr/>
          <a:lstStyle/>
          <a:p>
            <a:r>
              <a:rPr lang="en-PH"/>
              <a:t>The connection of Life </a:t>
            </a:r>
            <a:endParaRPr lang="en-US"/>
          </a:p>
        </p:txBody>
      </p:sp>
      <p:sp>
        <p:nvSpPr>
          <p:cNvPr id="3" name="Content Placeholder 2">
            <a:extLst>
              <a:ext uri="{FF2B5EF4-FFF2-40B4-BE49-F238E27FC236}">
                <a16:creationId xmlns:a16="http://schemas.microsoft.com/office/drawing/2014/main" id="{5547801E-65CD-2BD0-ABF3-47765CD0C1B3}"/>
              </a:ext>
            </a:extLst>
          </p:cNvPr>
          <p:cNvSpPr>
            <a:spLocks noGrp="1"/>
          </p:cNvSpPr>
          <p:nvPr>
            <p:ph idx="1"/>
          </p:nvPr>
        </p:nvSpPr>
        <p:spPr/>
        <p:txBody>
          <a:bodyPr/>
          <a:lstStyle/>
          <a:p>
            <a:r>
              <a:rPr lang="en-PH"/>
              <a:t>Life is the difference</a:t>
            </a:r>
          </a:p>
          <a:p>
            <a:r>
              <a:rPr lang="en-PH"/>
              <a:t>Existence is not enough</a:t>
            </a:r>
          </a:p>
          <a:p>
            <a:r>
              <a:rPr lang="en-PH"/>
              <a:t>All approaches must include the invisible unphysical world or it will go wrong</a:t>
            </a:r>
            <a:endParaRPr lang="en-US"/>
          </a:p>
        </p:txBody>
      </p:sp>
    </p:spTree>
    <p:extLst>
      <p:ext uri="{BB962C8B-B14F-4D97-AF65-F5344CB8AC3E}">
        <p14:creationId xmlns:p14="http://schemas.microsoft.com/office/powerpoint/2010/main" val="240257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E6C3E-62A9-40BA-1DFF-EACC8426B5C5}"/>
              </a:ext>
            </a:extLst>
          </p:cNvPr>
          <p:cNvSpPr>
            <a:spLocks noGrp="1"/>
          </p:cNvSpPr>
          <p:nvPr>
            <p:ph type="title"/>
          </p:nvPr>
        </p:nvSpPr>
        <p:spPr/>
        <p:txBody>
          <a:bodyPr/>
          <a:lstStyle/>
          <a:p>
            <a:r>
              <a:rPr lang="en-US"/>
              <a:t>Differences</a:t>
            </a:r>
            <a:endParaRPr lang="en-GB"/>
          </a:p>
        </p:txBody>
      </p:sp>
      <p:sp>
        <p:nvSpPr>
          <p:cNvPr id="3" name="Content Placeholder 2">
            <a:extLst>
              <a:ext uri="{FF2B5EF4-FFF2-40B4-BE49-F238E27FC236}">
                <a16:creationId xmlns:a16="http://schemas.microsoft.com/office/drawing/2014/main" id="{6AB47537-CD46-7BDE-92D0-C17912890C93}"/>
              </a:ext>
            </a:extLst>
          </p:cNvPr>
          <p:cNvSpPr>
            <a:spLocks noGrp="1"/>
          </p:cNvSpPr>
          <p:nvPr>
            <p:ph idx="1"/>
          </p:nvPr>
        </p:nvSpPr>
        <p:spPr>
          <a:xfrm>
            <a:off x="4411980" y="1157289"/>
            <a:ext cx="7360920" cy="4070032"/>
          </a:xfrm>
        </p:spPr>
        <p:txBody>
          <a:bodyPr>
            <a:normAutofit fontScale="77500" lnSpcReduction="20000"/>
          </a:bodyPr>
          <a:lstStyle/>
          <a:p>
            <a:pPr marL="0" indent="0" algn="ctr">
              <a:buNone/>
            </a:pPr>
            <a:r>
              <a:rPr lang="en-US"/>
              <a:t>In essence, </a:t>
            </a:r>
            <a:br>
              <a:rPr lang="en-US"/>
            </a:br>
            <a:r>
              <a:rPr lang="en-US" sz="5600">
                <a:solidFill>
                  <a:schemeClr val="accent6"/>
                </a:solidFill>
              </a:rPr>
              <a:t>Christian Psychology integrates </a:t>
            </a:r>
            <a:br>
              <a:rPr lang="en-US" sz="5600">
                <a:solidFill>
                  <a:schemeClr val="accent6"/>
                </a:solidFill>
              </a:rPr>
            </a:br>
            <a:r>
              <a:rPr lang="en-US" sz="5600">
                <a:solidFill>
                  <a:schemeClr val="accent6"/>
                </a:solidFill>
              </a:rPr>
              <a:t>faith and spirituality </a:t>
            </a:r>
            <a:br>
              <a:rPr lang="en-US" sz="5600">
                <a:solidFill>
                  <a:schemeClr val="accent6"/>
                </a:solidFill>
              </a:rPr>
            </a:br>
            <a:r>
              <a:rPr lang="en-US" sz="5600">
                <a:solidFill>
                  <a:schemeClr val="accent6"/>
                </a:solidFill>
              </a:rPr>
              <a:t>into the therapeutic process,</a:t>
            </a:r>
          </a:p>
          <a:p>
            <a:pPr marL="0" indent="0" algn="ctr">
              <a:buNone/>
            </a:pPr>
            <a:r>
              <a:rPr lang="en-US"/>
              <a:t>while </a:t>
            </a:r>
            <a:br>
              <a:rPr lang="en-US"/>
            </a:br>
            <a:r>
              <a:rPr lang="en-US">
                <a:solidFill>
                  <a:srgbClr val="C00000"/>
                </a:solidFill>
              </a:rPr>
              <a:t>Secular Psychology relies on </a:t>
            </a:r>
            <a:br>
              <a:rPr lang="en-US">
                <a:solidFill>
                  <a:srgbClr val="C00000"/>
                </a:solidFill>
              </a:rPr>
            </a:br>
            <a:r>
              <a:rPr lang="en-US">
                <a:solidFill>
                  <a:srgbClr val="C00000"/>
                </a:solidFill>
              </a:rPr>
              <a:t>physical scientific methods and </a:t>
            </a:r>
            <a:br>
              <a:rPr lang="en-US">
                <a:solidFill>
                  <a:srgbClr val="C00000"/>
                </a:solidFill>
              </a:rPr>
            </a:br>
            <a:r>
              <a:rPr lang="en-US">
                <a:solidFill>
                  <a:srgbClr val="C00000"/>
                </a:solidFill>
              </a:rPr>
              <a:t>evidence-based practices only.</a:t>
            </a:r>
            <a:br>
              <a:rPr lang="en-US">
                <a:solidFill>
                  <a:srgbClr val="C00000"/>
                </a:solidFill>
              </a:rPr>
            </a:br>
            <a:r>
              <a:rPr lang="en-US">
                <a:solidFill>
                  <a:srgbClr val="C00000"/>
                </a:solidFill>
              </a:rPr>
              <a:t>Like Sadducees</a:t>
            </a:r>
          </a:p>
        </p:txBody>
      </p:sp>
      <p:pic>
        <p:nvPicPr>
          <p:cNvPr id="5" name="Picture 4" descr="A group of men standing around each other&#10;&#10;AI-generated content may be incorrect.">
            <a:extLst>
              <a:ext uri="{FF2B5EF4-FFF2-40B4-BE49-F238E27FC236}">
                <a16:creationId xmlns:a16="http://schemas.microsoft.com/office/drawing/2014/main" id="{825D5DD9-AF9E-3B01-A614-B5E099D7853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849" b="99087" l="2167" r="99667">
                        <a14:foregroundMark x1="9500" y1="7763" x2="17333" y2="11644"/>
                        <a14:foregroundMark x1="8167" y1="9361" x2="5167" y2="72603"/>
                        <a14:foregroundMark x1="5167" y1="72603" x2="27667" y2="93607"/>
                        <a14:foregroundMark x1="27667" y1="93607" x2="81667" y2="95434"/>
                        <a14:foregroundMark x1="81667" y1="95434" x2="95000" y2="79909"/>
                        <a14:foregroundMark x1="95000" y1="79909" x2="93000" y2="19178"/>
                        <a14:foregroundMark x1="93000" y1="19178" x2="87000" y2="35388"/>
                        <a14:foregroundMark x1="87000" y1="35388" x2="91833" y2="66438"/>
                        <a14:foregroundMark x1="43167" y1="68037" x2="43167" y2="91324"/>
                        <a14:foregroundMark x1="86833" y1="98402" x2="14833" y2="98402"/>
                        <a14:foregroundMark x1="14833" y1="98402" x2="1333" y2="85160"/>
                        <a14:foregroundMark x1="1333" y1="85160" x2="9167" y2="10731"/>
                        <a14:foregroundMark x1="9167" y1="10731" x2="18833" y2="8904"/>
                        <a14:foregroundMark x1="2333" y1="18493" x2="4000" y2="90639"/>
                        <a14:foregroundMark x1="5000" y1="99087" x2="98000" y2="99087"/>
                        <a14:foregroundMark x1="82000" y1="26941" x2="86333" y2="12100"/>
                        <a14:foregroundMark x1="86333" y1="12100" x2="99833" y2="23744"/>
                        <a14:foregroundMark x1="99833" y1="23744" x2="97333" y2="74201"/>
                        <a14:foregroundMark x1="88500" y1="6849" x2="94500" y2="8219"/>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19101" y="1767772"/>
            <a:ext cx="4114800" cy="3230880"/>
          </a:xfrm>
          <a:prstGeom prst="rect">
            <a:avLst/>
          </a:prstGeom>
        </p:spPr>
      </p:pic>
      <p:sp>
        <p:nvSpPr>
          <p:cNvPr id="6" name="TextBox 5">
            <a:extLst>
              <a:ext uri="{FF2B5EF4-FFF2-40B4-BE49-F238E27FC236}">
                <a16:creationId xmlns:a16="http://schemas.microsoft.com/office/drawing/2014/main" id="{F9110A84-56CB-44A2-11E7-211F52537099}"/>
              </a:ext>
            </a:extLst>
          </p:cNvPr>
          <p:cNvSpPr txBox="1"/>
          <p:nvPr/>
        </p:nvSpPr>
        <p:spPr>
          <a:xfrm>
            <a:off x="419100" y="4767820"/>
            <a:ext cx="4114800" cy="230832"/>
          </a:xfrm>
          <a:prstGeom prst="rect">
            <a:avLst/>
          </a:prstGeom>
          <a:noFill/>
        </p:spPr>
        <p:txBody>
          <a:bodyPr wrap="square" rtlCol="0">
            <a:spAutoFit/>
          </a:bodyPr>
          <a:lstStyle/>
          <a:p>
            <a:r>
              <a:rPr lang="en-US" sz="900">
                <a:hlinkClick r:id="rId4" tooltip="https://mirror.uncyc.org/wiki/Herod_the_Great"/>
              </a:rPr>
              <a:t>This Photo</a:t>
            </a:r>
            <a:r>
              <a:rPr lang="en-US" sz="900"/>
              <a:t> by Unknown Author is licensed under </a:t>
            </a:r>
            <a:r>
              <a:rPr lang="en-US" sz="900">
                <a:hlinkClick r:id="rId5" tooltip="https://creativecommons.org/licenses/by-nc-sa/3.0/"/>
              </a:rPr>
              <a:t>CC BY-SA-NC</a:t>
            </a:r>
            <a:endParaRPr lang="en-US" sz="900"/>
          </a:p>
        </p:txBody>
      </p:sp>
      <p:sp>
        <p:nvSpPr>
          <p:cNvPr id="8" name="TextBox 7">
            <a:extLst>
              <a:ext uri="{FF2B5EF4-FFF2-40B4-BE49-F238E27FC236}">
                <a16:creationId xmlns:a16="http://schemas.microsoft.com/office/drawing/2014/main" id="{8C3A5CC8-47CA-FBD5-EF85-B2B9523DFECB}"/>
              </a:ext>
            </a:extLst>
          </p:cNvPr>
          <p:cNvSpPr txBox="1"/>
          <p:nvPr/>
        </p:nvSpPr>
        <p:spPr>
          <a:xfrm>
            <a:off x="419100" y="5151815"/>
            <a:ext cx="11353800" cy="1569660"/>
          </a:xfrm>
          <a:prstGeom prst="rect">
            <a:avLst/>
          </a:prstGeom>
          <a:noFill/>
        </p:spPr>
        <p:txBody>
          <a:bodyPr wrap="square">
            <a:spAutoFit/>
          </a:bodyPr>
          <a:lstStyle/>
          <a:p>
            <a:r>
              <a:rPr lang="en-US" sz="2400"/>
              <a:t>Both approaches have their unique strengths and can be beneficial depending on the individual's beliefs and needs. Where Secular Psychology has good approaches in observing issues though the treatment is often a further destruction. There is no physical evidence for the soul that is in the invisible realm.</a:t>
            </a:r>
          </a:p>
        </p:txBody>
      </p:sp>
    </p:spTree>
    <p:extLst>
      <p:ext uri="{BB962C8B-B14F-4D97-AF65-F5344CB8AC3E}">
        <p14:creationId xmlns:p14="http://schemas.microsoft.com/office/powerpoint/2010/main" val="406658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uba diver in the water&#10;&#10;AI-generated content may be incorrect.">
            <a:extLst>
              <a:ext uri="{FF2B5EF4-FFF2-40B4-BE49-F238E27FC236}">
                <a16:creationId xmlns:a16="http://schemas.microsoft.com/office/drawing/2014/main" id="{14C15F23-06BE-21C5-AF1D-2E36ED30312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799" r="1699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8" name="Right Triangle 7">
            <a:extLst>
              <a:ext uri="{FF2B5EF4-FFF2-40B4-BE49-F238E27FC236}">
                <a16:creationId xmlns:a16="http://schemas.microsoft.com/office/drawing/2014/main" id="{EDF3E90B-77D9-13DE-2E69-492EACF02973}"/>
              </a:ext>
            </a:extLst>
          </p:cNvPr>
          <p:cNvSpPr/>
          <p:nvPr/>
        </p:nvSpPr>
        <p:spPr>
          <a:xfrm rot="5400000">
            <a:off x="6724" y="4592"/>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5" name="Picture 4" descr="A yellow emoji with a hand covering eye&#10;&#10;AI-generated content may be incorrect.">
            <a:extLst>
              <a:ext uri="{FF2B5EF4-FFF2-40B4-BE49-F238E27FC236}">
                <a16:creationId xmlns:a16="http://schemas.microsoft.com/office/drawing/2014/main" id="{DD415E3A-759B-9168-9265-686D4241DDB9}"/>
              </a:ext>
            </a:extLst>
          </p:cNvPr>
          <p:cNvPicPr>
            <a:picLocks noChangeAspect="1"/>
          </p:cNvPicPr>
          <p:nvPr/>
        </p:nvPicPr>
        <p:blipFill>
          <a:blip r:embed="rId4">
            <a:extLst>
              <a:ext uri="{28A0092B-C50C-407E-A947-70E740481C1C}">
                <a14:useLocalDpi xmlns:a14="http://schemas.microsoft.com/office/drawing/2010/main" val="0"/>
              </a:ext>
            </a:extLst>
          </a:blip>
          <a:srcRect t="5028" r="9239" b="7445"/>
          <a:stretch>
            <a:fillRect/>
          </a:stretch>
        </p:blipFill>
        <p:spPr>
          <a:xfrm>
            <a:off x="3025632" y="3768568"/>
            <a:ext cx="3203583" cy="3089432"/>
          </a:xfrm>
          <a:prstGeom prst="rect">
            <a:avLst/>
          </a:prstGeom>
        </p:spPr>
      </p:pic>
      <p:sp>
        <p:nvSpPr>
          <p:cNvPr id="2" name="Title 1">
            <a:extLst>
              <a:ext uri="{FF2B5EF4-FFF2-40B4-BE49-F238E27FC236}">
                <a16:creationId xmlns:a16="http://schemas.microsoft.com/office/drawing/2014/main" id="{64BE61B3-D003-6795-3AC3-410D485F7863}"/>
              </a:ext>
            </a:extLst>
          </p:cNvPr>
          <p:cNvSpPr>
            <a:spLocks noGrp="1"/>
          </p:cNvSpPr>
          <p:nvPr>
            <p:ph type="title"/>
          </p:nvPr>
        </p:nvSpPr>
        <p:spPr>
          <a:xfrm>
            <a:off x="182667" y="677190"/>
            <a:ext cx="5582699" cy="4567137"/>
          </a:xfrm>
        </p:spPr>
        <p:txBody>
          <a:bodyPr vert="horz" lIns="91440" tIns="45720" rIns="91440" bIns="45720" rtlCol="0" anchor="b">
            <a:normAutofit/>
          </a:bodyPr>
          <a:lstStyle/>
          <a:p>
            <a:pPr algn="l"/>
            <a:r>
              <a:rPr lang="en-US" sz="3700">
                <a:latin typeface="+mj-lt"/>
              </a:rPr>
              <a:t>Let's dive into the </a:t>
            </a:r>
            <a:br>
              <a:rPr lang="en-US" sz="3700">
                <a:latin typeface="+mj-lt"/>
              </a:rPr>
            </a:br>
            <a:r>
              <a:rPr lang="en-US" sz="4800">
                <a:solidFill>
                  <a:srgbClr val="FF0000"/>
                </a:solidFill>
                <a:latin typeface="+mj-lt"/>
              </a:rPr>
              <a:t>major mistakes </a:t>
            </a:r>
            <a:br>
              <a:rPr lang="en-US" sz="3700">
                <a:latin typeface="+mj-lt"/>
              </a:rPr>
            </a:br>
            <a:r>
              <a:rPr lang="en-US" sz="3700">
                <a:latin typeface="+mj-lt"/>
              </a:rPr>
              <a:t>of secular psychology, </a:t>
            </a:r>
            <a:br>
              <a:rPr lang="en-US" sz="3700">
                <a:latin typeface="+mj-lt"/>
              </a:rPr>
            </a:br>
            <a:r>
              <a:rPr lang="en-US" sz="3700">
                <a:latin typeface="+mj-lt"/>
              </a:rPr>
              <a:t>their impact on mankind,</a:t>
            </a:r>
            <a:r>
              <a:rPr lang="en-PH" sz="3700">
                <a:latin typeface="+mj-lt"/>
              </a:rPr>
              <a:t> </a:t>
            </a:r>
            <a:r>
              <a:rPr lang="en-US" sz="3700">
                <a:latin typeface="+mj-lt"/>
              </a:rPr>
              <a:t>and examples of </a:t>
            </a:r>
            <a:br>
              <a:rPr lang="en-US" sz="3700">
                <a:latin typeface="+mj-lt"/>
              </a:rPr>
            </a:br>
            <a:r>
              <a:rPr lang="en-US" sz="3700">
                <a:latin typeface="+mj-lt"/>
              </a:rPr>
              <a:t>anti-authoritarian </a:t>
            </a:r>
            <a:br>
              <a:rPr lang="en-US" sz="3700">
                <a:latin typeface="+mj-lt"/>
              </a:rPr>
            </a:br>
            <a:r>
              <a:rPr lang="en-US" sz="3700">
                <a:latin typeface="+mj-lt"/>
              </a:rPr>
              <a:t>education.</a:t>
            </a:r>
          </a:p>
        </p:txBody>
      </p:sp>
    </p:spTree>
    <p:extLst>
      <p:ext uri="{BB962C8B-B14F-4D97-AF65-F5344CB8AC3E}">
        <p14:creationId xmlns:p14="http://schemas.microsoft.com/office/powerpoint/2010/main" val="342767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ECED0BF-0717-6B08-7165-E821C0B02136}"/>
              </a:ext>
            </a:extLst>
          </p:cNvPr>
          <p:cNvSpPr>
            <a:spLocks noGrp="1"/>
          </p:cNvSpPr>
          <p:nvPr>
            <p:ph type="title"/>
          </p:nvPr>
        </p:nvSpPr>
        <p:spPr>
          <a:xfrm>
            <a:off x="981635" y="91439"/>
            <a:ext cx="3550358" cy="1800526"/>
          </a:xfrm>
        </p:spPr>
        <p:txBody>
          <a:bodyPr>
            <a:normAutofit/>
          </a:bodyPr>
          <a:lstStyle/>
          <a:p>
            <a:r>
              <a:rPr lang="en-US" sz="3800"/>
              <a:t>Major Mistakes of Secular Psychology</a:t>
            </a:r>
            <a:endParaRPr lang="en-GB" sz="3800"/>
          </a:p>
        </p:txBody>
      </p:sp>
      <p:sp>
        <p:nvSpPr>
          <p:cNvPr id="3" name="Content Placeholder 2">
            <a:extLst>
              <a:ext uri="{FF2B5EF4-FFF2-40B4-BE49-F238E27FC236}">
                <a16:creationId xmlns:a16="http://schemas.microsoft.com/office/drawing/2014/main" id="{BD893BBF-0542-48A7-9AEF-628E247E068C}"/>
              </a:ext>
            </a:extLst>
          </p:cNvPr>
          <p:cNvSpPr>
            <a:spLocks noGrp="1"/>
          </p:cNvSpPr>
          <p:nvPr>
            <p:ph idx="1"/>
          </p:nvPr>
        </p:nvSpPr>
        <p:spPr>
          <a:xfrm>
            <a:off x="236220" y="1891965"/>
            <a:ext cx="5082540" cy="4874596"/>
          </a:xfrm>
        </p:spPr>
        <p:txBody>
          <a:bodyPr>
            <a:normAutofit/>
          </a:bodyPr>
          <a:lstStyle/>
          <a:p>
            <a:pPr marL="742950" indent="-742950">
              <a:buAutoNum type="arabicPeriod"/>
            </a:pPr>
            <a:r>
              <a:rPr lang="en-US" sz="2400"/>
              <a:t>Exclusion of Spiritual Dimensions: Secular psychology often excludes spiritual and religious dimensions of human life, which are significant for many individuals. This exclusion can lead to an incomplete understanding of human behavior and mental health. </a:t>
            </a:r>
          </a:p>
          <a:p>
            <a:pPr marL="457200" lvl="1" indent="0">
              <a:buNone/>
            </a:pPr>
            <a:r>
              <a:rPr lang="en-US" sz="2400"/>
              <a:t>Example: Viktor Frankl’s logotherapy emphasizes the importance of meaning and spiritual dimensions in psychological healing.</a:t>
            </a:r>
            <a:endParaRPr lang="en-GB" sz="2400"/>
          </a:p>
        </p:txBody>
      </p:sp>
      <p:sp>
        <p:nvSpPr>
          <p:cNvPr id="7" name="Right Triangle 6">
            <a:extLst>
              <a:ext uri="{FF2B5EF4-FFF2-40B4-BE49-F238E27FC236}">
                <a16:creationId xmlns:a16="http://schemas.microsoft.com/office/drawing/2014/main" id="{B7054A5A-0278-219D-AE1E-8F5D7ECB745C}"/>
              </a:ext>
            </a:extLst>
          </p:cNvPr>
          <p:cNvSpPr/>
          <p:nvPr/>
        </p:nvSpPr>
        <p:spPr>
          <a:xfrm rot="5400000">
            <a:off x="0" y="-2131"/>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4" name="Picture 3" descr="A yellow emoji with a hand covering eye&#10;&#10;AI-generated content may be incorrect.">
            <a:extLst>
              <a:ext uri="{FF2B5EF4-FFF2-40B4-BE49-F238E27FC236}">
                <a16:creationId xmlns:a16="http://schemas.microsoft.com/office/drawing/2014/main" id="{5266E774-019B-E043-836F-9C3BEDB9AB67}"/>
              </a:ext>
            </a:extLst>
          </p:cNvPr>
          <p:cNvPicPr>
            <a:picLocks noChangeAspect="1"/>
          </p:cNvPicPr>
          <p:nvPr/>
        </p:nvPicPr>
        <p:blipFill>
          <a:blip r:embed="rId3">
            <a:extLst>
              <a:ext uri="{28A0092B-C50C-407E-A947-70E740481C1C}">
                <a14:useLocalDpi xmlns:a14="http://schemas.microsoft.com/office/drawing/2010/main" val="0"/>
              </a:ext>
            </a:extLst>
          </a:blip>
          <a:srcRect t="5028" r="9239" b="7445"/>
          <a:stretch>
            <a:fillRect/>
          </a:stretch>
        </p:blipFill>
        <p:spPr>
          <a:xfrm>
            <a:off x="8574969" y="3768568"/>
            <a:ext cx="3203583" cy="3089432"/>
          </a:xfrm>
          <a:prstGeom prst="rect">
            <a:avLst/>
          </a:prstGeom>
        </p:spPr>
      </p:pic>
      <p:pic>
        <p:nvPicPr>
          <p:cNvPr id="5" name="Picture 4" descr="A group of symbols in circles&#10;&#10;AI-generated content may be incorrect.">
            <a:extLst>
              <a:ext uri="{FF2B5EF4-FFF2-40B4-BE49-F238E27FC236}">
                <a16:creationId xmlns:a16="http://schemas.microsoft.com/office/drawing/2014/main" id="{9312326F-80E7-9075-5543-60AAF0584EF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4476" y="91439"/>
            <a:ext cx="4391991" cy="4655821"/>
          </a:xfrm>
          <a:prstGeom prst="rect">
            <a:avLst/>
          </a:prstGeom>
        </p:spPr>
      </p:pic>
    </p:spTree>
    <p:extLst>
      <p:ext uri="{BB962C8B-B14F-4D97-AF65-F5344CB8AC3E}">
        <p14:creationId xmlns:p14="http://schemas.microsoft.com/office/powerpoint/2010/main" val="49743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B0F5-B77B-0F31-B0C8-73B4F2D77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DAE86-D2D8-2F56-8F5B-8734834DD204}"/>
              </a:ext>
            </a:extLst>
          </p:cNvPr>
          <p:cNvSpPr>
            <a:spLocks noGrp="1"/>
          </p:cNvSpPr>
          <p:nvPr>
            <p:ph type="title"/>
          </p:nvPr>
        </p:nvSpPr>
        <p:spPr>
          <a:xfrm>
            <a:off x="625288" y="136525"/>
            <a:ext cx="11566712" cy="1155889"/>
          </a:xfrm>
        </p:spPr>
        <p:txBody>
          <a:bodyPr/>
          <a:lstStyle/>
          <a:p>
            <a:r>
              <a:rPr lang="en-US"/>
              <a:t>Major Mistakes of Secular Psychology</a:t>
            </a:r>
            <a:endParaRPr lang="en-GB"/>
          </a:p>
        </p:txBody>
      </p:sp>
      <p:grpSp>
        <p:nvGrpSpPr>
          <p:cNvPr id="25" name="Group 24">
            <a:extLst>
              <a:ext uri="{FF2B5EF4-FFF2-40B4-BE49-F238E27FC236}">
                <a16:creationId xmlns:a16="http://schemas.microsoft.com/office/drawing/2014/main" id="{C5730DD1-1977-857F-5B0A-BC7A3E58A0DC}"/>
              </a:ext>
            </a:extLst>
          </p:cNvPr>
          <p:cNvGrpSpPr/>
          <p:nvPr/>
        </p:nvGrpSpPr>
        <p:grpSpPr>
          <a:xfrm>
            <a:off x="7962900" y="3817621"/>
            <a:ext cx="3703320" cy="2609502"/>
            <a:chOff x="1296785" y="1165968"/>
            <a:chExt cx="9144000" cy="5450295"/>
          </a:xfrm>
        </p:grpSpPr>
        <p:grpSp>
          <p:nvGrpSpPr>
            <p:cNvPr id="7" name="Group 6">
              <a:extLst>
                <a:ext uri="{FF2B5EF4-FFF2-40B4-BE49-F238E27FC236}">
                  <a16:creationId xmlns:a16="http://schemas.microsoft.com/office/drawing/2014/main" id="{7C22C535-59FD-3D46-C771-2D5CF94570B3}"/>
                </a:ext>
              </a:extLst>
            </p:cNvPr>
            <p:cNvGrpSpPr/>
            <p:nvPr/>
          </p:nvGrpSpPr>
          <p:grpSpPr>
            <a:xfrm>
              <a:off x="1296785" y="1504603"/>
              <a:ext cx="9144000" cy="4572000"/>
              <a:chOff x="1296785" y="1504603"/>
              <a:chExt cx="9144000" cy="4572000"/>
            </a:xfrm>
          </p:grpSpPr>
          <p:sp>
            <p:nvSpPr>
              <p:cNvPr id="8" name="Oval 7">
                <a:extLst>
                  <a:ext uri="{FF2B5EF4-FFF2-40B4-BE49-F238E27FC236}">
                    <a16:creationId xmlns:a16="http://schemas.microsoft.com/office/drawing/2014/main" id="{6B03279E-CD7D-446E-4203-001385D34482}"/>
                  </a:ext>
                </a:extLst>
              </p:cNvPr>
              <p:cNvSpPr/>
              <p:nvPr/>
            </p:nvSpPr>
            <p:spPr>
              <a:xfrm>
                <a:off x="1296785" y="1504603"/>
                <a:ext cx="9144000" cy="4572000"/>
              </a:xfrm>
              <a:prstGeom prst="ellipse">
                <a:avLst/>
              </a:prstGeom>
              <a:solidFill>
                <a:srgbClr val="FFCCFF"/>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9B49F95-AA75-696E-FFF8-0B82BF378CE8}"/>
                  </a:ext>
                </a:extLst>
              </p:cNvPr>
              <p:cNvSpPr/>
              <p:nvPr/>
            </p:nvSpPr>
            <p:spPr>
              <a:xfrm>
                <a:off x="1644614" y="3311556"/>
                <a:ext cx="833883"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2400" b="1" cap="none" spc="0">
                    <a:ln/>
                    <a:solidFill>
                      <a:srgbClr val="FF00FF"/>
                    </a:solidFill>
                    <a:effectLst/>
                  </a:rPr>
                  <a:t>Body</a:t>
                </a:r>
              </a:p>
            </p:txBody>
          </p:sp>
        </p:grpSp>
        <p:grpSp>
          <p:nvGrpSpPr>
            <p:cNvPr id="10" name="Group 9">
              <a:extLst>
                <a:ext uri="{FF2B5EF4-FFF2-40B4-BE49-F238E27FC236}">
                  <a16:creationId xmlns:a16="http://schemas.microsoft.com/office/drawing/2014/main" id="{03A64F67-F133-5CCF-9192-BE354673DC49}"/>
                </a:ext>
              </a:extLst>
            </p:cNvPr>
            <p:cNvGrpSpPr/>
            <p:nvPr/>
          </p:nvGrpSpPr>
          <p:grpSpPr>
            <a:xfrm>
              <a:off x="2826326" y="1961803"/>
              <a:ext cx="7315200" cy="3657600"/>
              <a:chOff x="2826326" y="1961803"/>
              <a:chExt cx="7315200" cy="3657600"/>
            </a:xfrm>
          </p:grpSpPr>
          <p:sp>
            <p:nvSpPr>
              <p:cNvPr id="11" name="Oval 10">
                <a:extLst>
                  <a:ext uri="{FF2B5EF4-FFF2-40B4-BE49-F238E27FC236}">
                    <a16:creationId xmlns:a16="http://schemas.microsoft.com/office/drawing/2014/main" id="{71CE40E0-2EC6-1A48-F3B4-14C3C69EB230}"/>
                  </a:ext>
                </a:extLst>
              </p:cNvPr>
              <p:cNvSpPr/>
              <p:nvPr/>
            </p:nvSpPr>
            <p:spPr>
              <a:xfrm>
                <a:off x="2826326" y="1961803"/>
                <a:ext cx="7315200" cy="3657600"/>
              </a:xfrm>
              <a:prstGeom prst="ellips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0C1F9DB-BF01-0ACD-D178-85539749A5E5}"/>
                  </a:ext>
                </a:extLst>
              </p:cNvPr>
              <p:cNvSpPr/>
              <p:nvPr/>
            </p:nvSpPr>
            <p:spPr>
              <a:xfrm>
                <a:off x="3296050" y="3311556"/>
                <a:ext cx="736099"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2400" b="1" cap="none" spc="0">
                    <a:ln/>
                    <a:solidFill>
                      <a:srgbClr val="FFC000"/>
                    </a:solidFill>
                    <a:effectLst/>
                  </a:rPr>
                  <a:t>Soul</a:t>
                </a:r>
              </a:p>
            </p:txBody>
          </p:sp>
        </p:grpSp>
        <p:grpSp>
          <p:nvGrpSpPr>
            <p:cNvPr id="13" name="Group 12">
              <a:extLst>
                <a:ext uri="{FF2B5EF4-FFF2-40B4-BE49-F238E27FC236}">
                  <a16:creationId xmlns:a16="http://schemas.microsoft.com/office/drawing/2014/main" id="{90672F2C-595A-2E40-95C8-F1B3E71BF66C}"/>
                </a:ext>
              </a:extLst>
            </p:cNvPr>
            <p:cNvGrpSpPr/>
            <p:nvPr/>
          </p:nvGrpSpPr>
          <p:grpSpPr>
            <a:xfrm>
              <a:off x="4378399" y="2419003"/>
              <a:ext cx="5486400" cy="2743200"/>
              <a:chOff x="4378399" y="2419003"/>
              <a:chExt cx="5486400" cy="2743200"/>
            </a:xfrm>
          </p:grpSpPr>
          <p:sp>
            <p:nvSpPr>
              <p:cNvPr id="14" name="Oval 13">
                <a:extLst>
                  <a:ext uri="{FF2B5EF4-FFF2-40B4-BE49-F238E27FC236}">
                    <a16:creationId xmlns:a16="http://schemas.microsoft.com/office/drawing/2014/main" id="{A3E2BA65-955D-3814-1B0A-64A107979BAE}"/>
                  </a:ext>
                </a:extLst>
              </p:cNvPr>
              <p:cNvSpPr/>
              <p:nvPr/>
            </p:nvSpPr>
            <p:spPr>
              <a:xfrm>
                <a:off x="4378399" y="2419003"/>
                <a:ext cx="5486400" cy="2743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en-GB" sz="7200" b="1">
                  <a:ln/>
                  <a:solidFill>
                    <a:srgbClr val="002060"/>
                  </a:solidFill>
                </a:endParaRPr>
              </a:p>
            </p:txBody>
          </p:sp>
          <p:sp>
            <p:nvSpPr>
              <p:cNvPr id="15" name="Rectangle 14">
                <a:extLst>
                  <a:ext uri="{FF2B5EF4-FFF2-40B4-BE49-F238E27FC236}">
                    <a16:creationId xmlns:a16="http://schemas.microsoft.com/office/drawing/2014/main" id="{A16F1987-5A41-00B2-EAB4-C57E5632AE41}"/>
                  </a:ext>
                </a:extLst>
              </p:cNvPr>
              <p:cNvSpPr/>
              <p:nvPr/>
            </p:nvSpPr>
            <p:spPr>
              <a:xfrm>
                <a:off x="6334233" y="3311556"/>
                <a:ext cx="862737"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a:ln/>
                    <a:solidFill>
                      <a:srgbClr val="0070C0"/>
                    </a:solidFill>
                  </a:rPr>
                  <a:t>Spirit</a:t>
                </a:r>
                <a:endParaRPr lang="en-GB" sz="2400" b="1">
                  <a:ln/>
                  <a:solidFill>
                    <a:srgbClr val="0070C0"/>
                  </a:solidFill>
                </a:endParaRPr>
              </a:p>
            </p:txBody>
          </p:sp>
        </p:grpSp>
        <p:sp>
          <p:nvSpPr>
            <p:cNvPr id="16" name="Rectangle 15">
              <a:extLst>
                <a:ext uri="{FF2B5EF4-FFF2-40B4-BE49-F238E27FC236}">
                  <a16:creationId xmlns:a16="http://schemas.microsoft.com/office/drawing/2014/main" id="{A55C3720-E059-3591-E9F1-4C1B1D57F008}"/>
                </a:ext>
              </a:extLst>
            </p:cNvPr>
            <p:cNvSpPr/>
            <p:nvPr/>
          </p:nvSpPr>
          <p:spPr>
            <a:xfrm>
              <a:off x="6009624" y="3943300"/>
              <a:ext cx="1511952"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a:ln/>
                  <a:solidFill>
                    <a:srgbClr val="0070C0"/>
                  </a:solidFill>
                </a:rPr>
                <a:t>Holy Spirit</a:t>
              </a:r>
              <a:endParaRPr lang="en-GB" sz="2400" b="1">
                <a:ln/>
                <a:solidFill>
                  <a:srgbClr val="0070C0"/>
                </a:solidFill>
              </a:endParaRPr>
            </a:p>
          </p:txBody>
        </p:sp>
        <p:grpSp>
          <p:nvGrpSpPr>
            <p:cNvPr id="17" name="Group 16">
              <a:extLst>
                <a:ext uri="{FF2B5EF4-FFF2-40B4-BE49-F238E27FC236}">
                  <a16:creationId xmlns:a16="http://schemas.microsoft.com/office/drawing/2014/main" id="{9F6D81F5-0730-3CD3-B3B0-29C701C55E73}"/>
                </a:ext>
              </a:extLst>
            </p:cNvPr>
            <p:cNvGrpSpPr/>
            <p:nvPr/>
          </p:nvGrpSpPr>
          <p:grpSpPr>
            <a:xfrm>
              <a:off x="1917996" y="1853508"/>
              <a:ext cx="1184990" cy="4762755"/>
              <a:chOff x="4960559" y="-2570322"/>
              <a:chExt cx="1973100" cy="9135429"/>
            </a:xfrm>
          </p:grpSpPr>
          <p:sp>
            <p:nvSpPr>
              <p:cNvPr id="18" name="Arrow: Down 14">
                <a:extLst>
                  <a:ext uri="{FF2B5EF4-FFF2-40B4-BE49-F238E27FC236}">
                    <a16:creationId xmlns:a16="http://schemas.microsoft.com/office/drawing/2014/main" id="{1A7C6008-A51B-4E84-7170-032937A4A12F}"/>
                  </a:ext>
                </a:extLst>
              </p:cNvPr>
              <p:cNvSpPr/>
              <p:nvPr/>
            </p:nvSpPr>
            <p:spPr>
              <a:xfrm>
                <a:off x="5876191" y="1993107"/>
                <a:ext cx="422031" cy="4572000"/>
              </a:xfrm>
              <a:custGeom>
                <a:avLst/>
                <a:gdLst>
                  <a:gd name="connsiteX0" fmla="*/ 0 w 457200"/>
                  <a:gd name="connsiteY0" fmla="*/ 4232364 h 4572000"/>
                  <a:gd name="connsiteX1" fmla="*/ 114300 w 457200"/>
                  <a:gd name="connsiteY1" fmla="*/ 4232364 h 4572000"/>
                  <a:gd name="connsiteX2" fmla="*/ 114300 w 457200"/>
                  <a:gd name="connsiteY2" fmla="*/ 0 h 4572000"/>
                  <a:gd name="connsiteX3" fmla="*/ 342900 w 457200"/>
                  <a:gd name="connsiteY3" fmla="*/ 0 h 4572000"/>
                  <a:gd name="connsiteX4" fmla="*/ 342900 w 457200"/>
                  <a:gd name="connsiteY4" fmla="*/ 4232364 h 4572000"/>
                  <a:gd name="connsiteX5" fmla="*/ 457200 w 457200"/>
                  <a:gd name="connsiteY5" fmla="*/ 4232364 h 4572000"/>
                  <a:gd name="connsiteX6" fmla="*/ 228600 w 457200"/>
                  <a:gd name="connsiteY6" fmla="*/ 4572000 h 4572000"/>
                  <a:gd name="connsiteX7" fmla="*/ 0 w 457200"/>
                  <a:gd name="connsiteY7" fmla="*/ 4232364 h 4572000"/>
                  <a:gd name="connsiteX0" fmla="*/ 0 w 430823"/>
                  <a:gd name="connsiteY0" fmla="*/ 4232364 h 4572000"/>
                  <a:gd name="connsiteX1" fmla="*/ 114300 w 430823"/>
                  <a:gd name="connsiteY1" fmla="*/ 4232364 h 4572000"/>
                  <a:gd name="connsiteX2" fmla="*/ 114300 w 430823"/>
                  <a:gd name="connsiteY2" fmla="*/ 0 h 4572000"/>
                  <a:gd name="connsiteX3" fmla="*/ 342900 w 430823"/>
                  <a:gd name="connsiteY3" fmla="*/ 0 h 4572000"/>
                  <a:gd name="connsiteX4" fmla="*/ 342900 w 430823"/>
                  <a:gd name="connsiteY4" fmla="*/ 4232364 h 4572000"/>
                  <a:gd name="connsiteX5" fmla="*/ 430823 w 430823"/>
                  <a:gd name="connsiteY5" fmla="*/ 4487340 h 4572000"/>
                  <a:gd name="connsiteX6" fmla="*/ 228600 w 430823"/>
                  <a:gd name="connsiteY6" fmla="*/ 4572000 h 4572000"/>
                  <a:gd name="connsiteX7" fmla="*/ 0 w 430823"/>
                  <a:gd name="connsiteY7" fmla="*/ 4232364 h 4572000"/>
                  <a:gd name="connsiteX0" fmla="*/ 0 w 422031"/>
                  <a:gd name="connsiteY0" fmla="*/ 4522510 h 4572000"/>
                  <a:gd name="connsiteX1" fmla="*/ 105508 w 422031"/>
                  <a:gd name="connsiteY1" fmla="*/ 4232364 h 4572000"/>
                  <a:gd name="connsiteX2" fmla="*/ 105508 w 422031"/>
                  <a:gd name="connsiteY2" fmla="*/ 0 h 4572000"/>
                  <a:gd name="connsiteX3" fmla="*/ 334108 w 422031"/>
                  <a:gd name="connsiteY3" fmla="*/ 0 h 4572000"/>
                  <a:gd name="connsiteX4" fmla="*/ 334108 w 422031"/>
                  <a:gd name="connsiteY4" fmla="*/ 4232364 h 4572000"/>
                  <a:gd name="connsiteX5" fmla="*/ 422031 w 422031"/>
                  <a:gd name="connsiteY5" fmla="*/ 4487340 h 4572000"/>
                  <a:gd name="connsiteX6" fmla="*/ 219808 w 422031"/>
                  <a:gd name="connsiteY6" fmla="*/ 4572000 h 4572000"/>
                  <a:gd name="connsiteX7" fmla="*/ 0 w 422031"/>
                  <a:gd name="connsiteY7" fmla="*/ 452251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031" h="4572000">
                    <a:moveTo>
                      <a:pt x="0" y="4522510"/>
                    </a:moveTo>
                    <a:lnTo>
                      <a:pt x="105508" y="4232364"/>
                    </a:lnTo>
                    <a:lnTo>
                      <a:pt x="105508" y="0"/>
                    </a:lnTo>
                    <a:lnTo>
                      <a:pt x="334108" y="0"/>
                    </a:lnTo>
                    <a:lnTo>
                      <a:pt x="334108" y="4232364"/>
                    </a:lnTo>
                    <a:lnTo>
                      <a:pt x="422031" y="4487340"/>
                    </a:lnTo>
                    <a:lnTo>
                      <a:pt x="219808" y="4572000"/>
                    </a:lnTo>
                    <a:lnTo>
                      <a:pt x="0" y="4522510"/>
                    </a:ln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B77253F2-7E86-C91A-E889-B0F2E9214221}"/>
                  </a:ext>
                </a:extLst>
              </p:cNvPr>
              <p:cNvSpPr/>
              <p:nvPr/>
            </p:nvSpPr>
            <p:spPr>
              <a:xfrm flipV="1">
                <a:off x="5867400" y="-2570322"/>
                <a:ext cx="457200" cy="4572000"/>
              </a:xfrm>
              <a:prstGeom prst="downArrow">
                <a:avLst>
                  <a:gd name="adj1" fmla="val 50000"/>
                  <a:gd name="adj2" fmla="val 74286"/>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3">
                <a:extLst>
                  <a:ext uri="{FF2B5EF4-FFF2-40B4-BE49-F238E27FC236}">
                    <a16:creationId xmlns:a16="http://schemas.microsoft.com/office/drawing/2014/main" id="{C7D9FDC0-1C9A-3014-38FC-DE98316F222F}"/>
                  </a:ext>
                </a:extLst>
              </p:cNvPr>
              <p:cNvSpPr/>
              <p:nvPr/>
            </p:nvSpPr>
            <p:spPr>
              <a:xfrm>
                <a:off x="4960559" y="5638566"/>
                <a:ext cx="1973100" cy="816155"/>
              </a:xfrm>
              <a:custGeom>
                <a:avLst/>
                <a:gdLst>
                  <a:gd name="connsiteX0" fmla="*/ 0 w 1463040"/>
                  <a:gd name="connsiteY0" fmla="*/ 731520 h 1463040"/>
                  <a:gd name="connsiteX1" fmla="*/ 731520 w 1463040"/>
                  <a:gd name="connsiteY1" fmla="*/ 0 h 1463040"/>
                  <a:gd name="connsiteX2" fmla="*/ 1463040 w 1463040"/>
                  <a:gd name="connsiteY2" fmla="*/ 731520 h 1463040"/>
                  <a:gd name="connsiteX3" fmla="*/ 731520 w 1463040"/>
                  <a:gd name="connsiteY3" fmla="*/ 1463040 h 1463040"/>
                  <a:gd name="connsiteX4" fmla="*/ 0 w 1463040"/>
                  <a:gd name="connsiteY4" fmla="*/ 731520 h 1463040"/>
                  <a:gd name="connsiteX0" fmla="*/ 0 w 1484257"/>
                  <a:gd name="connsiteY0" fmla="*/ 752380 h 1483900"/>
                  <a:gd name="connsiteX1" fmla="*/ 731520 w 1484257"/>
                  <a:gd name="connsiteY1" fmla="*/ 20860 h 1483900"/>
                  <a:gd name="connsiteX2" fmla="*/ 1238543 w 1484257"/>
                  <a:gd name="connsiteY2" fmla="*/ 247929 h 1483900"/>
                  <a:gd name="connsiteX3" fmla="*/ 1463040 w 1484257"/>
                  <a:gd name="connsiteY3" fmla="*/ 752380 h 1483900"/>
                  <a:gd name="connsiteX4" fmla="*/ 731520 w 1484257"/>
                  <a:gd name="connsiteY4" fmla="*/ 1483900 h 1483900"/>
                  <a:gd name="connsiteX5" fmla="*/ 0 w 1484257"/>
                  <a:gd name="connsiteY5" fmla="*/ 752380 h 1483900"/>
                  <a:gd name="connsiteX0" fmla="*/ 18520 w 1502777"/>
                  <a:gd name="connsiteY0" fmla="*/ 752380 h 1483900"/>
                  <a:gd name="connsiteX1" fmla="*/ 263532 w 1502777"/>
                  <a:gd name="connsiteY1" fmla="*/ 212760 h 1483900"/>
                  <a:gd name="connsiteX2" fmla="*/ 750040 w 1502777"/>
                  <a:gd name="connsiteY2" fmla="*/ 20860 h 1483900"/>
                  <a:gd name="connsiteX3" fmla="*/ 1257063 w 1502777"/>
                  <a:gd name="connsiteY3" fmla="*/ 247929 h 1483900"/>
                  <a:gd name="connsiteX4" fmla="*/ 1481560 w 1502777"/>
                  <a:gd name="connsiteY4" fmla="*/ 752380 h 1483900"/>
                  <a:gd name="connsiteX5" fmla="*/ 750040 w 1502777"/>
                  <a:gd name="connsiteY5" fmla="*/ 1483900 h 1483900"/>
                  <a:gd name="connsiteX6" fmla="*/ 18520 w 1502777"/>
                  <a:gd name="connsiteY6" fmla="*/ 752380 h 1483900"/>
                  <a:gd name="connsiteX0" fmla="*/ 18520 w 1502777"/>
                  <a:gd name="connsiteY0" fmla="*/ 752380 h 1505067"/>
                  <a:gd name="connsiteX1" fmla="*/ 263532 w 1502777"/>
                  <a:gd name="connsiteY1" fmla="*/ 212760 h 1505067"/>
                  <a:gd name="connsiteX2" fmla="*/ 750040 w 1502777"/>
                  <a:gd name="connsiteY2" fmla="*/ 20860 h 1505067"/>
                  <a:gd name="connsiteX3" fmla="*/ 1257063 w 1502777"/>
                  <a:gd name="connsiteY3" fmla="*/ 247929 h 1505067"/>
                  <a:gd name="connsiteX4" fmla="*/ 1481560 w 1502777"/>
                  <a:gd name="connsiteY4" fmla="*/ 752380 h 1505067"/>
                  <a:gd name="connsiteX5" fmla="*/ 750040 w 1502777"/>
                  <a:gd name="connsiteY5" fmla="*/ 1483900 h 1505067"/>
                  <a:gd name="connsiteX6" fmla="*/ 219571 w 1502777"/>
                  <a:gd name="connsiteY6" fmla="*/ 1259045 h 1505067"/>
                  <a:gd name="connsiteX7" fmla="*/ 18520 w 1502777"/>
                  <a:gd name="connsiteY7" fmla="*/ 752380 h 1505067"/>
                  <a:gd name="connsiteX0" fmla="*/ 18520 w 1482047"/>
                  <a:gd name="connsiteY0" fmla="*/ 752380 h 1485875"/>
                  <a:gd name="connsiteX1" fmla="*/ 263532 w 1482047"/>
                  <a:gd name="connsiteY1" fmla="*/ 212760 h 1485875"/>
                  <a:gd name="connsiteX2" fmla="*/ 750040 w 1482047"/>
                  <a:gd name="connsiteY2" fmla="*/ 20860 h 1485875"/>
                  <a:gd name="connsiteX3" fmla="*/ 1257063 w 1482047"/>
                  <a:gd name="connsiteY3" fmla="*/ 247929 h 1485875"/>
                  <a:gd name="connsiteX4" fmla="*/ 1481560 w 1482047"/>
                  <a:gd name="connsiteY4" fmla="*/ 752380 h 1485875"/>
                  <a:gd name="connsiteX5" fmla="*/ 1204309 w 1482047"/>
                  <a:gd name="connsiteY5" fmla="*/ 1144745 h 1485875"/>
                  <a:gd name="connsiteX6" fmla="*/ 750040 w 1482047"/>
                  <a:gd name="connsiteY6" fmla="*/ 1483900 h 1485875"/>
                  <a:gd name="connsiteX7" fmla="*/ 219571 w 1482047"/>
                  <a:gd name="connsiteY7" fmla="*/ 1259045 h 1485875"/>
                  <a:gd name="connsiteX8" fmla="*/ 18520 w 1482047"/>
                  <a:gd name="connsiteY8" fmla="*/ 752380 h 1485875"/>
                  <a:gd name="connsiteX0" fmla="*/ 18520 w 1505893"/>
                  <a:gd name="connsiteY0" fmla="*/ 752380 h 1485140"/>
                  <a:gd name="connsiteX1" fmla="*/ 263532 w 1505893"/>
                  <a:gd name="connsiteY1" fmla="*/ 212760 h 1485140"/>
                  <a:gd name="connsiteX2" fmla="*/ 750040 w 1505893"/>
                  <a:gd name="connsiteY2" fmla="*/ 20860 h 1485140"/>
                  <a:gd name="connsiteX3" fmla="*/ 1257063 w 1505893"/>
                  <a:gd name="connsiteY3" fmla="*/ 247929 h 1485140"/>
                  <a:gd name="connsiteX4" fmla="*/ 1481560 w 1505893"/>
                  <a:gd name="connsiteY4" fmla="*/ 752380 h 1485140"/>
                  <a:gd name="connsiteX5" fmla="*/ 1441701 w 1505893"/>
                  <a:gd name="connsiteY5" fmla="*/ 1171122 h 1485140"/>
                  <a:gd name="connsiteX6" fmla="*/ 750040 w 1505893"/>
                  <a:gd name="connsiteY6" fmla="*/ 1483900 h 1485140"/>
                  <a:gd name="connsiteX7" fmla="*/ 219571 w 1505893"/>
                  <a:gd name="connsiteY7" fmla="*/ 1259045 h 1485140"/>
                  <a:gd name="connsiteX8" fmla="*/ 18520 w 1505893"/>
                  <a:gd name="connsiteY8" fmla="*/ 752380 h 1485140"/>
                  <a:gd name="connsiteX0" fmla="*/ 18520 w 1482047"/>
                  <a:gd name="connsiteY0" fmla="*/ 752380 h 1485140"/>
                  <a:gd name="connsiteX1" fmla="*/ 263532 w 1482047"/>
                  <a:gd name="connsiteY1" fmla="*/ 212760 h 1485140"/>
                  <a:gd name="connsiteX2" fmla="*/ 750040 w 1482047"/>
                  <a:gd name="connsiteY2" fmla="*/ 20860 h 1485140"/>
                  <a:gd name="connsiteX3" fmla="*/ 1257063 w 1482047"/>
                  <a:gd name="connsiteY3" fmla="*/ 247929 h 1485140"/>
                  <a:gd name="connsiteX4" fmla="*/ 1481560 w 1482047"/>
                  <a:gd name="connsiteY4" fmla="*/ 752380 h 1485140"/>
                  <a:gd name="connsiteX5" fmla="*/ 1441701 w 1482047"/>
                  <a:gd name="connsiteY5" fmla="*/ 1171122 h 1485140"/>
                  <a:gd name="connsiteX6" fmla="*/ 750040 w 1482047"/>
                  <a:gd name="connsiteY6" fmla="*/ 1483900 h 1485140"/>
                  <a:gd name="connsiteX7" fmla="*/ 219571 w 1482047"/>
                  <a:gd name="connsiteY7" fmla="*/ 1259045 h 1485140"/>
                  <a:gd name="connsiteX8" fmla="*/ 18520 w 1482047"/>
                  <a:gd name="connsiteY8" fmla="*/ 752380 h 1485140"/>
                  <a:gd name="connsiteX0" fmla="*/ 18520 w 1564794"/>
                  <a:gd name="connsiteY0" fmla="*/ 752380 h 1484727"/>
                  <a:gd name="connsiteX1" fmla="*/ 263532 w 1564794"/>
                  <a:gd name="connsiteY1" fmla="*/ 212760 h 1484727"/>
                  <a:gd name="connsiteX2" fmla="*/ 750040 w 1564794"/>
                  <a:gd name="connsiteY2" fmla="*/ 20860 h 1484727"/>
                  <a:gd name="connsiteX3" fmla="*/ 1257063 w 1564794"/>
                  <a:gd name="connsiteY3" fmla="*/ 247929 h 1484727"/>
                  <a:gd name="connsiteX4" fmla="*/ 1481560 w 1564794"/>
                  <a:gd name="connsiteY4" fmla="*/ 752380 h 1484727"/>
                  <a:gd name="connsiteX5" fmla="*/ 1564794 w 1564794"/>
                  <a:gd name="connsiteY5" fmla="*/ 1188706 h 1484727"/>
                  <a:gd name="connsiteX6" fmla="*/ 750040 w 1564794"/>
                  <a:gd name="connsiteY6" fmla="*/ 1483900 h 1484727"/>
                  <a:gd name="connsiteX7" fmla="*/ 219571 w 1564794"/>
                  <a:gd name="connsiteY7" fmla="*/ 1259045 h 1484727"/>
                  <a:gd name="connsiteX8" fmla="*/ 18520 w 1564794"/>
                  <a:gd name="connsiteY8" fmla="*/ 752380 h 1484727"/>
                  <a:gd name="connsiteX0" fmla="*/ 18520 w 1683059"/>
                  <a:gd name="connsiteY0" fmla="*/ 734781 h 1467128"/>
                  <a:gd name="connsiteX1" fmla="*/ 263532 w 1683059"/>
                  <a:gd name="connsiteY1" fmla="*/ 195161 h 1467128"/>
                  <a:gd name="connsiteX2" fmla="*/ 750040 w 1683059"/>
                  <a:gd name="connsiteY2" fmla="*/ 3261 h 1467128"/>
                  <a:gd name="connsiteX3" fmla="*/ 1652717 w 1683059"/>
                  <a:gd name="connsiteY3" fmla="*/ 327045 h 1467128"/>
                  <a:gd name="connsiteX4" fmla="*/ 1481560 w 1683059"/>
                  <a:gd name="connsiteY4" fmla="*/ 734781 h 1467128"/>
                  <a:gd name="connsiteX5" fmla="*/ 1564794 w 1683059"/>
                  <a:gd name="connsiteY5" fmla="*/ 1171107 h 1467128"/>
                  <a:gd name="connsiteX6" fmla="*/ 750040 w 1683059"/>
                  <a:gd name="connsiteY6" fmla="*/ 1466301 h 1467128"/>
                  <a:gd name="connsiteX7" fmla="*/ 219571 w 1683059"/>
                  <a:gd name="connsiteY7" fmla="*/ 1241446 h 1467128"/>
                  <a:gd name="connsiteX8" fmla="*/ 18520 w 1683059"/>
                  <a:gd name="connsiteY8" fmla="*/ 734781 h 1467128"/>
                  <a:gd name="connsiteX0" fmla="*/ 18520 w 1652965"/>
                  <a:gd name="connsiteY0" fmla="*/ 734781 h 1467128"/>
                  <a:gd name="connsiteX1" fmla="*/ 263532 w 1652965"/>
                  <a:gd name="connsiteY1" fmla="*/ 195161 h 1467128"/>
                  <a:gd name="connsiteX2" fmla="*/ 750040 w 1652965"/>
                  <a:gd name="connsiteY2" fmla="*/ 3261 h 1467128"/>
                  <a:gd name="connsiteX3" fmla="*/ 1652717 w 1652965"/>
                  <a:gd name="connsiteY3" fmla="*/ 327045 h 1467128"/>
                  <a:gd name="connsiteX4" fmla="*/ 1481560 w 1652965"/>
                  <a:gd name="connsiteY4" fmla="*/ 734781 h 1467128"/>
                  <a:gd name="connsiteX5" fmla="*/ 1564794 w 1652965"/>
                  <a:gd name="connsiteY5" fmla="*/ 1171107 h 1467128"/>
                  <a:gd name="connsiteX6" fmla="*/ 750040 w 1652965"/>
                  <a:gd name="connsiteY6" fmla="*/ 1466301 h 1467128"/>
                  <a:gd name="connsiteX7" fmla="*/ 219571 w 1652965"/>
                  <a:gd name="connsiteY7" fmla="*/ 1241446 h 1467128"/>
                  <a:gd name="connsiteX8" fmla="*/ 18520 w 1652965"/>
                  <a:gd name="connsiteY8" fmla="*/ 734781 h 1467128"/>
                  <a:gd name="connsiteX0" fmla="*/ 18520 w 1668921"/>
                  <a:gd name="connsiteY0" fmla="*/ 734781 h 1467128"/>
                  <a:gd name="connsiteX1" fmla="*/ 263532 w 1668921"/>
                  <a:gd name="connsiteY1" fmla="*/ 195161 h 1467128"/>
                  <a:gd name="connsiteX2" fmla="*/ 750040 w 1668921"/>
                  <a:gd name="connsiteY2" fmla="*/ 3261 h 1467128"/>
                  <a:gd name="connsiteX3" fmla="*/ 1652717 w 1668921"/>
                  <a:gd name="connsiteY3" fmla="*/ 327045 h 1467128"/>
                  <a:gd name="connsiteX4" fmla="*/ 1666198 w 1668921"/>
                  <a:gd name="connsiteY4" fmla="*/ 796328 h 1467128"/>
                  <a:gd name="connsiteX5" fmla="*/ 1564794 w 1668921"/>
                  <a:gd name="connsiteY5" fmla="*/ 1171107 h 1467128"/>
                  <a:gd name="connsiteX6" fmla="*/ 750040 w 1668921"/>
                  <a:gd name="connsiteY6" fmla="*/ 1466301 h 1467128"/>
                  <a:gd name="connsiteX7" fmla="*/ 219571 w 1668921"/>
                  <a:gd name="connsiteY7" fmla="*/ 1241446 h 1467128"/>
                  <a:gd name="connsiteX8" fmla="*/ 18520 w 1668921"/>
                  <a:gd name="connsiteY8" fmla="*/ 734781 h 146712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8402 w 1984118"/>
                  <a:gd name="connsiteY0" fmla="*/ 778743 h 1466948"/>
                  <a:gd name="connsiteX1" fmla="*/ 578729 w 1984118"/>
                  <a:gd name="connsiteY1" fmla="*/ 195161 h 1466948"/>
                  <a:gd name="connsiteX2" fmla="*/ 1065237 w 1984118"/>
                  <a:gd name="connsiteY2" fmla="*/ 3261 h 1466948"/>
                  <a:gd name="connsiteX3" fmla="*/ 1967914 w 1984118"/>
                  <a:gd name="connsiteY3" fmla="*/ 327045 h 1466948"/>
                  <a:gd name="connsiteX4" fmla="*/ 1981395 w 1984118"/>
                  <a:gd name="connsiteY4" fmla="*/ 796328 h 1466948"/>
                  <a:gd name="connsiteX5" fmla="*/ 1976707 w 1984118"/>
                  <a:gd name="connsiteY5" fmla="*/ 1179899 h 1466948"/>
                  <a:gd name="connsiteX6" fmla="*/ 1065237 w 1984118"/>
                  <a:gd name="connsiteY6" fmla="*/ 1466301 h 1466948"/>
                  <a:gd name="connsiteX7" fmla="*/ 534768 w 1984118"/>
                  <a:gd name="connsiteY7" fmla="*/ 1241446 h 1466948"/>
                  <a:gd name="connsiteX8" fmla="*/ 8402 w 1984118"/>
                  <a:gd name="connsiteY8" fmla="*/ 778743 h 1466948"/>
                  <a:gd name="connsiteX0" fmla="*/ 97 w 1975813"/>
                  <a:gd name="connsiteY0" fmla="*/ 778743 h 1466948"/>
                  <a:gd name="connsiteX1" fmla="*/ 570424 w 1975813"/>
                  <a:gd name="connsiteY1" fmla="*/ 195161 h 1466948"/>
                  <a:gd name="connsiteX2" fmla="*/ 1056932 w 1975813"/>
                  <a:gd name="connsiteY2" fmla="*/ 3261 h 1466948"/>
                  <a:gd name="connsiteX3" fmla="*/ 1959609 w 1975813"/>
                  <a:gd name="connsiteY3" fmla="*/ 327045 h 1466948"/>
                  <a:gd name="connsiteX4" fmla="*/ 1973090 w 1975813"/>
                  <a:gd name="connsiteY4" fmla="*/ 796328 h 1466948"/>
                  <a:gd name="connsiteX5" fmla="*/ 1968402 w 1975813"/>
                  <a:gd name="connsiteY5" fmla="*/ 1179899 h 1466948"/>
                  <a:gd name="connsiteX6" fmla="*/ 1056932 w 1975813"/>
                  <a:gd name="connsiteY6" fmla="*/ 1466301 h 1466948"/>
                  <a:gd name="connsiteX7" fmla="*/ 526463 w 1975813"/>
                  <a:gd name="connsiteY7" fmla="*/ 1241446 h 1466948"/>
                  <a:gd name="connsiteX8" fmla="*/ 97 w 1975813"/>
                  <a:gd name="connsiteY8" fmla="*/ 778743 h 1466948"/>
                  <a:gd name="connsiteX0" fmla="*/ 0 w 1975716"/>
                  <a:gd name="connsiteY0" fmla="*/ 778743 h 1466948"/>
                  <a:gd name="connsiteX1" fmla="*/ 570327 w 1975716"/>
                  <a:gd name="connsiteY1" fmla="*/ 195161 h 1466948"/>
                  <a:gd name="connsiteX2" fmla="*/ 1056835 w 1975716"/>
                  <a:gd name="connsiteY2" fmla="*/ 3261 h 1466948"/>
                  <a:gd name="connsiteX3" fmla="*/ 1959512 w 1975716"/>
                  <a:gd name="connsiteY3" fmla="*/ 327045 h 1466948"/>
                  <a:gd name="connsiteX4" fmla="*/ 1972993 w 1975716"/>
                  <a:gd name="connsiteY4" fmla="*/ 796328 h 1466948"/>
                  <a:gd name="connsiteX5" fmla="*/ 1968305 w 1975716"/>
                  <a:gd name="connsiteY5" fmla="*/ 1179899 h 1466948"/>
                  <a:gd name="connsiteX6" fmla="*/ 1056835 w 1975716"/>
                  <a:gd name="connsiteY6" fmla="*/ 1466301 h 1466948"/>
                  <a:gd name="connsiteX7" fmla="*/ 526366 w 1975716"/>
                  <a:gd name="connsiteY7" fmla="*/ 1241446 h 1466948"/>
                  <a:gd name="connsiteX8" fmla="*/ 0 w 1975716"/>
                  <a:gd name="connsiteY8" fmla="*/ 778743 h 1466948"/>
                  <a:gd name="connsiteX0" fmla="*/ 0 w 1975716"/>
                  <a:gd name="connsiteY0" fmla="*/ 777516 h 1465721"/>
                  <a:gd name="connsiteX1" fmla="*/ 570327 w 1975716"/>
                  <a:gd name="connsiteY1" fmla="*/ 193934 h 1465721"/>
                  <a:gd name="connsiteX2" fmla="*/ 1056835 w 1975716"/>
                  <a:gd name="connsiteY2" fmla="*/ 2034 h 1465721"/>
                  <a:gd name="connsiteX3" fmla="*/ 1959512 w 1975716"/>
                  <a:gd name="connsiteY3" fmla="*/ 325818 h 1465721"/>
                  <a:gd name="connsiteX4" fmla="*/ 1972993 w 1975716"/>
                  <a:gd name="connsiteY4" fmla="*/ 795101 h 1465721"/>
                  <a:gd name="connsiteX5" fmla="*/ 1968305 w 1975716"/>
                  <a:gd name="connsiteY5" fmla="*/ 1178672 h 1465721"/>
                  <a:gd name="connsiteX6" fmla="*/ 1056835 w 1975716"/>
                  <a:gd name="connsiteY6" fmla="*/ 1465074 h 1465721"/>
                  <a:gd name="connsiteX7" fmla="*/ 526366 w 1975716"/>
                  <a:gd name="connsiteY7" fmla="*/ 1240219 h 1465721"/>
                  <a:gd name="connsiteX8" fmla="*/ 0 w 1975716"/>
                  <a:gd name="connsiteY8" fmla="*/ 777516 h 1465721"/>
                  <a:gd name="connsiteX0" fmla="*/ 0 w 1975716"/>
                  <a:gd name="connsiteY0" fmla="*/ 666652 h 1354857"/>
                  <a:gd name="connsiteX1" fmla="*/ 570327 w 1975716"/>
                  <a:gd name="connsiteY1" fmla="*/ 83070 h 1354857"/>
                  <a:gd name="connsiteX2" fmla="*/ 1074419 w 1975716"/>
                  <a:gd name="connsiteY2" fmla="*/ 5470 h 1354857"/>
                  <a:gd name="connsiteX3" fmla="*/ 1959512 w 1975716"/>
                  <a:gd name="connsiteY3" fmla="*/ 214954 h 1354857"/>
                  <a:gd name="connsiteX4" fmla="*/ 1972993 w 1975716"/>
                  <a:gd name="connsiteY4" fmla="*/ 684237 h 1354857"/>
                  <a:gd name="connsiteX5" fmla="*/ 1968305 w 1975716"/>
                  <a:gd name="connsiteY5" fmla="*/ 1067808 h 1354857"/>
                  <a:gd name="connsiteX6" fmla="*/ 1056835 w 1975716"/>
                  <a:gd name="connsiteY6" fmla="*/ 1354210 h 1354857"/>
                  <a:gd name="connsiteX7" fmla="*/ 526366 w 1975716"/>
                  <a:gd name="connsiteY7" fmla="*/ 1129355 h 1354857"/>
                  <a:gd name="connsiteX8" fmla="*/ 0 w 1975716"/>
                  <a:gd name="connsiteY8" fmla="*/ 666652 h 1354857"/>
                  <a:gd name="connsiteX0" fmla="*/ 0 w 1975716"/>
                  <a:gd name="connsiteY0" fmla="*/ 662346 h 1350551"/>
                  <a:gd name="connsiteX1" fmla="*/ 570327 w 1975716"/>
                  <a:gd name="connsiteY1" fmla="*/ 78764 h 1350551"/>
                  <a:gd name="connsiteX2" fmla="*/ 1074419 w 1975716"/>
                  <a:gd name="connsiteY2" fmla="*/ 1164 h 1350551"/>
                  <a:gd name="connsiteX3" fmla="*/ 1959512 w 1975716"/>
                  <a:gd name="connsiteY3" fmla="*/ 210648 h 1350551"/>
                  <a:gd name="connsiteX4" fmla="*/ 1972993 w 1975716"/>
                  <a:gd name="connsiteY4" fmla="*/ 679931 h 1350551"/>
                  <a:gd name="connsiteX5" fmla="*/ 1968305 w 1975716"/>
                  <a:gd name="connsiteY5" fmla="*/ 1063502 h 1350551"/>
                  <a:gd name="connsiteX6" fmla="*/ 1056835 w 1975716"/>
                  <a:gd name="connsiteY6" fmla="*/ 1349904 h 1350551"/>
                  <a:gd name="connsiteX7" fmla="*/ 526366 w 1975716"/>
                  <a:gd name="connsiteY7" fmla="*/ 1125049 h 1350551"/>
                  <a:gd name="connsiteX8" fmla="*/ 0 w 1975716"/>
                  <a:gd name="connsiteY8" fmla="*/ 662346 h 1350551"/>
                  <a:gd name="connsiteX0" fmla="*/ 0 w 1975716"/>
                  <a:gd name="connsiteY0" fmla="*/ 605480 h 1293685"/>
                  <a:gd name="connsiteX1" fmla="*/ 570327 w 1975716"/>
                  <a:gd name="connsiteY1" fmla="*/ 21898 h 1293685"/>
                  <a:gd name="connsiteX2" fmla="*/ 1083211 w 1975716"/>
                  <a:gd name="connsiteY2" fmla="*/ 14636 h 1293685"/>
                  <a:gd name="connsiteX3" fmla="*/ 1959512 w 1975716"/>
                  <a:gd name="connsiteY3" fmla="*/ 153782 h 1293685"/>
                  <a:gd name="connsiteX4" fmla="*/ 1972993 w 1975716"/>
                  <a:gd name="connsiteY4" fmla="*/ 623065 h 1293685"/>
                  <a:gd name="connsiteX5" fmla="*/ 1968305 w 1975716"/>
                  <a:gd name="connsiteY5" fmla="*/ 1006636 h 1293685"/>
                  <a:gd name="connsiteX6" fmla="*/ 1056835 w 1975716"/>
                  <a:gd name="connsiteY6" fmla="*/ 1293038 h 1293685"/>
                  <a:gd name="connsiteX7" fmla="*/ 526366 w 1975716"/>
                  <a:gd name="connsiteY7" fmla="*/ 1068183 h 1293685"/>
                  <a:gd name="connsiteX8" fmla="*/ 0 w 1975716"/>
                  <a:gd name="connsiteY8" fmla="*/ 605480 h 1293685"/>
                  <a:gd name="connsiteX0" fmla="*/ 0 w 1975716"/>
                  <a:gd name="connsiteY0" fmla="*/ 609717 h 1297922"/>
                  <a:gd name="connsiteX1" fmla="*/ 570327 w 1975716"/>
                  <a:gd name="connsiteY1" fmla="*/ 26135 h 1297922"/>
                  <a:gd name="connsiteX2" fmla="*/ 1083211 w 1975716"/>
                  <a:gd name="connsiteY2" fmla="*/ 18873 h 1297922"/>
                  <a:gd name="connsiteX3" fmla="*/ 1959512 w 1975716"/>
                  <a:gd name="connsiteY3" fmla="*/ 158019 h 1297922"/>
                  <a:gd name="connsiteX4" fmla="*/ 1972993 w 1975716"/>
                  <a:gd name="connsiteY4" fmla="*/ 627302 h 1297922"/>
                  <a:gd name="connsiteX5" fmla="*/ 1968305 w 1975716"/>
                  <a:gd name="connsiteY5" fmla="*/ 1010873 h 1297922"/>
                  <a:gd name="connsiteX6" fmla="*/ 1056835 w 1975716"/>
                  <a:gd name="connsiteY6" fmla="*/ 1297275 h 1297922"/>
                  <a:gd name="connsiteX7" fmla="*/ 526366 w 1975716"/>
                  <a:gd name="connsiteY7" fmla="*/ 1072420 h 1297922"/>
                  <a:gd name="connsiteX8" fmla="*/ 0 w 1975716"/>
                  <a:gd name="connsiteY8" fmla="*/ 609717 h 1297922"/>
                  <a:gd name="connsiteX0" fmla="*/ 0 w 1975716"/>
                  <a:gd name="connsiteY0" fmla="*/ 609717 h 1228400"/>
                  <a:gd name="connsiteX1" fmla="*/ 570327 w 1975716"/>
                  <a:gd name="connsiteY1" fmla="*/ 26135 h 1228400"/>
                  <a:gd name="connsiteX2" fmla="*/ 1083211 w 1975716"/>
                  <a:gd name="connsiteY2" fmla="*/ 18873 h 1228400"/>
                  <a:gd name="connsiteX3" fmla="*/ 1959512 w 1975716"/>
                  <a:gd name="connsiteY3" fmla="*/ 158019 h 1228400"/>
                  <a:gd name="connsiteX4" fmla="*/ 1972993 w 1975716"/>
                  <a:gd name="connsiteY4" fmla="*/ 627302 h 1228400"/>
                  <a:gd name="connsiteX5" fmla="*/ 1968305 w 1975716"/>
                  <a:gd name="connsiteY5" fmla="*/ 1010873 h 1228400"/>
                  <a:gd name="connsiteX6" fmla="*/ 1056835 w 1975716"/>
                  <a:gd name="connsiteY6" fmla="*/ 1226937 h 1228400"/>
                  <a:gd name="connsiteX7" fmla="*/ 526366 w 1975716"/>
                  <a:gd name="connsiteY7" fmla="*/ 1072420 h 1228400"/>
                  <a:gd name="connsiteX8" fmla="*/ 0 w 1975716"/>
                  <a:gd name="connsiteY8" fmla="*/ 609717 h 122840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2993"/>
                  <a:gd name="connsiteY0" fmla="*/ 609717 h 1227310"/>
                  <a:gd name="connsiteX1" fmla="*/ 570327 w 1972993"/>
                  <a:gd name="connsiteY1" fmla="*/ 26135 h 1227310"/>
                  <a:gd name="connsiteX2" fmla="*/ 1083211 w 1972993"/>
                  <a:gd name="connsiteY2" fmla="*/ 18873 h 1227310"/>
                  <a:gd name="connsiteX3" fmla="*/ 1959512 w 1972993"/>
                  <a:gd name="connsiteY3" fmla="*/ 158019 h 1227310"/>
                  <a:gd name="connsiteX4" fmla="*/ 1972993 w 1972993"/>
                  <a:gd name="connsiteY4" fmla="*/ 627302 h 1227310"/>
                  <a:gd name="connsiteX5" fmla="*/ 1968305 w 1972993"/>
                  <a:gd name="connsiteY5" fmla="*/ 1010873 h 1227310"/>
                  <a:gd name="connsiteX6" fmla="*/ 1056835 w 1972993"/>
                  <a:gd name="connsiteY6" fmla="*/ 1226937 h 1227310"/>
                  <a:gd name="connsiteX7" fmla="*/ 526366 w 1972993"/>
                  <a:gd name="connsiteY7" fmla="*/ 1072420 h 1227310"/>
                  <a:gd name="connsiteX8" fmla="*/ 0 w 1972993"/>
                  <a:gd name="connsiteY8" fmla="*/ 609717 h 1227310"/>
                  <a:gd name="connsiteX0" fmla="*/ 0 w 1990577"/>
                  <a:gd name="connsiteY0" fmla="*/ 609717 h 1227310"/>
                  <a:gd name="connsiteX1" fmla="*/ 570327 w 1990577"/>
                  <a:gd name="connsiteY1" fmla="*/ 26135 h 1227310"/>
                  <a:gd name="connsiteX2" fmla="*/ 1083211 w 1990577"/>
                  <a:gd name="connsiteY2" fmla="*/ 18873 h 1227310"/>
                  <a:gd name="connsiteX3" fmla="*/ 1959512 w 1990577"/>
                  <a:gd name="connsiteY3" fmla="*/ 158019 h 1227310"/>
                  <a:gd name="connsiteX4" fmla="*/ 1990577 w 1990577"/>
                  <a:gd name="connsiteY4" fmla="*/ 600925 h 1227310"/>
                  <a:gd name="connsiteX5" fmla="*/ 1968305 w 1990577"/>
                  <a:gd name="connsiteY5" fmla="*/ 1010873 h 1227310"/>
                  <a:gd name="connsiteX6" fmla="*/ 1056835 w 1990577"/>
                  <a:gd name="connsiteY6" fmla="*/ 1226937 h 1227310"/>
                  <a:gd name="connsiteX7" fmla="*/ 526366 w 1990577"/>
                  <a:gd name="connsiteY7" fmla="*/ 1072420 h 1227310"/>
                  <a:gd name="connsiteX8" fmla="*/ 0 w 1990577"/>
                  <a:gd name="connsiteY8" fmla="*/ 609717 h 1227310"/>
                  <a:gd name="connsiteX0" fmla="*/ 0 w 1990577"/>
                  <a:gd name="connsiteY0" fmla="*/ 591106 h 1208699"/>
                  <a:gd name="connsiteX1" fmla="*/ 587912 w 1990577"/>
                  <a:gd name="connsiteY1" fmla="*/ 156993 h 1208699"/>
                  <a:gd name="connsiteX2" fmla="*/ 1083211 w 1990577"/>
                  <a:gd name="connsiteY2" fmla="*/ 262 h 1208699"/>
                  <a:gd name="connsiteX3" fmla="*/ 1959512 w 1990577"/>
                  <a:gd name="connsiteY3" fmla="*/ 139408 h 1208699"/>
                  <a:gd name="connsiteX4" fmla="*/ 1990577 w 1990577"/>
                  <a:gd name="connsiteY4" fmla="*/ 582314 h 1208699"/>
                  <a:gd name="connsiteX5" fmla="*/ 1968305 w 1990577"/>
                  <a:gd name="connsiteY5" fmla="*/ 992262 h 1208699"/>
                  <a:gd name="connsiteX6" fmla="*/ 1056835 w 1990577"/>
                  <a:gd name="connsiteY6" fmla="*/ 1208326 h 1208699"/>
                  <a:gd name="connsiteX7" fmla="*/ 526366 w 1990577"/>
                  <a:gd name="connsiteY7" fmla="*/ 1053809 h 1208699"/>
                  <a:gd name="connsiteX8" fmla="*/ 0 w 1990577"/>
                  <a:gd name="connsiteY8" fmla="*/ 591106 h 1208699"/>
                  <a:gd name="connsiteX0" fmla="*/ 0 w 1990577"/>
                  <a:gd name="connsiteY0" fmla="*/ 591106 h 1208326"/>
                  <a:gd name="connsiteX1" fmla="*/ 587912 w 1990577"/>
                  <a:gd name="connsiteY1" fmla="*/ 156993 h 1208326"/>
                  <a:gd name="connsiteX2" fmla="*/ 1083211 w 1990577"/>
                  <a:gd name="connsiteY2" fmla="*/ 262 h 1208326"/>
                  <a:gd name="connsiteX3" fmla="*/ 1959512 w 1990577"/>
                  <a:gd name="connsiteY3" fmla="*/ 139408 h 1208326"/>
                  <a:gd name="connsiteX4" fmla="*/ 1990577 w 1990577"/>
                  <a:gd name="connsiteY4" fmla="*/ 582314 h 1208326"/>
                  <a:gd name="connsiteX5" fmla="*/ 1968305 w 1990577"/>
                  <a:gd name="connsiteY5" fmla="*/ 992262 h 1208326"/>
                  <a:gd name="connsiteX6" fmla="*/ 1056835 w 1990577"/>
                  <a:gd name="connsiteY6" fmla="*/ 1208326 h 1208326"/>
                  <a:gd name="connsiteX7" fmla="*/ 570328 w 1990577"/>
                  <a:gd name="connsiteY7" fmla="*/ 992263 h 1208326"/>
                  <a:gd name="connsiteX8" fmla="*/ 0 w 1990577"/>
                  <a:gd name="connsiteY8" fmla="*/ 591106 h 1208326"/>
                  <a:gd name="connsiteX0" fmla="*/ 0 w 1990577"/>
                  <a:gd name="connsiteY0" fmla="*/ 591106 h 1088235"/>
                  <a:gd name="connsiteX1" fmla="*/ 587912 w 1990577"/>
                  <a:gd name="connsiteY1" fmla="*/ 156993 h 1088235"/>
                  <a:gd name="connsiteX2" fmla="*/ 1083211 w 1990577"/>
                  <a:gd name="connsiteY2" fmla="*/ 262 h 1088235"/>
                  <a:gd name="connsiteX3" fmla="*/ 1959512 w 1990577"/>
                  <a:gd name="connsiteY3" fmla="*/ 139408 h 1088235"/>
                  <a:gd name="connsiteX4" fmla="*/ 1990577 w 1990577"/>
                  <a:gd name="connsiteY4" fmla="*/ 582314 h 1088235"/>
                  <a:gd name="connsiteX5" fmla="*/ 1968305 w 1990577"/>
                  <a:gd name="connsiteY5" fmla="*/ 992262 h 1088235"/>
                  <a:gd name="connsiteX6" fmla="*/ 1135966 w 1990577"/>
                  <a:gd name="connsiteY6" fmla="*/ 1085234 h 1088235"/>
                  <a:gd name="connsiteX7" fmla="*/ 570328 w 1990577"/>
                  <a:gd name="connsiteY7" fmla="*/ 992263 h 1088235"/>
                  <a:gd name="connsiteX8" fmla="*/ 0 w 1990577"/>
                  <a:gd name="connsiteY8" fmla="*/ 591106 h 1088235"/>
                  <a:gd name="connsiteX0" fmla="*/ 0 w 1990577"/>
                  <a:gd name="connsiteY0" fmla="*/ 503937 h 1001066"/>
                  <a:gd name="connsiteX1" fmla="*/ 587912 w 1990577"/>
                  <a:gd name="connsiteY1" fmla="*/ 69824 h 1001066"/>
                  <a:gd name="connsiteX2" fmla="*/ 1153549 w 1990577"/>
                  <a:gd name="connsiteY2" fmla="*/ 62562 h 1001066"/>
                  <a:gd name="connsiteX3" fmla="*/ 1959512 w 1990577"/>
                  <a:gd name="connsiteY3" fmla="*/ 52239 h 1001066"/>
                  <a:gd name="connsiteX4" fmla="*/ 1990577 w 1990577"/>
                  <a:gd name="connsiteY4" fmla="*/ 495145 h 1001066"/>
                  <a:gd name="connsiteX5" fmla="*/ 1968305 w 1990577"/>
                  <a:gd name="connsiteY5" fmla="*/ 905093 h 1001066"/>
                  <a:gd name="connsiteX6" fmla="*/ 1135966 w 1990577"/>
                  <a:gd name="connsiteY6" fmla="*/ 998065 h 1001066"/>
                  <a:gd name="connsiteX7" fmla="*/ 570328 w 1990577"/>
                  <a:gd name="connsiteY7" fmla="*/ 905094 h 1001066"/>
                  <a:gd name="connsiteX8" fmla="*/ 0 w 1990577"/>
                  <a:gd name="connsiteY8" fmla="*/ 503937 h 1001066"/>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1753"/>
                  <a:gd name="connsiteY0" fmla="*/ 465123 h 962662"/>
                  <a:gd name="connsiteX1" fmla="*/ 587912 w 1991753"/>
                  <a:gd name="connsiteY1" fmla="*/ 31010 h 962662"/>
                  <a:gd name="connsiteX2" fmla="*/ 1153549 w 1991753"/>
                  <a:gd name="connsiteY2" fmla="*/ 23748 h 962662"/>
                  <a:gd name="connsiteX3" fmla="*/ 1985888 w 1991753"/>
                  <a:gd name="connsiteY3" fmla="*/ 154102 h 962662"/>
                  <a:gd name="connsiteX4" fmla="*/ 1990577 w 1991753"/>
                  <a:gd name="connsiteY4" fmla="*/ 456331 h 962662"/>
                  <a:gd name="connsiteX5" fmla="*/ 1977098 w 1991753"/>
                  <a:gd name="connsiteY5" fmla="*/ 954202 h 962662"/>
                  <a:gd name="connsiteX6" fmla="*/ 1135966 w 1991753"/>
                  <a:gd name="connsiteY6" fmla="*/ 959251 h 962662"/>
                  <a:gd name="connsiteX7" fmla="*/ 570328 w 1991753"/>
                  <a:gd name="connsiteY7" fmla="*/ 866280 h 962662"/>
                  <a:gd name="connsiteX8" fmla="*/ 0 w 1991753"/>
                  <a:gd name="connsiteY8" fmla="*/ 465123 h 962662"/>
                  <a:gd name="connsiteX0" fmla="*/ 0 w 1997711"/>
                  <a:gd name="connsiteY0" fmla="*/ 466605 h 964144"/>
                  <a:gd name="connsiteX1" fmla="*/ 587912 w 1997711"/>
                  <a:gd name="connsiteY1" fmla="*/ 32492 h 964144"/>
                  <a:gd name="connsiteX2" fmla="*/ 1153549 w 1997711"/>
                  <a:gd name="connsiteY2" fmla="*/ 25230 h 964144"/>
                  <a:gd name="connsiteX3" fmla="*/ 1994680 w 1997711"/>
                  <a:gd name="connsiteY3" fmla="*/ 181961 h 964144"/>
                  <a:gd name="connsiteX4" fmla="*/ 1990577 w 1997711"/>
                  <a:gd name="connsiteY4" fmla="*/ 457813 h 964144"/>
                  <a:gd name="connsiteX5" fmla="*/ 1977098 w 1997711"/>
                  <a:gd name="connsiteY5" fmla="*/ 955684 h 964144"/>
                  <a:gd name="connsiteX6" fmla="*/ 1135966 w 1997711"/>
                  <a:gd name="connsiteY6" fmla="*/ 960733 h 964144"/>
                  <a:gd name="connsiteX7" fmla="*/ 570328 w 1997711"/>
                  <a:gd name="connsiteY7" fmla="*/ 867762 h 964144"/>
                  <a:gd name="connsiteX8" fmla="*/ 0 w 1997711"/>
                  <a:gd name="connsiteY8" fmla="*/ 466605 h 964144"/>
                  <a:gd name="connsiteX0" fmla="*/ 0 w 2001183"/>
                  <a:gd name="connsiteY0" fmla="*/ 466605 h 964144"/>
                  <a:gd name="connsiteX1" fmla="*/ 587912 w 2001183"/>
                  <a:gd name="connsiteY1" fmla="*/ 32492 h 964144"/>
                  <a:gd name="connsiteX2" fmla="*/ 1153549 w 2001183"/>
                  <a:gd name="connsiteY2" fmla="*/ 25230 h 964144"/>
                  <a:gd name="connsiteX3" fmla="*/ 1994680 w 2001183"/>
                  <a:gd name="connsiteY3" fmla="*/ 181961 h 964144"/>
                  <a:gd name="connsiteX4" fmla="*/ 1999370 w 2001183"/>
                  <a:gd name="connsiteY4" fmla="*/ 572113 h 964144"/>
                  <a:gd name="connsiteX5" fmla="*/ 1977098 w 2001183"/>
                  <a:gd name="connsiteY5" fmla="*/ 955684 h 964144"/>
                  <a:gd name="connsiteX6" fmla="*/ 1135966 w 2001183"/>
                  <a:gd name="connsiteY6" fmla="*/ 960733 h 964144"/>
                  <a:gd name="connsiteX7" fmla="*/ 570328 w 2001183"/>
                  <a:gd name="connsiteY7" fmla="*/ 867762 h 964144"/>
                  <a:gd name="connsiteX8" fmla="*/ 0 w 2001183"/>
                  <a:gd name="connsiteY8" fmla="*/ 466605 h 964144"/>
                  <a:gd name="connsiteX0" fmla="*/ 0 w 2001183"/>
                  <a:gd name="connsiteY0" fmla="*/ 444287 h 941826"/>
                  <a:gd name="connsiteX1" fmla="*/ 587912 w 2001183"/>
                  <a:gd name="connsiteY1" fmla="*/ 10174 h 941826"/>
                  <a:gd name="connsiteX2" fmla="*/ 1153549 w 2001183"/>
                  <a:gd name="connsiteY2" fmla="*/ 143589 h 941826"/>
                  <a:gd name="connsiteX3" fmla="*/ 1994680 w 2001183"/>
                  <a:gd name="connsiteY3" fmla="*/ 159643 h 941826"/>
                  <a:gd name="connsiteX4" fmla="*/ 1999370 w 2001183"/>
                  <a:gd name="connsiteY4" fmla="*/ 549795 h 941826"/>
                  <a:gd name="connsiteX5" fmla="*/ 1977098 w 2001183"/>
                  <a:gd name="connsiteY5" fmla="*/ 933366 h 941826"/>
                  <a:gd name="connsiteX6" fmla="*/ 1135966 w 2001183"/>
                  <a:gd name="connsiteY6" fmla="*/ 938415 h 941826"/>
                  <a:gd name="connsiteX7" fmla="*/ 570328 w 2001183"/>
                  <a:gd name="connsiteY7" fmla="*/ 845444 h 941826"/>
                  <a:gd name="connsiteX8" fmla="*/ 0 w 2001183"/>
                  <a:gd name="connsiteY8" fmla="*/ 444287 h 941826"/>
                  <a:gd name="connsiteX0" fmla="*/ 0 w 2001183"/>
                  <a:gd name="connsiteY0" fmla="*/ 332376 h 829915"/>
                  <a:gd name="connsiteX1" fmla="*/ 579119 w 2001183"/>
                  <a:gd name="connsiteY1" fmla="*/ 21355 h 829915"/>
                  <a:gd name="connsiteX2" fmla="*/ 1153549 w 2001183"/>
                  <a:gd name="connsiteY2" fmla="*/ 31678 h 829915"/>
                  <a:gd name="connsiteX3" fmla="*/ 1994680 w 2001183"/>
                  <a:gd name="connsiteY3" fmla="*/ 47732 h 829915"/>
                  <a:gd name="connsiteX4" fmla="*/ 1999370 w 2001183"/>
                  <a:gd name="connsiteY4" fmla="*/ 437884 h 829915"/>
                  <a:gd name="connsiteX5" fmla="*/ 1977098 w 2001183"/>
                  <a:gd name="connsiteY5" fmla="*/ 821455 h 829915"/>
                  <a:gd name="connsiteX6" fmla="*/ 1135966 w 2001183"/>
                  <a:gd name="connsiteY6" fmla="*/ 826504 h 829915"/>
                  <a:gd name="connsiteX7" fmla="*/ 570328 w 2001183"/>
                  <a:gd name="connsiteY7" fmla="*/ 733533 h 829915"/>
                  <a:gd name="connsiteX8" fmla="*/ 0 w 2001183"/>
                  <a:gd name="connsiteY8" fmla="*/ 332376 h 829915"/>
                  <a:gd name="connsiteX0" fmla="*/ 0 w 2001183"/>
                  <a:gd name="connsiteY0" fmla="*/ 312625 h 810164"/>
                  <a:gd name="connsiteX1" fmla="*/ 579119 w 2001183"/>
                  <a:gd name="connsiteY1" fmla="*/ 27981 h 810164"/>
                  <a:gd name="connsiteX2" fmla="*/ 1153549 w 2001183"/>
                  <a:gd name="connsiteY2" fmla="*/ 11927 h 810164"/>
                  <a:gd name="connsiteX3" fmla="*/ 1994680 w 2001183"/>
                  <a:gd name="connsiteY3" fmla="*/ 27981 h 810164"/>
                  <a:gd name="connsiteX4" fmla="*/ 1999370 w 2001183"/>
                  <a:gd name="connsiteY4" fmla="*/ 418133 h 810164"/>
                  <a:gd name="connsiteX5" fmla="*/ 1977098 w 2001183"/>
                  <a:gd name="connsiteY5" fmla="*/ 801704 h 810164"/>
                  <a:gd name="connsiteX6" fmla="*/ 1135966 w 2001183"/>
                  <a:gd name="connsiteY6" fmla="*/ 806753 h 810164"/>
                  <a:gd name="connsiteX7" fmla="*/ 570328 w 2001183"/>
                  <a:gd name="connsiteY7" fmla="*/ 713782 h 810164"/>
                  <a:gd name="connsiteX8" fmla="*/ 0 w 2001183"/>
                  <a:gd name="connsiteY8" fmla="*/ 312625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28082"/>
                  <a:gd name="connsiteX1" fmla="*/ 552742 w 1974806"/>
                  <a:gd name="connsiteY1" fmla="*/ 27981 h 828082"/>
                  <a:gd name="connsiteX2" fmla="*/ 1127172 w 1974806"/>
                  <a:gd name="connsiteY2" fmla="*/ 11927 h 828082"/>
                  <a:gd name="connsiteX3" fmla="*/ 1968303 w 1974806"/>
                  <a:gd name="connsiteY3" fmla="*/ 27981 h 828082"/>
                  <a:gd name="connsiteX4" fmla="*/ 1972993 w 1974806"/>
                  <a:gd name="connsiteY4" fmla="*/ 418133 h 828082"/>
                  <a:gd name="connsiteX5" fmla="*/ 1950721 w 1974806"/>
                  <a:gd name="connsiteY5" fmla="*/ 801704 h 828082"/>
                  <a:gd name="connsiteX6" fmla="*/ 1109589 w 1974806"/>
                  <a:gd name="connsiteY6" fmla="*/ 806753 h 828082"/>
                  <a:gd name="connsiteX7" fmla="*/ 552744 w 1974806"/>
                  <a:gd name="connsiteY7" fmla="*/ 828082 h 828082"/>
                  <a:gd name="connsiteX8" fmla="*/ 0 w 1974806"/>
                  <a:gd name="connsiteY8" fmla="*/ 365379 h 828082"/>
                  <a:gd name="connsiteX0" fmla="*/ 0 w 1974806"/>
                  <a:gd name="connsiteY0" fmla="*/ 353452 h 816155"/>
                  <a:gd name="connsiteX1" fmla="*/ 552742 w 1974806"/>
                  <a:gd name="connsiteY1" fmla="*/ 16054 h 816155"/>
                  <a:gd name="connsiteX2" fmla="*/ 1127172 w 1974806"/>
                  <a:gd name="connsiteY2" fmla="*/ 0 h 816155"/>
                  <a:gd name="connsiteX3" fmla="*/ 1968303 w 1974806"/>
                  <a:gd name="connsiteY3" fmla="*/ 16054 h 816155"/>
                  <a:gd name="connsiteX4" fmla="*/ 1972993 w 1974806"/>
                  <a:gd name="connsiteY4" fmla="*/ 406206 h 816155"/>
                  <a:gd name="connsiteX5" fmla="*/ 1950721 w 1974806"/>
                  <a:gd name="connsiteY5" fmla="*/ 789777 h 816155"/>
                  <a:gd name="connsiteX6" fmla="*/ 1109589 w 1974806"/>
                  <a:gd name="connsiteY6" fmla="*/ 794826 h 816155"/>
                  <a:gd name="connsiteX7" fmla="*/ 552744 w 1974806"/>
                  <a:gd name="connsiteY7" fmla="*/ 816155 h 816155"/>
                  <a:gd name="connsiteX8" fmla="*/ 0 w 1974806"/>
                  <a:gd name="connsiteY8" fmla="*/ 353452 h 816155"/>
                  <a:gd name="connsiteX0" fmla="*/ 0 w 1913260"/>
                  <a:gd name="connsiteY0" fmla="*/ 467752 h 816155"/>
                  <a:gd name="connsiteX1" fmla="*/ 491196 w 1913260"/>
                  <a:gd name="connsiteY1" fmla="*/ 16054 h 816155"/>
                  <a:gd name="connsiteX2" fmla="*/ 1065626 w 1913260"/>
                  <a:gd name="connsiteY2" fmla="*/ 0 h 816155"/>
                  <a:gd name="connsiteX3" fmla="*/ 1906757 w 1913260"/>
                  <a:gd name="connsiteY3" fmla="*/ 16054 h 816155"/>
                  <a:gd name="connsiteX4" fmla="*/ 1911447 w 1913260"/>
                  <a:gd name="connsiteY4" fmla="*/ 406206 h 816155"/>
                  <a:gd name="connsiteX5" fmla="*/ 1889175 w 1913260"/>
                  <a:gd name="connsiteY5" fmla="*/ 789777 h 816155"/>
                  <a:gd name="connsiteX6" fmla="*/ 1048043 w 1913260"/>
                  <a:gd name="connsiteY6" fmla="*/ 794826 h 816155"/>
                  <a:gd name="connsiteX7" fmla="*/ 491198 w 1913260"/>
                  <a:gd name="connsiteY7" fmla="*/ 816155 h 816155"/>
                  <a:gd name="connsiteX8" fmla="*/ 0 w 1913260"/>
                  <a:gd name="connsiteY8" fmla="*/ 467752 h 816155"/>
                  <a:gd name="connsiteX0" fmla="*/ 0 w 1930845"/>
                  <a:gd name="connsiteY0" fmla="*/ 353452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53452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3137"/>
                  <a:gd name="connsiteY0" fmla="*/ 397414 h 816155"/>
                  <a:gd name="connsiteX1" fmla="*/ 508781 w 1933137"/>
                  <a:gd name="connsiteY1" fmla="*/ 16054 h 816155"/>
                  <a:gd name="connsiteX2" fmla="*/ 1083211 w 1933137"/>
                  <a:gd name="connsiteY2" fmla="*/ 0 h 816155"/>
                  <a:gd name="connsiteX3" fmla="*/ 1924342 w 1933137"/>
                  <a:gd name="connsiteY3" fmla="*/ 16054 h 816155"/>
                  <a:gd name="connsiteX4" fmla="*/ 1929032 w 1933137"/>
                  <a:gd name="connsiteY4" fmla="*/ 406206 h 816155"/>
                  <a:gd name="connsiteX5" fmla="*/ 1933137 w 1933137"/>
                  <a:gd name="connsiteY5" fmla="*/ 789777 h 816155"/>
                  <a:gd name="connsiteX6" fmla="*/ 1065628 w 1933137"/>
                  <a:gd name="connsiteY6" fmla="*/ 794826 h 816155"/>
                  <a:gd name="connsiteX7" fmla="*/ 508783 w 1933137"/>
                  <a:gd name="connsiteY7" fmla="*/ 816155 h 816155"/>
                  <a:gd name="connsiteX8" fmla="*/ 0 w 1933137"/>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987"/>
                  <a:gd name="connsiteY0" fmla="*/ 397414 h 816155"/>
                  <a:gd name="connsiteX1" fmla="*/ 508781 w 1973987"/>
                  <a:gd name="connsiteY1" fmla="*/ 16054 h 816155"/>
                  <a:gd name="connsiteX2" fmla="*/ 1083211 w 1973987"/>
                  <a:gd name="connsiteY2" fmla="*/ 0 h 816155"/>
                  <a:gd name="connsiteX3" fmla="*/ 1924342 w 1973987"/>
                  <a:gd name="connsiteY3" fmla="*/ 16054 h 816155"/>
                  <a:gd name="connsiteX4" fmla="*/ 1972994 w 1973987"/>
                  <a:gd name="connsiteY4" fmla="*/ 388621 h 816155"/>
                  <a:gd name="connsiteX5" fmla="*/ 1933137 w 1973987"/>
                  <a:gd name="connsiteY5" fmla="*/ 789777 h 816155"/>
                  <a:gd name="connsiteX6" fmla="*/ 1065628 w 1973987"/>
                  <a:gd name="connsiteY6" fmla="*/ 794826 h 816155"/>
                  <a:gd name="connsiteX7" fmla="*/ 508783 w 1973987"/>
                  <a:gd name="connsiteY7" fmla="*/ 816155 h 816155"/>
                  <a:gd name="connsiteX8" fmla="*/ 0 w 1973987"/>
                  <a:gd name="connsiteY8" fmla="*/ 397414 h 816155"/>
                  <a:gd name="connsiteX0" fmla="*/ 0 w 1973100"/>
                  <a:gd name="connsiteY0" fmla="*/ 397414 h 816155"/>
                  <a:gd name="connsiteX1" fmla="*/ 508781 w 1973100"/>
                  <a:gd name="connsiteY1" fmla="*/ 16054 h 816155"/>
                  <a:gd name="connsiteX2" fmla="*/ 1083211 w 1973100"/>
                  <a:gd name="connsiteY2" fmla="*/ 0 h 816155"/>
                  <a:gd name="connsiteX3" fmla="*/ 1924342 w 1973100"/>
                  <a:gd name="connsiteY3" fmla="*/ 16054 h 816155"/>
                  <a:gd name="connsiteX4" fmla="*/ 1972994 w 1973100"/>
                  <a:gd name="connsiteY4" fmla="*/ 388621 h 816155"/>
                  <a:gd name="connsiteX5" fmla="*/ 1933137 w 1973100"/>
                  <a:gd name="connsiteY5" fmla="*/ 789777 h 816155"/>
                  <a:gd name="connsiteX6" fmla="*/ 1065628 w 1973100"/>
                  <a:gd name="connsiteY6" fmla="*/ 794826 h 816155"/>
                  <a:gd name="connsiteX7" fmla="*/ 508783 w 1973100"/>
                  <a:gd name="connsiteY7" fmla="*/ 816155 h 816155"/>
                  <a:gd name="connsiteX8" fmla="*/ 0 w 1973100"/>
                  <a:gd name="connsiteY8" fmla="*/ 397414 h 81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3100" h="816155">
                    <a:moveTo>
                      <a:pt x="0" y="397414"/>
                    </a:moveTo>
                    <a:cubicBezTo>
                      <a:pt x="288192" y="159179"/>
                      <a:pt x="386861" y="137974"/>
                      <a:pt x="508781" y="16054"/>
                    </a:cubicBezTo>
                    <a:cubicBezTo>
                      <a:pt x="745001" y="8435"/>
                      <a:pt x="847284" y="0"/>
                      <a:pt x="1083211" y="0"/>
                    </a:cubicBezTo>
                    <a:cubicBezTo>
                      <a:pt x="1319138" y="0"/>
                      <a:pt x="1643965" y="10703"/>
                      <a:pt x="1924342" y="16054"/>
                    </a:cubicBezTo>
                    <a:cubicBezTo>
                      <a:pt x="1960837" y="199520"/>
                      <a:pt x="1971528" y="259667"/>
                      <a:pt x="1972994" y="388621"/>
                    </a:cubicBezTo>
                    <a:cubicBezTo>
                      <a:pt x="1974460" y="517575"/>
                      <a:pt x="1960840" y="576601"/>
                      <a:pt x="1933137" y="789777"/>
                    </a:cubicBezTo>
                    <a:cubicBezTo>
                      <a:pt x="1661747" y="771020"/>
                      <a:pt x="1303020" y="790430"/>
                      <a:pt x="1065628" y="794826"/>
                    </a:cubicBezTo>
                    <a:cubicBezTo>
                      <a:pt x="828236" y="799222"/>
                      <a:pt x="745003" y="788605"/>
                      <a:pt x="508783" y="816155"/>
                    </a:cubicBezTo>
                    <a:cubicBezTo>
                      <a:pt x="386863" y="694235"/>
                      <a:pt x="274027" y="668510"/>
                      <a:pt x="0" y="397414"/>
                    </a:cubicBez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A177AC69-27B5-F633-A782-114011955E9C}"/>
                </a:ext>
              </a:extLst>
            </p:cNvPr>
            <p:cNvGrpSpPr/>
            <p:nvPr/>
          </p:nvGrpSpPr>
          <p:grpSpPr>
            <a:xfrm rot="10800000">
              <a:off x="4129206" y="1165968"/>
              <a:ext cx="1184990" cy="4762755"/>
              <a:chOff x="4960559" y="-2570322"/>
              <a:chExt cx="1973100" cy="9135429"/>
            </a:xfrm>
          </p:grpSpPr>
          <p:sp>
            <p:nvSpPr>
              <p:cNvPr id="22" name="Arrow: Down 14">
                <a:extLst>
                  <a:ext uri="{FF2B5EF4-FFF2-40B4-BE49-F238E27FC236}">
                    <a16:creationId xmlns:a16="http://schemas.microsoft.com/office/drawing/2014/main" id="{8DFCF5C5-63BA-104B-90C3-23A5B29C5DE6}"/>
                  </a:ext>
                </a:extLst>
              </p:cNvPr>
              <p:cNvSpPr/>
              <p:nvPr/>
            </p:nvSpPr>
            <p:spPr>
              <a:xfrm>
                <a:off x="5876191" y="1993107"/>
                <a:ext cx="422031" cy="4572000"/>
              </a:xfrm>
              <a:custGeom>
                <a:avLst/>
                <a:gdLst>
                  <a:gd name="connsiteX0" fmla="*/ 0 w 457200"/>
                  <a:gd name="connsiteY0" fmla="*/ 4232364 h 4572000"/>
                  <a:gd name="connsiteX1" fmla="*/ 114300 w 457200"/>
                  <a:gd name="connsiteY1" fmla="*/ 4232364 h 4572000"/>
                  <a:gd name="connsiteX2" fmla="*/ 114300 w 457200"/>
                  <a:gd name="connsiteY2" fmla="*/ 0 h 4572000"/>
                  <a:gd name="connsiteX3" fmla="*/ 342900 w 457200"/>
                  <a:gd name="connsiteY3" fmla="*/ 0 h 4572000"/>
                  <a:gd name="connsiteX4" fmla="*/ 342900 w 457200"/>
                  <a:gd name="connsiteY4" fmla="*/ 4232364 h 4572000"/>
                  <a:gd name="connsiteX5" fmla="*/ 457200 w 457200"/>
                  <a:gd name="connsiteY5" fmla="*/ 4232364 h 4572000"/>
                  <a:gd name="connsiteX6" fmla="*/ 228600 w 457200"/>
                  <a:gd name="connsiteY6" fmla="*/ 4572000 h 4572000"/>
                  <a:gd name="connsiteX7" fmla="*/ 0 w 457200"/>
                  <a:gd name="connsiteY7" fmla="*/ 4232364 h 4572000"/>
                  <a:gd name="connsiteX0" fmla="*/ 0 w 430823"/>
                  <a:gd name="connsiteY0" fmla="*/ 4232364 h 4572000"/>
                  <a:gd name="connsiteX1" fmla="*/ 114300 w 430823"/>
                  <a:gd name="connsiteY1" fmla="*/ 4232364 h 4572000"/>
                  <a:gd name="connsiteX2" fmla="*/ 114300 w 430823"/>
                  <a:gd name="connsiteY2" fmla="*/ 0 h 4572000"/>
                  <a:gd name="connsiteX3" fmla="*/ 342900 w 430823"/>
                  <a:gd name="connsiteY3" fmla="*/ 0 h 4572000"/>
                  <a:gd name="connsiteX4" fmla="*/ 342900 w 430823"/>
                  <a:gd name="connsiteY4" fmla="*/ 4232364 h 4572000"/>
                  <a:gd name="connsiteX5" fmla="*/ 430823 w 430823"/>
                  <a:gd name="connsiteY5" fmla="*/ 4487340 h 4572000"/>
                  <a:gd name="connsiteX6" fmla="*/ 228600 w 430823"/>
                  <a:gd name="connsiteY6" fmla="*/ 4572000 h 4572000"/>
                  <a:gd name="connsiteX7" fmla="*/ 0 w 430823"/>
                  <a:gd name="connsiteY7" fmla="*/ 4232364 h 4572000"/>
                  <a:gd name="connsiteX0" fmla="*/ 0 w 422031"/>
                  <a:gd name="connsiteY0" fmla="*/ 4522510 h 4572000"/>
                  <a:gd name="connsiteX1" fmla="*/ 105508 w 422031"/>
                  <a:gd name="connsiteY1" fmla="*/ 4232364 h 4572000"/>
                  <a:gd name="connsiteX2" fmla="*/ 105508 w 422031"/>
                  <a:gd name="connsiteY2" fmla="*/ 0 h 4572000"/>
                  <a:gd name="connsiteX3" fmla="*/ 334108 w 422031"/>
                  <a:gd name="connsiteY3" fmla="*/ 0 h 4572000"/>
                  <a:gd name="connsiteX4" fmla="*/ 334108 w 422031"/>
                  <a:gd name="connsiteY4" fmla="*/ 4232364 h 4572000"/>
                  <a:gd name="connsiteX5" fmla="*/ 422031 w 422031"/>
                  <a:gd name="connsiteY5" fmla="*/ 4487340 h 4572000"/>
                  <a:gd name="connsiteX6" fmla="*/ 219808 w 422031"/>
                  <a:gd name="connsiteY6" fmla="*/ 4572000 h 4572000"/>
                  <a:gd name="connsiteX7" fmla="*/ 0 w 422031"/>
                  <a:gd name="connsiteY7" fmla="*/ 452251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031" h="4572000">
                    <a:moveTo>
                      <a:pt x="0" y="4522510"/>
                    </a:moveTo>
                    <a:lnTo>
                      <a:pt x="105508" y="4232364"/>
                    </a:lnTo>
                    <a:lnTo>
                      <a:pt x="105508" y="0"/>
                    </a:lnTo>
                    <a:lnTo>
                      <a:pt x="334108" y="0"/>
                    </a:lnTo>
                    <a:lnTo>
                      <a:pt x="334108" y="4232364"/>
                    </a:lnTo>
                    <a:lnTo>
                      <a:pt x="422031" y="4487340"/>
                    </a:lnTo>
                    <a:lnTo>
                      <a:pt x="219808" y="4572000"/>
                    </a:lnTo>
                    <a:lnTo>
                      <a:pt x="0" y="4522510"/>
                    </a:ln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A2B09065-D48A-650D-3A5F-7C297079BF39}"/>
                  </a:ext>
                </a:extLst>
              </p:cNvPr>
              <p:cNvSpPr/>
              <p:nvPr/>
            </p:nvSpPr>
            <p:spPr>
              <a:xfrm flipV="1">
                <a:off x="5867400" y="-2570322"/>
                <a:ext cx="457200" cy="4572000"/>
              </a:xfrm>
              <a:prstGeom prst="downArrow">
                <a:avLst>
                  <a:gd name="adj1" fmla="val 50000"/>
                  <a:gd name="adj2" fmla="val 74286"/>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13">
                <a:extLst>
                  <a:ext uri="{FF2B5EF4-FFF2-40B4-BE49-F238E27FC236}">
                    <a16:creationId xmlns:a16="http://schemas.microsoft.com/office/drawing/2014/main" id="{D6AFCCE2-20C5-222D-8047-BEBB5F7ED520}"/>
                  </a:ext>
                </a:extLst>
              </p:cNvPr>
              <p:cNvSpPr/>
              <p:nvPr/>
            </p:nvSpPr>
            <p:spPr>
              <a:xfrm>
                <a:off x="4960559" y="5638566"/>
                <a:ext cx="1973100" cy="816155"/>
              </a:xfrm>
              <a:custGeom>
                <a:avLst/>
                <a:gdLst>
                  <a:gd name="connsiteX0" fmla="*/ 0 w 1463040"/>
                  <a:gd name="connsiteY0" fmla="*/ 731520 h 1463040"/>
                  <a:gd name="connsiteX1" fmla="*/ 731520 w 1463040"/>
                  <a:gd name="connsiteY1" fmla="*/ 0 h 1463040"/>
                  <a:gd name="connsiteX2" fmla="*/ 1463040 w 1463040"/>
                  <a:gd name="connsiteY2" fmla="*/ 731520 h 1463040"/>
                  <a:gd name="connsiteX3" fmla="*/ 731520 w 1463040"/>
                  <a:gd name="connsiteY3" fmla="*/ 1463040 h 1463040"/>
                  <a:gd name="connsiteX4" fmla="*/ 0 w 1463040"/>
                  <a:gd name="connsiteY4" fmla="*/ 731520 h 1463040"/>
                  <a:gd name="connsiteX0" fmla="*/ 0 w 1484257"/>
                  <a:gd name="connsiteY0" fmla="*/ 752380 h 1483900"/>
                  <a:gd name="connsiteX1" fmla="*/ 731520 w 1484257"/>
                  <a:gd name="connsiteY1" fmla="*/ 20860 h 1483900"/>
                  <a:gd name="connsiteX2" fmla="*/ 1238543 w 1484257"/>
                  <a:gd name="connsiteY2" fmla="*/ 247929 h 1483900"/>
                  <a:gd name="connsiteX3" fmla="*/ 1463040 w 1484257"/>
                  <a:gd name="connsiteY3" fmla="*/ 752380 h 1483900"/>
                  <a:gd name="connsiteX4" fmla="*/ 731520 w 1484257"/>
                  <a:gd name="connsiteY4" fmla="*/ 1483900 h 1483900"/>
                  <a:gd name="connsiteX5" fmla="*/ 0 w 1484257"/>
                  <a:gd name="connsiteY5" fmla="*/ 752380 h 1483900"/>
                  <a:gd name="connsiteX0" fmla="*/ 18520 w 1502777"/>
                  <a:gd name="connsiteY0" fmla="*/ 752380 h 1483900"/>
                  <a:gd name="connsiteX1" fmla="*/ 263532 w 1502777"/>
                  <a:gd name="connsiteY1" fmla="*/ 212760 h 1483900"/>
                  <a:gd name="connsiteX2" fmla="*/ 750040 w 1502777"/>
                  <a:gd name="connsiteY2" fmla="*/ 20860 h 1483900"/>
                  <a:gd name="connsiteX3" fmla="*/ 1257063 w 1502777"/>
                  <a:gd name="connsiteY3" fmla="*/ 247929 h 1483900"/>
                  <a:gd name="connsiteX4" fmla="*/ 1481560 w 1502777"/>
                  <a:gd name="connsiteY4" fmla="*/ 752380 h 1483900"/>
                  <a:gd name="connsiteX5" fmla="*/ 750040 w 1502777"/>
                  <a:gd name="connsiteY5" fmla="*/ 1483900 h 1483900"/>
                  <a:gd name="connsiteX6" fmla="*/ 18520 w 1502777"/>
                  <a:gd name="connsiteY6" fmla="*/ 752380 h 1483900"/>
                  <a:gd name="connsiteX0" fmla="*/ 18520 w 1502777"/>
                  <a:gd name="connsiteY0" fmla="*/ 752380 h 1505067"/>
                  <a:gd name="connsiteX1" fmla="*/ 263532 w 1502777"/>
                  <a:gd name="connsiteY1" fmla="*/ 212760 h 1505067"/>
                  <a:gd name="connsiteX2" fmla="*/ 750040 w 1502777"/>
                  <a:gd name="connsiteY2" fmla="*/ 20860 h 1505067"/>
                  <a:gd name="connsiteX3" fmla="*/ 1257063 w 1502777"/>
                  <a:gd name="connsiteY3" fmla="*/ 247929 h 1505067"/>
                  <a:gd name="connsiteX4" fmla="*/ 1481560 w 1502777"/>
                  <a:gd name="connsiteY4" fmla="*/ 752380 h 1505067"/>
                  <a:gd name="connsiteX5" fmla="*/ 750040 w 1502777"/>
                  <a:gd name="connsiteY5" fmla="*/ 1483900 h 1505067"/>
                  <a:gd name="connsiteX6" fmla="*/ 219571 w 1502777"/>
                  <a:gd name="connsiteY6" fmla="*/ 1259045 h 1505067"/>
                  <a:gd name="connsiteX7" fmla="*/ 18520 w 1502777"/>
                  <a:gd name="connsiteY7" fmla="*/ 752380 h 1505067"/>
                  <a:gd name="connsiteX0" fmla="*/ 18520 w 1482047"/>
                  <a:gd name="connsiteY0" fmla="*/ 752380 h 1485875"/>
                  <a:gd name="connsiteX1" fmla="*/ 263532 w 1482047"/>
                  <a:gd name="connsiteY1" fmla="*/ 212760 h 1485875"/>
                  <a:gd name="connsiteX2" fmla="*/ 750040 w 1482047"/>
                  <a:gd name="connsiteY2" fmla="*/ 20860 h 1485875"/>
                  <a:gd name="connsiteX3" fmla="*/ 1257063 w 1482047"/>
                  <a:gd name="connsiteY3" fmla="*/ 247929 h 1485875"/>
                  <a:gd name="connsiteX4" fmla="*/ 1481560 w 1482047"/>
                  <a:gd name="connsiteY4" fmla="*/ 752380 h 1485875"/>
                  <a:gd name="connsiteX5" fmla="*/ 1204309 w 1482047"/>
                  <a:gd name="connsiteY5" fmla="*/ 1144745 h 1485875"/>
                  <a:gd name="connsiteX6" fmla="*/ 750040 w 1482047"/>
                  <a:gd name="connsiteY6" fmla="*/ 1483900 h 1485875"/>
                  <a:gd name="connsiteX7" fmla="*/ 219571 w 1482047"/>
                  <a:gd name="connsiteY7" fmla="*/ 1259045 h 1485875"/>
                  <a:gd name="connsiteX8" fmla="*/ 18520 w 1482047"/>
                  <a:gd name="connsiteY8" fmla="*/ 752380 h 1485875"/>
                  <a:gd name="connsiteX0" fmla="*/ 18520 w 1505893"/>
                  <a:gd name="connsiteY0" fmla="*/ 752380 h 1485140"/>
                  <a:gd name="connsiteX1" fmla="*/ 263532 w 1505893"/>
                  <a:gd name="connsiteY1" fmla="*/ 212760 h 1485140"/>
                  <a:gd name="connsiteX2" fmla="*/ 750040 w 1505893"/>
                  <a:gd name="connsiteY2" fmla="*/ 20860 h 1485140"/>
                  <a:gd name="connsiteX3" fmla="*/ 1257063 w 1505893"/>
                  <a:gd name="connsiteY3" fmla="*/ 247929 h 1485140"/>
                  <a:gd name="connsiteX4" fmla="*/ 1481560 w 1505893"/>
                  <a:gd name="connsiteY4" fmla="*/ 752380 h 1485140"/>
                  <a:gd name="connsiteX5" fmla="*/ 1441701 w 1505893"/>
                  <a:gd name="connsiteY5" fmla="*/ 1171122 h 1485140"/>
                  <a:gd name="connsiteX6" fmla="*/ 750040 w 1505893"/>
                  <a:gd name="connsiteY6" fmla="*/ 1483900 h 1485140"/>
                  <a:gd name="connsiteX7" fmla="*/ 219571 w 1505893"/>
                  <a:gd name="connsiteY7" fmla="*/ 1259045 h 1485140"/>
                  <a:gd name="connsiteX8" fmla="*/ 18520 w 1505893"/>
                  <a:gd name="connsiteY8" fmla="*/ 752380 h 1485140"/>
                  <a:gd name="connsiteX0" fmla="*/ 18520 w 1482047"/>
                  <a:gd name="connsiteY0" fmla="*/ 752380 h 1485140"/>
                  <a:gd name="connsiteX1" fmla="*/ 263532 w 1482047"/>
                  <a:gd name="connsiteY1" fmla="*/ 212760 h 1485140"/>
                  <a:gd name="connsiteX2" fmla="*/ 750040 w 1482047"/>
                  <a:gd name="connsiteY2" fmla="*/ 20860 h 1485140"/>
                  <a:gd name="connsiteX3" fmla="*/ 1257063 w 1482047"/>
                  <a:gd name="connsiteY3" fmla="*/ 247929 h 1485140"/>
                  <a:gd name="connsiteX4" fmla="*/ 1481560 w 1482047"/>
                  <a:gd name="connsiteY4" fmla="*/ 752380 h 1485140"/>
                  <a:gd name="connsiteX5" fmla="*/ 1441701 w 1482047"/>
                  <a:gd name="connsiteY5" fmla="*/ 1171122 h 1485140"/>
                  <a:gd name="connsiteX6" fmla="*/ 750040 w 1482047"/>
                  <a:gd name="connsiteY6" fmla="*/ 1483900 h 1485140"/>
                  <a:gd name="connsiteX7" fmla="*/ 219571 w 1482047"/>
                  <a:gd name="connsiteY7" fmla="*/ 1259045 h 1485140"/>
                  <a:gd name="connsiteX8" fmla="*/ 18520 w 1482047"/>
                  <a:gd name="connsiteY8" fmla="*/ 752380 h 1485140"/>
                  <a:gd name="connsiteX0" fmla="*/ 18520 w 1564794"/>
                  <a:gd name="connsiteY0" fmla="*/ 752380 h 1484727"/>
                  <a:gd name="connsiteX1" fmla="*/ 263532 w 1564794"/>
                  <a:gd name="connsiteY1" fmla="*/ 212760 h 1484727"/>
                  <a:gd name="connsiteX2" fmla="*/ 750040 w 1564794"/>
                  <a:gd name="connsiteY2" fmla="*/ 20860 h 1484727"/>
                  <a:gd name="connsiteX3" fmla="*/ 1257063 w 1564794"/>
                  <a:gd name="connsiteY3" fmla="*/ 247929 h 1484727"/>
                  <a:gd name="connsiteX4" fmla="*/ 1481560 w 1564794"/>
                  <a:gd name="connsiteY4" fmla="*/ 752380 h 1484727"/>
                  <a:gd name="connsiteX5" fmla="*/ 1564794 w 1564794"/>
                  <a:gd name="connsiteY5" fmla="*/ 1188706 h 1484727"/>
                  <a:gd name="connsiteX6" fmla="*/ 750040 w 1564794"/>
                  <a:gd name="connsiteY6" fmla="*/ 1483900 h 1484727"/>
                  <a:gd name="connsiteX7" fmla="*/ 219571 w 1564794"/>
                  <a:gd name="connsiteY7" fmla="*/ 1259045 h 1484727"/>
                  <a:gd name="connsiteX8" fmla="*/ 18520 w 1564794"/>
                  <a:gd name="connsiteY8" fmla="*/ 752380 h 1484727"/>
                  <a:gd name="connsiteX0" fmla="*/ 18520 w 1683059"/>
                  <a:gd name="connsiteY0" fmla="*/ 734781 h 1467128"/>
                  <a:gd name="connsiteX1" fmla="*/ 263532 w 1683059"/>
                  <a:gd name="connsiteY1" fmla="*/ 195161 h 1467128"/>
                  <a:gd name="connsiteX2" fmla="*/ 750040 w 1683059"/>
                  <a:gd name="connsiteY2" fmla="*/ 3261 h 1467128"/>
                  <a:gd name="connsiteX3" fmla="*/ 1652717 w 1683059"/>
                  <a:gd name="connsiteY3" fmla="*/ 327045 h 1467128"/>
                  <a:gd name="connsiteX4" fmla="*/ 1481560 w 1683059"/>
                  <a:gd name="connsiteY4" fmla="*/ 734781 h 1467128"/>
                  <a:gd name="connsiteX5" fmla="*/ 1564794 w 1683059"/>
                  <a:gd name="connsiteY5" fmla="*/ 1171107 h 1467128"/>
                  <a:gd name="connsiteX6" fmla="*/ 750040 w 1683059"/>
                  <a:gd name="connsiteY6" fmla="*/ 1466301 h 1467128"/>
                  <a:gd name="connsiteX7" fmla="*/ 219571 w 1683059"/>
                  <a:gd name="connsiteY7" fmla="*/ 1241446 h 1467128"/>
                  <a:gd name="connsiteX8" fmla="*/ 18520 w 1683059"/>
                  <a:gd name="connsiteY8" fmla="*/ 734781 h 1467128"/>
                  <a:gd name="connsiteX0" fmla="*/ 18520 w 1652965"/>
                  <a:gd name="connsiteY0" fmla="*/ 734781 h 1467128"/>
                  <a:gd name="connsiteX1" fmla="*/ 263532 w 1652965"/>
                  <a:gd name="connsiteY1" fmla="*/ 195161 h 1467128"/>
                  <a:gd name="connsiteX2" fmla="*/ 750040 w 1652965"/>
                  <a:gd name="connsiteY2" fmla="*/ 3261 h 1467128"/>
                  <a:gd name="connsiteX3" fmla="*/ 1652717 w 1652965"/>
                  <a:gd name="connsiteY3" fmla="*/ 327045 h 1467128"/>
                  <a:gd name="connsiteX4" fmla="*/ 1481560 w 1652965"/>
                  <a:gd name="connsiteY4" fmla="*/ 734781 h 1467128"/>
                  <a:gd name="connsiteX5" fmla="*/ 1564794 w 1652965"/>
                  <a:gd name="connsiteY5" fmla="*/ 1171107 h 1467128"/>
                  <a:gd name="connsiteX6" fmla="*/ 750040 w 1652965"/>
                  <a:gd name="connsiteY6" fmla="*/ 1466301 h 1467128"/>
                  <a:gd name="connsiteX7" fmla="*/ 219571 w 1652965"/>
                  <a:gd name="connsiteY7" fmla="*/ 1241446 h 1467128"/>
                  <a:gd name="connsiteX8" fmla="*/ 18520 w 1652965"/>
                  <a:gd name="connsiteY8" fmla="*/ 734781 h 1467128"/>
                  <a:gd name="connsiteX0" fmla="*/ 18520 w 1668921"/>
                  <a:gd name="connsiteY0" fmla="*/ 734781 h 1467128"/>
                  <a:gd name="connsiteX1" fmla="*/ 263532 w 1668921"/>
                  <a:gd name="connsiteY1" fmla="*/ 195161 h 1467128"/>
                  <a:gd name="connsiteX2" fmla="*/ 750040 w 1668921"/>
                  <a:gd name="connsiteY2" fmla="*/ 3261 h 1467128"/>
                  <a:gd name="connsiteX3" fmla="*/ 1652717 w 1668921"/>
                  <a:gd name="connsiteY3" fmla="*/ 327045 h 1467128"/>
                  <a:gd name="connsiteX4" fmla="*/ 1666198 w 1668921"/>
                  <a:gd name="connsiteY4" fmla="*/ 796328 h 1467128"/>
                  <a:gd name="connsiteX5" fmla="*/ 1564794 w 1668921"/>
                  <a:gd name="connsiteY5" fmla="*/ 1171107 h 1467128"/>
                  <a:gd name="connsiteX6" fmla="*/ 750040 w 1668921"/>
                  <a:gd name="connsiteY6" fmla="*/ 1466301 h 1467128"/>
                  <a:gd name="connsiteX7" fmla="*/ 219571 w 1668921"/>
                  <a:gd name="connsiteY7" fmla="*/ 1241446 h 1467128"/>
                  <a:gd name="connsiteX8" fmla="*/ 18520 w 1668921"/>
                  <a:gd name="connsiteY8" fmla="*/ 734781 h 146712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8402 w 1984118"/>
                  <a:gd name="connsiteY0" fmla="*/ 778743 h 1466948"/>
                  <a:gd name="connsiteX1" fmla="*/ 578729 w 1984118"/>
                  <a:gd name="connsiteY1" fmla="*/ 195161 h 1466948"/>
                  <a:gd name="connsiteX2" fmla="*/ 1065237 w 1984118"/>
                  <a:gd name="connsiteY2" fmla="*/ 3261 h 1466948"/>
                  <a:gd name="connsiteX3" fmla="*/ 1967914 w 1984118"/>
                  <a:gd name="connsiteY3" fmla="*/ 327045 h 1466948"/>
                  <a:gd name="connsiteX4" fmla="*/ 1981395 w 1984118"/>
                  <a:gd name="connsiteY4" fmla="*/ 796328 h 1466948"/>
                  <a:gd name="connsiteX5" fmla="*/ 1976707 w 1984118"/>
                  <a:gd name="connsiteY5" fmla="*/ 1179899 h 1466948"/>
                  <a:gd name="connsiteX6" fmla="*/ 1065237 w 1984118"/>
                  <a:gd name="connsiteY6" fmla="*/ 1466301 h 1466948"/>
                  <a:gd name="connsiteX7" fmla="*/ 534768 w 1984118"/>
                  <a:gd name="connsiteY7" fmla="*/ 1241446 h 1466948"/>
                  <a:gd name="connsiteX8" fmla="*/ 8402 w 1984118"/>
                  <a:gd name="connsiteY8" fmla="*/ 778743 h 1466948"/>
                  <a:gd name="connsiteX0" fmla="*/ 97 w 1975813"/>
                  <a:gd name="connsiteY0" fmla="*/ 778743 h 1466948"/>
                  <a:gd name="connsiteX1" fmla="*/ 570424 w 1975813"/>
                  <a:gd name="connsiteY1" fmla="*/ 195161 h 1466948"/>
                  <a:gd name="connsiteX2" fmla="*/ 1056932 w 1975813"/>
                  <a:gd name="connsiteY2" fmla="*/ 3261 h 1466948"/>
                  <a:gd name="connsiteX3" fmla="*/ 1959609 w 1975813"/>
                  <a:gd name="connsiteY3" fmla="*/ 327045 h 1466948"/>
                  <a:gd name="connsiteX4" fmla="*/ 1973090 w 1975813"/>
                  <a:gd name="connsiteY4" fmla="*/ 796328 h 1466948"/>
                  <a:gd name="connsiteX5" fmla="*/ 1968402 w 1975813"/>
                  <a:gd name="connsiteY5" fmla="*/ 1179899 h 1466948"/>
                  <a:gd name="connsiteX6" fmla="*/ 1056932 w 1975813"/>
                  <a:gd name="connsiteY6" fmla="*/ 1466301 h 1466948"/>
                  <a:gd name="connsiteX7" fmla="*/ 526463 w 1975813"/>
                  <a:gd name="connsiteY7" fmla="*/ 1241446 h 1466948"/>
                  <a:gd name="connsiteX8" fmla="*/ 97 w 1975813"/>
                  <a:gd name="connsiteY8" fmla="*/ 778743 h 1466948"/>
                  <a:gd name="connsiteX0" fmla="*/ 0 w 1975716"/>
                  <a:gd name="connsiteY0" fmla="*/ 778743 h 1466948"/>
                  <a:gd name="connsiteX1" fmla="*/ 570327 w 1975716"/>
                  <a:gd name="connsiteY1" fmla="*/ 195161 h 1466948"/>
                  <a:gd name="connsiteX2" fmla="*/ 1056835 w 1975716"/>
                  <a:gd name="connsiteY2" fmla="*/ 3261 h 1466948"/>
                  <a:gd name="connsiteX3" fmla="*/ 1959512 w 1975716"/>
                  <a:gd name="connsiteY3" fmla="*/ 327045 h 1466948"/>
                  <a:gd name="connsiteX4" fmla="*/ 1972993 w 1975716"/>
                  <a:gd name="connsiteY4" fmla="*/ 796328 h 1466948"/>
                  <a:gd name="connsiteX5" fmla="*/ 1968305 w 1975716"/>
                  <a:gd name="connsiteY5" fmla="*/ 1179899 h 1466948"/>
                  <a:gd name="connsiteX6" fmla="*/ 1056835 w 1975716"/>
                  <a:gd name="connsiteY6" fmla="*/ 1466301 h 1466948"/>
                  <a:gd name="connsiteX7" fmla="*/ 526366 w 1975716"/>
                  <a:gd name="connsiteY7" fmla="*/ 1241446 h 1466948"/>
                  <a:gd name="connsiteX8" fmla="*/ 0 w 1975716"/>
                  <a:gd name="connsiteY8" fmla="*/ 778743 h 1466948"/>
                  <a:gd name="connsiteX0" fmla="*/ 0 w 1975716"/>
                  <a:gd name="connsiteY0" fmla="*/ 777516 h 1465721"/>
                  <a:gd name="connsiteX1" fmla="*/ 570327 w 1975716"/>
                  <a:gd name="connsiteY1" fmla="*/ 193934 h 1465721"/>
                  <a:gd name="connsiteX2" fmla="*/ 1056835 w 1975716"/>
                  <a:gd name="connsiteY2" fmla="*/ 2034 h 1465721"/>
                  <a:gd name="connsiteX3" fmla="*/ 1959512 w 1975716"/>
                  <a:gd name="connsiteY3" fmla="*/ 325818 h 1465721"/>
                  <a:gd name="connsiteX4" fmla="*/ 1972993 w 1975716"/>
                  <a:gd name="connsiteY4" fmla="*/ 795101 h 1465721"/>
                  <a:gd name="connsiteX5" fmla="*/ 1968305 w 1975716"/>
                  <a:gd name="connsiteY5" fmla="*/ 1178672 h 1465721"/>
                  <a:gd name="connsiteX6" fmla="*/ 1056835 w 1975716"/>
                  <a:gd name="connsiteY6" fmla="*/ 1465074 h 1465721"/>
                  <a:gd name="connsiteX7" fmla="*/ 526366 w 1975716"/>
                  <a:gd name="connsiteY7" fmla="*/ 1240219 h 1465721"/>
                  <a:gd name="connsiteX8" fmla="*/ 0 w 1975716"/>
                  <a:gd name="connsiteY8" fmla="*/ 777516 h 1465721"/>
                  <a:gd name="connsiteX0" fmla="*/ 0 w 1975716"/>
                  <a:gd name="connsiteY0" fmla="*/ 666652 h 1354857"/>
                  <a:gd name="connsiteX1" fmla="*/ 570327 w 1975716"/>
                  <a:gd name="connsiteY1" fmla="*/ 83070 h 1354857"/>
                  <a:gd name="connsiteX2" fmla="*/ 1074419 w 1975716"/>
                  <a:gd name="connsiteY2" fmla="*/ 5470 h 1354857"/>
                  <a:gd name="connsiteX3" fmla="*/ 1959512 w 1975716"/>
                  <a:gd name="connsiteY3" fmla="*/ 214954 h 1354857"/>
                  <a:gd name="connsiteX4" fmla="*/ 1972993 w 1975716"/>
                  <a:gd name="connsiteY4" fmla="*/ 684237 h 1354857"/>
                  <a:gd name="connsiteX5" fmla="*/ 1968305 w 1975716"/>
                  <a:gd name="connsiteY5" fmla="*/ 1067808 h 1354857"/>
                  <a:gd name="connsiteX6" fmla="*/ 1056835 w 1975716"/>
                  <a:gd name="connsiteY6" fmla="*/ 1354210 h 1354857"/>
                  <a:gd name="connsiteX7" fmla="*/ 526366 w 1975716"/>
                  <a:gd name="connsiteY7" fmla="*/ 1129355 h 1354857"/>
                  <a:gd name="connsiteX8" fmla="*/ 0 w 1975716"/>
                  <a:gd name="connsiteY8" fmla="*/ 666652 h 1354857"/>
                  <a:gd name="connsiteX0" fmla="*/ 0 w 1975716"/>
                  <a:gd name="connsiteY0" fmla="*/ 662346 h 1350551"/>
                  <a:gd name="connsiteX1" fmla="*/ 570327 w 1975716"/>
                  <a:gd name="connsiteY1" fmla="*/ 78764 h 1350551"/>
                  <a:gd name="connsiteX2" fmla="*/ 1074419 w 1975716"/>
                  <a:gd name="connsiteY2" fmla="*/ 1164 h 1350551"/>
                  <a:gd name="connsiteX3" fmla="*/ 1959512 w 1975716"/>
                  <a:gd name="connsiteY3" fmla="*/ 210648 h 1350551"/>
                  <a:gd name="connsiteX4" fmla="*/ 1972993 w 1975716"/>
                  <a:gd name="connsiteY4" fmla="*/ 679931 h 1350551"/>
                  <a:gd name="connsiteX5" fmla="*/ 1968305 w 1975716"/>
                  <a:gd name="connsiteY5" fmla="*/ 1063502 h 1350551"/>
                  <a:gd name="connsiteX6" fmla="*/ 1056835 w 1975716"/>
                  <a:gd name="connsiteY6" fmla="*/ 1349904 h 1350551"/>
                  <a:gd name="connsiteX7" fmla="*/ 526366 w 1975716"/>
                  <a:gd name="connsiteY7" fmla="*/ 1125049 h 1350551"/>
                  <a:gd name="connsiteX8" fmla="*/ 0 w 1975716"/>
                  <a:gd name="connsiteY8" fmla="*/ 662346 h 1350551"/>
                  <a:gd name="connsiteX0" fmla="*/ 0 w 1975716"/>
                  <a:gd name="connsiteY0" fmla="*/ 605480 h 1293685"/>
                  <a:gd name="connsiteX1" fmla="*/ 570327 w 1975716"/>
                  <a:gd name="connsiteY1" fmla="*/ 21898 h 1293685"/>
                  <a:gd name="connsiteX2" fmla="*/ 1083211 w 1975716"/>
                  <a:gd name="connsiteY2" fmla="*/ 14636 h 1293685"/>
                  <a:gd name="connsiteX3" fmla="*/ 1959512 w 1975716"/>
                  <a:gd name="connsiteY3" fmla="*/ 153782 h 1293685"/>
                  <a:gd name="connsiteX4" fmla="*/ 1972993 w 1975716"/>
                  <a:gd name="connsiteY4" fmla="*/ 623065 h 1293685"/>
                  <a:gd name="connsiteX5" fmla="*/ 1968305 w 1975716"/>
                  <a:gd name="connsiteY5" fmla="*/ 1006636 h 1293685"/>
                  <a:gd name="connsiteX6" fmla="*/ 1056835 w 1975716"/>
                  <a:gd name="connsiteY6" fmla="*/ 1293038 h 1293685"/>
                  <a:gd name="connsiteX7" fmla="*/ 526366 w 1975716"/>
                  <a:gd name="connsiteY7" fmla="*/ 1068183 h 1293685"/>
                  <a:gd name="connsiteX8" fmla="*/ 0 w 1975716"/>
                  <a:gd name="connsiteY8" fmla="*/ 605480 h 1293685"/>
                  <a:gd name="connsiteX0" fmla="*/ 0 w 1975716"/>
                  <a:gd name="connsiteY0" fmla="*/ 609717 h 1297922"/>
                  <a:gd name="connsiteX1" fmla="*/ 570327 w 1975716"/>
                  <a:gd name="connsiteY1" fmla="*/ 26135 h 1297922"/>
                  <a:gd name="connsiteX2" fmla="*/ 1083211 w 1975716"/>
                  <a:gd name="connsiteY2" fmla="*/ 18873 h 1297922"/>
                  <a:gd name="connsiteX3" fmla="*/ 1959512 w 1975716"/>
                  <a:gd name="connsiteY3" fmla="*/ 158019 h 1297922"/>
                  <a:gd name="connsiteX4" fmla="*/ 1972993 w 1975716"/>
                  <a:gd name="connsiteY4" fmla="*/ 627302 h 1297922"/>
                  <a:gd name="connsiteX5" fmla="*/ 1968305 w 1975716"/>
                  <a:gd name="connsiteY5" fmla="*/ 1010873 h 1297922"/>
                  <a:gd name="connsiteX6" fmla="*/ 1056835 w 1975716"/>
                  <a:gd name="connsiteY6" fmla="*/ 1297275 h 1297922"/>
                  <a:gd name="connsiteX7" fmla="*/ 526366 w 1975716"/>
                  <a:gd name="connsiteY7" fmla="*/ 1072420 h 1297922"/>
                  <a:gd name="connsiteX8" fmla="*/ 0 w 1975716"/>
                  <a:gd name="connsiteY8" fmla="*/ 609717 h 1297922"/>
                  <a:gd name="connsiteX0" fmla="*/ 0 w 1975716"/>
                  <a:gd name="connsiteY0" fmla="*/ 609717 h 1228400"/>
                  <a:gd name="connsiteX1" fmla="*/ 570327 w 1975716"/>
                  <a:gd name="connsiteY1" fmla="*/ 26135 h 1228400"/>
                  <a:gd name="connsiteX2" fmla="*/ 1083211 w 1975716"/>
                  <a:gd name="connsiteY2" fmla="*/ 18873 h 1228400"/>
                  <a:gd name="connsiteX3" fmla="*/ 1959512 w 1975716"/>
                  <a:gd name="connsiteY3" fmla="*/ 158019 h 1228400"/>
                  <a:gd name="connsiteX4" fmla="*/ 1972993 w 1975716"/>
                  <a:gd name="connsiteY4" fmla="*/ 627302 h 1228400"/>
                  <a:gd name="connsiteX5" fmla="*/ 1968305 w 1975716"/>
                  <a:gd name="connsiteY5" fmla="*/ 1010873 h 1228400"/>
                  <a:gd name="connsiteX6" fmla="*/ 1056835 w 1975716"/>
                  <a:gd name="connsiteY6" fmla="*/ 1226937 h 1228400"/>
                  <a:gd name="connsiteX7" fmla="*/ 526366 w 1975716"/>
                  <a:gd name="connsiteY7" fmla="*/ 1072420 h 1228400"/>
                  <a:gd name="connsiteX8" fmla="*/ 0 w 1975716"/>
                  <a:gd name="connsiteY8" fmla="*/ 609717 h 122840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2993"/>
                  <a:gd name="connsiteY0" fmla="*/ 609717 h 1227310"/>
                  <a:gd name="connsiteX1" fmla="*/ 570327 w 1972993"/>
                  <a:gd name="connsiteY1" fmla="*/ 26135 h 1227310"/>
                  <a:gd name="connsiteX2" fmla="*/ 1083211 w 1972993"/>
                  <a:gd name="connsiteY2" fmla="*/ 18873 h 1227310"/>
                  <a:gd name="connsiteX3" fmla="*/ 1959512 w 1972993"/>
                  <a:gd name="connsiteY3" fmla="*/ 158019 h 1227310"/>
                  <a:gd name="connsiteX4" fmla="*/ 1972993 w 1972993"/>
                  <a:gd name="connsiteY4" fmla="*/ 627302 h 1227310"/>
                  <a:gd name="connsiteX5" fmla="*/ 1968305 w 1972993"/>
                  <a:gd name="connsiteY5" fmla="*/ 1010873 h 1227310"/>
                  <a:gd name="connsiteX6" fmla="*/ 1056835 w 1972993"/>
                  <a:gd name="connsiteY6" fmla="*/ 1226937 h 1227310"/>
                  <a:gd name="connsiteX7" fmla="*/ 526366 w 1972993"/>
                  <a:gd name="connsiteY7" fmla="*/ 1072420 h 1227310"/>
                  <a:gd name="connsiteX8" fmla="*/ 0 w 1972993"/>
                  <a:gd name="connsiteY8" fmla="*/ 609717 h 1227310"/>
                  <a:gd name="connsiteX0" fmla="*/ 0 w 1990577"/>
                  <a:gd name="connsiteY0" fmla="*/ 609717 h 1227310"/>
                  <a:gd name="connsiteX1" fmla="*/ 570327 w 1990577"/>
                  <a:gd name="connsiteY1" fmla="*/ 26135 h 1227310"/>
                  <a:gd name="connsiteX2" fmla="*/ 1083211 w 1990577"/>
                  <a:gd name="connsiteY2" fmla="*/ 18873 h 1227310"/>
                  <a:gd name="connsiteX3" fmla="*/ 1959512 w 1990577"/>
                  <a:gd name="connsiteY3" fmla="*/ 158019 h 1227310"/>
                  <a:gd name="connsiteX4" fmla="*/ 1990577 w 1990577"/>
                  <a:gd name="connsiteY4" fmla="*/ 600925 h 1227310"/>
                  <a:gd name="connsiteX5" fmla="*/ 1968305 w 1990577"/>
                  <a:gd name="connsiteY5" fmla="*/ 1010873 h 1227310"/>
                  <a:gd name="connsiteX6" fmla="*/ 1056835 w 1990577"/>
                  <a:gd name="connsiteY6" fmla="*/ 1226937 h 1227310"/>
                  <a:gd name="connsiteX7" fmla="*/ 526366 w 1990577"/>
                  <a:gd name="connsiteY7" fmla="*/ 1072420 h 1227310"/>
                  <a:gd name="connsiteX8" fmla="*/ 0 w 1990577"/>
                  <a:gd name="connsiteY8" fmla="*/ 609717 h 1227310"/>
                  <a:gd name="connsiteX0" fmla="*/ 0 w 1990577"/>
                  <a:gd name="connsiteY0" fmla="*/ 591106 h 1208699"/>
                  <a:gd name="connsiteX1" fmla="*/ 587912 w 1990577"/>
                  <a:gd name="connsiteY1" fmla="*/ 156993 h 1208699"/>
                  <a:gd name="connsiteX2" fmla="*/ 1083211 w 1990577"/>
                  <a:gd name="connsiteY2" fmla="*/ 262 h 1208699"/>
                  <a:gd name="connsiteX3" fmla="*/ 1959512 w 1990577"/>
                  <a:gd name="connsiteY3" fmla="*/ 139408 h 1208699"/>
                  <a:gd name="connsiteX4" fmla="*/ 1990577 w 1990577"/>
                  <a:gd name="connsiteY4" fmla="*/ 582314 h 1208699"/>
                  <a:gd name="connsiteX5" fmla="*/ 1968305 w 1990577"/>
                  <a:gd name="connsiteY5" fmla="*/ 992262 h 1208699"/>
                  <a:gd name="connsiteX6" fmla="*/ 1056835 w 1990577"/>
                  <a:gd name="connsiteY6" fmla="*/ 1208326 h 1208699"/>
                  <a:gd name="connsiteX7" fmla="*/ 526366 w 1990577"/>
                  <a:gd name="connsiteY7" fmla="*/ 1053809 h 1208699"/>
                  <a:gd name="connsiteX8" fmla="*/ 0 w 1990577"/>
                  <a:gd name="connsiteY8" fmla="*/ 591106 h 1208699"/>
                  <a:gd name="connsiteX0" fmla="*/ 0 w 1990577"/>
                  <a:gd name="connsiteY0" fmla="*/ 591106 h 1208326"/>
                  <a:gd name="connsiteX1" fmla="*/ 587912 w 1990577"/>
                  <a:gd name="connsiteY1" fmla="*/ 156993 h 1208326"/>
                  <a:gd name="connsiteX2" fmla="*/ 1083211 w 1990577"/>
                  <a:gd name="connsiteY2" fmla="*/ 262 h 1208326"/>
                  <a:gd name="connsiteX3" fmla="*/ 1959512 w 1990577"/>
                  <a:gd name="connsiteY3" fmla="*/ 139408 h 1208326"/>
                  <a:gd name="connsiteX4" fmla="*/ 1990577 w 1990577"/>
                  <a:gd name="connsiteY4" fmla="*/ 582314 h 1208326"/>
                  <a:gd name="connsiteX5" fmla="*/ 1968305 w 1990577"/>
                  <a:gd name="connsiteY5" fmla="*/ 992262 h 1208326"/>
                  <a:gd name="connsiteX6" fmla="*/ 1056835 w 1990577"/>
                  <a:gd name="connsiteY6" fmla="*/ 1208326 h 1208326"/>
                  <a:gd name="connsiteX7" fmla="*/ 570328 w 1990577"/>
                  <a:gd name="connsiteY7" fmla="*/ 992263 h 1208326"/>
                  <a:gd name="connsiteX8" fmla="*/ 0 w 1990577"/>
                  <a:gd name="connsiteY8" fmla="*/ 591106 h 1208326"/>
                  <a:gd name="connsiteX0" fmla="*/ 0 w 1990577"/>
                  <a:gd name="connsiteY0" fmla="*/ 591106 h 1088235"/>
                  <a:gd name="connsiteX1" fmla="*/ 587912 w 1990577"/>
                  <a:gd name="connsiteY1" fmla="*/ 156993 h 1088235"/>
                  <a:gd name="connsiteX2" fmla="*/ 1083211 w 1990577"/>
                  <a:gd name="connsiteY2" fmla="*/ 262 h 1088235"/>
                  <a:gd name="connsiteX3" fmla="*/ 1959512 w 1990577"/>
                  <a:gd name="connsiteY3" fmla="*/ 139408 h 1088235"/>
                  <a:gd name="connsiteX4" fmla="*/ 1990577 w 1990577"/>
                  <a:gd name="connsiteY4" fmla="*/ 582314 h 1088235"/>
                  <a:gd name="connsiteX5" fmla="*/ 1968305 w 1990577"/>
                  <a:gd name="connsiteY5" fmla="*/ 992262 h 1088235"/>
                  <a:gd name="connsiteX6" fmla="*/ 1135966 w 1990577"/>
                  <a:gd name="connsiteY6" fmla="*/ 1085234 h 1088235"/>
                  <a:gd name="connsiteX7" fmla="*/ 570328 w 1990577"/>
                  <a:gd name="connsiteY7" fmla="*/ 992263 h 1088235"/>
                  <a:gd name="connsiteX8" fmla="*/ 0 w 1990577"/>
                  <a:gd name="connsiteY8" fmla="*/ 591106 h 1088235"/>
                  <a:gd name="connsiteX0" fmla="*/ 0 w 1990577"/>
                  <a:gd name="connsiteY0" fmla="*/ 503937 h 1001066"/>
                  <a:gd name="connsiteX1" fmla="*/ 587912 w 1990577"/>
                  <a:gd name="connsiteY1" fmla="*/ 69824 h 1001066"/>
                  <a:gd name="connsiteX2" fmla="*/ 1153549 w 1990577"/>
                  <a:gd name="connsiteY2" fmla="*/ 62562 h 1001066"/>
                  <a:gd name="connsiteX3" fmla="*/ 1959512 w 1990577"/>
                  <a:gd name="connsiteY3" fmla="*/ 52239 h 1001066"/>
                  <a:gd name="connsiteX4" fmla="*/ 1990577 w 1990577"/>
                  <a:gd name="connsiteY4" fmla="*/ 495145 h 1001066"/>
                  <a:gd name="connsiteX5" fmla="*/ 1968305 w 1990577"/>
                  <a:gd name="connsiteY5" fmla="*/ 905093 h 1001066"/>
                  <a:gd name="connsiteX6" fmla="*/ 1135966 w 1990577"/>
                  <a:gd name="connsiteY6" fmla="*/ 998065 h 1001066"/>
                  <a:gd name="connsiteX7" fmla="*/ 570328 w 1990577"/>
                  <a:gd name="connsiteY7" fmla="*/ 905094 h 1001066"/>
                  <a:gd name="connsiteX8" fmla="*/ 0 w 1990577"/>
                  <a:gd name="connsiteY8" fmla="*/ 503937 h 1001066"/>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1753"/>
                  <a:gd name="connsiteY0" fmla="*/ 465123 h 962662"/>
                  <a:gd name="connsiteX1" fmla="*/ 587912 w 1991753"/>
                  <a:gd name="connsiteY1" fmla="*/ 31010 h 962662"/>
                  <a:gd name="connsiteX2" fmla="*/ 1153549 w 1991753"/>
                  <a:gd name="connsiteY2" fmla="*/ 23748 h 962662"/>
                  <a:gd name="connsiteX3" fmla="*/ 1985888 w 1991753"/>
                  <a:gd name="connsiteY3" fmla="*/ 154102 h 962662"/>
                  <a:gd name="connsiteX4" fmla="*/ 1990577 w 1991753"/>
                  <a:gd name="connsiteY4" fmla="*/ 456331 h 962662"/>
                  <a:gd name="connsiteX5" fmla="*/ 1977098 w 1991753"/>
                  <a:gd name="connsiteY5" fmla="*/ 954202 h 962662"/>
                  <a:gd name="connsiteX6" fmla="*/ 1135966 w 1991753"/>
                  <a:gd name="connsiteY6" fmla="*/ 959251 h 962662"/>
                  <a:gd name="connsiteX7" fmla="*/ 570328 w 1991753"/>
                  <a:gd name="connsiteY7" fmla="*/ 866280 h 962662"/>
                  <a:gd name="connsiteX8" fmla="*/ 0 w 1991753"/>
                  <a:gd name="connsiteY8" fmla="*/ 465123 h 962662"/>
                  <a:gd name="connsiteX0" fmla="*/ 0 w 1997711"/>
                  <a:gd name="connsiteY0" fmla="*/ 466605 h 964144"/>
                  <a:gd name="connsiteX1" fmla="*/ 587912 w 1997711"/>
                  <a:gd name="connsiteY1" fmla="*/ 32492 h 964144"/>
                  <a:gd name="connsiteX2" fmla="*/ 1153549 w 1997711"/>
                  <a:gd name="connsiteY2" fmla="*/ 25230 h 964144"/>
                  <a:gd name="connsiteX3" fmla="*/ 1994680 w 1997711"/>
                  <a:gd name="connsiteY3" fmla="*/ 181961 h 964144"/>
                  <a:gd name="connsiteX4" fmla="*/ 1990577 w 1997711"/>
                  <a:gd name="connsiteY4" fmla="*/ 457813 h 964144"/>
                  <a:gd name="connsiteX5" fmla="*/ 1977098 w 1997711"/>
                  <a:gd name="connsiteY5" fmla="*/ 955684 h 964144"/>
                  <a:gd name="connsiteX6" fmla="*/ 1135966 w 1997711"/>
                  <a:gd name="connsiteY6" fmla="*/ 960733 h 964144"/>
                  <a:gd name="connsiteX7" fmla="*/ 570328 w 1997711"/>
                  <a:gd name="connsiteY7" fmla="*/ 867762 h 964144"/>
                  <a:gd name="connsiteX8" fmla="*/ 0 w 1997711"/>
                  <a:gd name="connsiteY8" fmla="*/ 466605 h 964144"/>
                  <a:gd name="connsiteX0" fmla="*/ 0 w 2001183"/>
                  <a:gd name="connsiteY0" fmla="*/ 466605 h 964144"/>
                  <a:gd name="connsiteX1" fmla="*/ 587912 w 2001183"/>
                  <a:gd name="connsiteY1" fmla="*/ 32492 h 964144"/>
                  <a:gd name="connsiteX2" fmla="*/ 1153549 w 2001183"/>
                  <a:gd name="connsiteY2" fmla="*/ 25230 h 964144"/>
                  <a:gd name="connsiteX3" fmla="*/ 1994680 w 2001183"/>
                  <a:gd name="connsiteY3" fmla="*/ 181961 h 964144"/>
                  <a:gd name="connsiteX4" fmla="*/ 1999370 w 2001183"/>
                  <a:gd name="connsiteY4" fmla="*/ 572113 h 964144"/>
                  <a:gd name="connsiteX5" fmla="*/ 1977098 w 2001183"/>
                  <a:gd name="connsiteY5" fmla="*/ 955684 h 964144"/>
                  <a:gd name="connsiteX6" fmla="*/ 1135966 w 2001183"/>
                  <a:gd name="connsiteY6" fmla="*/ 960733 h 964144"/>
                  <a:gd name="connsiteX7" fmla="*/ 570328 w 2001183"/>
                  <a:gd name="connsiteY7" fmla="*/ 867762 h 964144"/>
                  <a:gd name="connsiteX8" fmla="*/ 0 w 2001183"/>
                  <a:gd name="connsiteY8" fmla="*/ 466605 h 964144"/>
                  <a:gd name="connsiteX0" fmla="*/ 0 w 2001183"/>
                  <a:gd name="connsiteY0" fmla="*/ 444287 h 941826"/>
                  <a:gd name="connsiteX1" fmla="*/ 587912 w 2001183"/>
                  <a:gd name="connsiteY1" fmla="*/ 10174 h 941826"/>
                  <a:gd name="connsiteX2" fmla="*/ 1153549 w 2001183"/>
                  <a:gd name="connsiteY2" fmla="*/ 143589 h 941826"/>
                  <a:gd name="connsiteX3" fmla="*/ 1994680 w 2001183"/>
                  <a:gd name="connsiteY3" fmla="*/ 159643 h 941826"/>
                  <a:gd name="connsiteX4" fmla="*/ 1999370 w 2001183"/>
                  <a:gd name="connsiteY4" fmla="*/ 549795 h 941826"/>
                  <a:gd name="connsiteX5" fmla="*/ 1977098 w 2001183"/>
                  <a:gd name="connsiteY5" fmla="*/ 933366 h 941826"/>
                  <a:gd name="connsiteX6" fmla="*/ 1135966 w 2001183"/>
                  <a:gd name="connsiteY6" fmla="*/ 938415 h 941826"/>
                  <a:gd name="connsiteX7" fmla="*/ 570328 w 2001183"/>
                  <a:gd name="connsiteY7" fmla="*/ 845444 h 941826"/>
                  <a:gd name="connsiteX8" fmla="*/ 0 w 2001183"/>
                  <a:gd name="connsiteY8" fmla="*/ 444287 h 941826"/>
                  <a:gd name="connsiteX0" fmla="*/ 0 w 2001183"/>
                  <a:gd name="connsiteY0" fmla="*/ 332376 h 829915"/>
                  <a:gd name="connsiteX1" fmla="*/ 579119 w 2001183"/>
                  <a:gd name="connsiteY1" fmla="*/ 21355 h 829915"/>
                  <a:gd name="connsiteX2" fmla="*/ 1153549 w 2001183"/>
                  <a:gd name="connsiteY2" fmla="*/ 31678 h 829915"/>
                  <a:gd name="connsiteX3" fmla="*/ 1994680 w 2001183"/>
                  <a:gd name="connsiteY3" fmla="*/ 47732 h 829915"/>
                  <a:gd name="connsiteX4" fmla="*/ 1999370 w 2001183"/>
                  <a:gd name="connsiteY4" fmla="*/ 437884 h 829915"/>
                  <a:gd name="connsiteX5" fmla="*/ 1977098 w 2001183"/>
                  <a:gd name="connsiteY5" fmla="*/ 821455 h 829915"/>
                  <a:gd name="connsiteX6" fmla="*/ 1135966 w 2001183"/>
                  <a:gd name="connsiteY6" fmla="*/ 826504 h 829915"/>
                  <a:gd name="connsiteX7" fmla="*/ 570328 w 2001183"/>
                  <a:gd name="connsiteY7" fmla="*/ 733533 h 829915"/>
                  <a:gd name="connsiteX8" fmla="*/ 0 w 2001183"/>
                  <a:gd name="connsiteY8" fmla="*/ 332376 h 829915"/>
                  <a:gd name="connsiteX0" fmla="*/ 0 w 2001183"/>
                  <a:gd name="connsiteY0" fmla="*/ 312625 h 810164"/>
                  <a:gd name="connsiteX1" fmla="*/ 579119 w 2001183"/>
                  <a:gd name="connsiteY1" fmla="*/ 27981 h 810164"/>
                  <a:gd name="connsiteX2" fmla="*/ 1153549 w 2001183"/>
                  <a:gd name="connsiteY2" fmla="*/ 11927 h 810164"/>
                  <a:gd name="connsiteX3" fmla="*/ 1994680 w 2001183"/>
                  <a:gd name="connsiteY3" fmla="*/ 27981 h 810164"/>
                  <a:gd name="connsiteX4" fmla="*/ 1999370 w 2001183"/>
                  <a:gd name="connsiteY4" fmla="*/ 418133 h 810164"/>
                  <a:gd name="connsiteX5" fmla="*/ 1977098 w 2001183"/>
                  <a:gd name="connsiteY5" fmla="*/ 801704 h 810164"/>
                  <a:gd name="connsiteX6" fmla="*/ 1135966 w 2001183"/>
                  <a:gd name="connsiteY6" fmla="*/ 806753 h 810164"/>
                  <a:gd name="connsiteX7" fmla="*/ 570328 w 2001183"/>
                  <a:gd name="connsiteY7" fmla="*/ 713782 h 810164"/>
                  <a:gd name="connsiteX8" fmla="*/ 0 w 2001183"/>
                  <a:gd name="connsiteY8" fmla="*/ 312625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28082"/>
                  <a:gd name="connsiteX1" fmla="*/ 552742 w 1974806"/>
                  <a:gd name="connsiteY1" fmla="*/ 27981 h 828082"/>
                  <a:gd name="connsiteX2" fmla="*/ 1127172 w 1974806"/>
                  <a:gd name="connsiteY2" fmla="*/ 11927 h 828082"/>
                  <a:gd name="connsiteX3" fmla="*/ 1968303 w 1974806"/>
                  <a:gd name="connsiteY3" fmla="*/ 27981 h 828082"/>
                  <a:gd name="connsiteX4" fmla="*/ 1972993 w 1974806"/>
                  <a:gd name="connsiteY4" fmla="*/ 418133 h 828082"/>
                  <a:gd name="connsiteX5" fmla="*/ 1950721 w 1974806"/>
                  <a:gd name="connsiteY5" fmla="*/ 801704 h 828082"/>
                  <a:gd name="connsiteX6" fmla="*/ 1109589 w 1974806"/>
                  <a:gd name="connsiteY6" fmla="*/ 806753 h 828082"/>
                  <a:gd name="connsiteX7" fmla="*/ 552744 w 1974806"/>
                  <a:gd name="connsiteY7" fmla="*/ 828082 h 828082"/>
                  <a:gd name="connsiteX8" fmla="*/ 0 w 1974806"/>
                  <a:gd name="connsiteY8" fmla="*/ 365379 h 828082"/>
                  <a:gd name="connsiteX0" fmla="*/ 0 w 1974806"/>
                  <a:gd name="connsiteY0" fmla="*/ 353452 h 816155"/>
                  <a:gd name="connsiteX1" fmla="*/ 552742 w 1974806"/>
                  <a:gd name="connsiteY1" fmla="*/ 16054 h 816155"/>
                  <a:gd name="connsiteX2" fmla="*/ 1127172 w 1974806"/>
                  <a:gd name="connsiteY2" fmla="*/ 0 h 816155"/>
                  <a:gd name="connsiteX3" fmla="*/ 1968303 w 1974806"/>
                  <a:gd name="connsiteY3" fmla="*/ 16054 h 816155"/>
                  <a:gd name="connsiteX4" fmla="*/ 1972993 w 1974806"/>
                  <a:gd name="connsiteY4" fmla="*/ 406206 h 816155"/>
                  <a:gd name="connsiteX5" fmla="*/ 1950721 w 1974806"/>
                  <a:gd name="connsiteY5" fmla="*/ 789777 h 816155"/>
                  <a:gd name="connsiteX6" fmla="*/ 1109589 w 1974806"/>
                  <a:gd name="connsiteY6" fmla="*/ 794826 h 816155"/>
                  <a:gd name="connsiteX7" fmla="*/ 552744 w 1974806"/>
                  <a:gd name="connsiteY7" fmla="*/ 816155 h 816155"/>
                  <a:gd name="connsiteX8" fmla="*/ 0 w 1974806"/>
                  <a:gd name="connsiteY8" fmla="*/ 353452 h 816155"/>
                  <a:gd name="connsiteX0" fmla="*/ 0 w 1913260"/>
                  <a:gd name="connsiteY0" fmla="*/ 467752 h 816155"/>
                  <a:gd name="connsiteX1" fmla="*/ 491196 w 1913260"/>
                  <a:gd name="connsiteY1" fmla="*/ 16054 h 816155"/>
                  <a:gd name="connsiteX2" fmla="*/ 1065626 w 1913260"/>
                  <a:gd name="connsiteY2" fmla="*/ 0 h 816155"/>
                  <a:gd name="connsiteX3" fmla="*/ 1906757 w 1913260"/>
                  <a:gd name="connsiteY3" fmla="*/ 16054 h 816155"/>
                  <a:gd name="connsiteX4" fmla="*/ 1911447 w 1913260"/>
                  <a:gd name="connsiteY4" fmla="*/ 406206 h 816155"/>
                  <a:gd name="connsiteX5" fmla="*/ 1889175 w 1913260"/>
                  <a:gd name="connsiteY5" fmla="*/ 789777 h 816155"/>
                  <a:gd name="connsiteX6" fmla="*/ 1048043 w 1913260"/>
                  <a:gd name="connsiteY6" fmla="*/ 794826 h 816155"/>
                  <a:gd name="connsiteX7" fmla="*/ 491198 w 1913260"/>
                  <a:gd name="connsiteY7" fmla="*/ 816155 h 816155"/>
                  <a:gd name="connsiteX8" fmla="*/ 0 w 1913260"/>
                  <a:gd name="connsiteY8" fmla="*/ 467752 h 816155"/>
                  <a:gd name="connsiteX0" fmla="*/ 0 w 1930845"/>
                  <a:gd name="connsiteY0" fmla="*/ 353452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53452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3137"/>
                  <a:gd name="connsiteY0" fmla="*/ 397414 h 816155"/>
                  <a:gd name="connsiteX1" fmla="*/ 508781 w 1933137"/>
                  <a:gd name="connsiteY1" fmla="*/ 16054 h 816155"/>
                  <a:gd name="connsiteX2" fmla="*/ 1083211 w 1933137"/>
                  <a:gd name="connsiteY2" fmla="*/ 0 h 816155"/>
                  <a:gd name="connsiteX3" fmla="*/ 1924342 w 1933137"/>
                  <a:gd name="connsiteY3" fmla="*/ 16054 h 816155"/>
                  <a:gd name="connsiteX4" fmla="*/ 1929032 w 1933137"/>
                  <a:gd name="connsiteY4" fmla="*/ 406206 h 816155"/>
                  <a:gd name="connsiteX5" fmla="*/ 1933137 w 1933137"/>
                  <a:gd name="connsiteY5" fmla="*/ 789777 h 816155"/>
                  <a:gd name="connsiteX6" fmla="*/ 1065628 w 1933137"/>
                  <a:gd name="connsiteY6" fmla="*/ 794826 h 816155"/>
                  <a:gd name="connsiteX7" fmla="*/ 508783 w 1933137"/>
                  <a:gd name="connsiteY7" fmla="*/ 816155 h 816155"/>
                  <a:gd name="connsiteX8" fmla="*/ 0 w 1933137"/>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987"/>
                  <a:gd name="connsiteY0" fmla="*/ 397414 h 816155"/>
                  <a:gd name="connsiteX1" fmla="*/ 508781 w 1973987"/>
                  <a:gd name="connsiteY1" fmla="*/ 16054 h 816155"/>
                  <a:gd name="connsiteX2" fmla="*/ 1083211 w 1973987"/>
                  <a:gd name="connsiteY2" fmla="*/ 0 h 816155"/>
                  <a:gd name="connsiteX3" fmla="*/ 1924342 w 1973987"/>
                  <a:gd name="connsiteY3" fmla="*/ 16054 h 816155"/>
                  <a:gd name="connsiteX4" fmla="*/ 1972994 w 1973987"/>
                  <a:gd name="connsiteY4" fmla="*/ 388621 h 816155"/>
                  <a:gd name="connsiteX5" fmla="*/ 1933137 w 1973987"/>
                  <a:gd name="connsiteY5" fmla="*/ 789777 h 816155"/>
                  <a:gd name="connsiteX6" fmla="*/ 1065628 w 1973987"/>
                  <a:gd name="connsiteY6" fmla="*/ 794826 h 816155"/>
                  <a:gd name="connsiteX7" fmla="*/ 508783 w 1973987"/>
                  <a:gd name="connsiteY7" fmla="*/ 816155 h 816155"/>
                  <a:gd name="connsiteX8" fmla="*/ 0 w 1973987"/>
                  <a:gd name="connsiteY8" fmla="*/ 397414 h 816155"/>
                  <a:gd name="connsiteX0" fmla="*/ 0 w 1973100"/>
                  <a:gd name="connsiteY0" fmla="*/ 397414 h 816155"/>
                  <a:gd name="connsiteX1" fmla="*/ 508781 w 1973100"/>
                  <a:gd name="connsiteY1" fmla="*/ 16054 h 816155"/>
                  <a:gd name="connsiteX2" fmla="*/ 1083211 w 1973100"/>
                  <a:gd name="connsiteY2" fmla="*/ 0 h 816155"/>
                  <a:gd name="connsiteX3" fmla="*/ 1924342 w 1973100"/>
                  <a:gd name="connsiteY3" fmla="*/ 16054 h 816155"/>
                  <a:gd name="connsiteX4" fmla="*/ 1972994 w 1973100"/>
                  <a:gd name="connsiteY4" fmla="*/ 388621 h 816155"/>
                  <a:gd name="connsiteX5" fmla="*/ 1933137 w 1973100"/>
                  <a:gd name="connsiteY5" fmla="*/ 789777 h 816155"/>
                  <a:gd name="connsiteX6" fmla="*/ 1065628 w 1973100"/>
                  <a:gd name="connsiteY6" fmla="*/ 794826 h 816155"/>
                  <a:gd name="connsiteX7" fmla="*/ 508783 w 1973100"/>
                  <a:gd name="connsiteY7" fmla="*/ 816155 h 816155"/>
                  <a:gd name="connsiteX8" fmla="*/ 0 w 1973100"/>
                  <a:gd name="connsiteY8" fmla="*/ 397414 h 81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3100" h="816155">
                    <a:moveTo>
                      <a:pt x="0" y="397414"/>
                    </a:moveTo>
                    <a:cubicBezTo>
                      <a:pt x="288192" y="159179"/>
                      <a:pt x="386861" y="137974"/>
                      <a:pt x="508781" y="16054"/>
                    </a:cubicBezTo>
                    <a:cubicBezTo>
                      <a:pt x="745001" y="8435"/>
                      <a:pt x="847284" y="0"/>
                      <a:pt x="1083211" y="0"/>
                    </a:cubicBezTo>
                    <a:cubicBezTo>
                      <a:pt x="1319138" y="0"/>
                      <a:pt x="1643965" y="10703"/>
                      <a:pt x="1924342" y="16054"/>
                    </a:cubicBezTo>
                    <a:cubicBezTo>
                      <a:pt x="1960837" y="199520"/>
                      <a:pt x="1971528" y="259667"/>
                      <a:pt x="1972994" y="388621"/>
                    </a:cubicBezTo>
                    <a:cubicBezTo>
                      <a:pt x="1974460" y="517575"/>
                      <a:pt x="1960840" y="576601"/>
                      <a:pt x="1933137" y="789777"/>
                    </a:cubicBezTo>
                    <a:cubicBezTo>
                      <a:pt x="1661747" y="771020"/>
                      <a:pt x="1303020" y="790430"/>
                      <a:pt x="1065628" y="794826"/>
                    </a:cubicBezTo>
                    <a:cubicBezTo>
                      <a:pt x="828236" y="799222"/>
                      <a:pt x="745003" y="788605"/>
                      <a:pt x="508783" y="816155"/>
                    </a:cubicBezTo>
                    <a:cubicBezTo>
                      <a:pt x="386863" y="694235"/>
                      <a:pt x="274027" y="668510"/>
                      <a:pt x="0" y="397414"/>
                    </a:cubicBez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 name="Right Triangle 4">
            <a:extLst>
              <a:ext uri="{FF2B5EF4-FFF2-40B4-BE49-F238E27FC236}">
                <a16:creationId xmlns:a16="http://schemas.microsoft.com/office/drawing/2014/main" id="{B4F27020-D1A3-A343-FBF4-ABF92FC3299C}"/>
              </a:ext>
            </a:extLst>
          </p:cNvPr>
          <p:cNvSpPr/>
          <p:nvPr/>
        </p:nvSpPr>
        <p:spPr>
          <a:xfrm rot="5400000">
            <a:off x="0" y="2296"/>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4" name="Picture 3" descr="A yellow emoji with a hand covering eye&#10;&#10;AI-generated content may be incorrect.">
            <a:extLst>
              <a:ext uri="{FF2B5EF4-FFF2-40B4-BE49-F238E27FC236}">
                <a16:creationId xmlns:a16="http://schemas.microsoft.com/office/drawing/2014/main" id="{BBFFF1E9-039F-568F-4E2F-89A0A1163FBD}"/>
              </a:ext>
            </a:extLst>
          </p:cNvPr>
          <p:cNvPicPr>
            <a:picLocks noChangeAspect="1"/>
          </p:cNvPicPr>
          <p:nvPr/>
        </p:nvPicPr>
        <p:blipFill>
          <a:blip r:embed="rId3">
            <a:extLst>
              <a:ext uri="{28A0092B-C50C-407E-A947-70E740481C1C}">
                <a14:useLocalDpi xmlns:a14="http://schemas.microsoft.com/office/drawing/2010/main" val="0"/>
              </a:ext>
            </a:extLst>
          </a:blip>
          <a:srcRect t="5028" r="9239" b="7445"/>
          <a:stretch>
            <a:fillRect/>
          </a:stretch>
        </p:blipFill>
        <p:spPr>
          <a:xfrm>
            <a:off x="0" y="3766272"/>
            <a:ext cx="3203583" cy="3089432"/>
          </a:xfrm>
          <a:prstGeom prst="rect">
            <a:avLst/>
          </a:prstGeom>
        </p:spPr>
      </p:pic>
      <p:sp>
        <p:nvSpPr>
          <p:cNvPr id="3" name="Content Placeholder 2">
            <a:extLst>
              <a:ext uri="{FF2B5EF4-FFF2-40B4-BE49-F238E27FC236}">
                <a16:creationId xmlns:a16="http://schemas.microsoft.com/office/drawing/2014/main" id="{049AFE81-430B-028F-1744-1AD68EBEE160}"/>
              </a:ext>
            </a:extLst>
          </p:cNvPr>
          <p:cNvSpPr>
            <a:spLocks noGrp="1"/>
          </p:cNvSpPr>
          <p:nvPr>
            <p:ph idx="1"/>
          </p:nvPr>
        </p:nvSpPr>
        <p:spPr>
          <a:xfrm>
            <a:off x="900000" y="1178024"/>
            <a:ext cx="10872900" cy="4771820"/>
          </a:xfrm>
        </p:spPr>
        <p:txBody>
          <a:bodyPr>
            <a:normAutofit/>
          </a:bodyPr>
          <a:lstStyle/>
          <a:p>
            <a:pPr marL="742950" indent="-742950">
              <a:buAutoNum type="arabicPeriod" startAt="2"/>
            </a:pPr>
            <a:r>
              <a:rPr lang="en-US" sz="3200"/>
              <a:t>Reductionism: Secular psychology tends to reduce complex human experiences to </a:t>
            </a:r>
            <a:r>
              <a:rPr lang="en-US" sz="3200">
                <a:solidFill>
                  <a:srgbClr val="FF0000"/>
                </a:solidFill>
              </a:rPr>
              <a:t>mere biological or psychological processes</a:t>
            </a:r>
            <a:r>
              <a:rPr lang="en-US" sz="3200"/>
              <a:t>, ignoring </a:t>
            </a:r>
            <a:r>
              <a:rPr lang="en-US" sz="3200">
                <a:solidFill>
                  <a:srgbClr val="0066FF"/>
                </a:solidFill>
              </a:rPr>
              <a:t>the holistic nature of human beings</a:t>
            </a:r>
            <a:r>
              <a:rPr lang="en-US" sz="3200"/>
              <a:t>. </a:t>
            </a:r>
          </a:p>
          <a:p>
            <a:pPr marL="742950" indent="-742950">
              <a:buNone/>
            </a:pPr>
            <a:r>
              <a:rPr lang="en-US" sz="3200"/>
              <a:t>Example: Critics have pointed out how behaviorist 				approaches like those of </a:t>
            </a:r>
          </a:p>
          <a:p>
            <a:pPr marL="742950" indent="-742950">
              <a:buNone/>
            </a:pPr>
            <a:r>
              <a:rPr lang="en-US" sz="3200"/>
              <a:t>				B.F. Skinner often </a:t>
            </a:r>
          </a:p>
          <a:p>
            <a:pPr marL="742950" indent="-742950">
              <a:buNone/>
            </a:pPr>
            <a:r>
              <a:rPr lang="en-US" sz="3200"/>
              <a:t>				neglect emotional and </a:t>
            </a:r>
          </a:p>
          <a:p>
            <a:pPr marL="742950" indent="-742950">
              <a:buNone/>
            </a:pPr>
            <a:r>
              <a:rPr lang="en-US" sz="3200"/>
              <a:t>				existential dimensions.</a:t>
            </a:r>
            <a:endParaRPr lang="en-GB" sz="3200"/>
          </a:p>
        </p:txBody>
      </p:sp>
    </p:spTree>
    <p:extLst>
      <p:ext uri="{BB962C8B-B14F-4D97-AF65-F5344CB8AC3E}">
        <p14:creationId xmlns:p14="http://schemas.microsoft.com/office/powerpoint/2010/main" val="367303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9AE552-E248-85F6-D584-BE24BBBE14B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looking at a drawing of angels on a chalkboard&#10;&#10;AI-generated content may be incorrect.">
            <a:extLst>
              <a:ext uri="{FF2B5EF4-FFF2-40B4-BE49-F238E27FC236}">
                <a16:creationId xmlns:a16="http://schemas.microsoft.com/office/drawing/2014/main" id="{1A5414A4-7C7C-4B07-3183-2367486642D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196" r="-1" b="22863"/>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8" name="Picture 7" descr="A comparison of a cartoon character&#10;&#10;AI-generated content may be incorrect.">
            <a:extLst>
              <a:ext uri="{FF2B5EF4-FFF2-40B4-BE49-F238E27FC236}">
                <a16:creationId xmlns:a16="http://schemas.microsoft.com/office/drawing/2014/main" id="{62542A89-0AA8-70E4-F7C5-D5E2C06F295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489" b="9146"/>
          <a:stretch>
            <a:fillRect/>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6" name="TextBox 5">
            <a:extLst>
              <a:ext uri="{FF2B5EF4-FFF2-40B4-BE49-F238E27FC236}">
                <a16:creationId xmlns:a16="http://schemas.microsoft.com/office/drawing/2014/main" id="{4B6E0A34-F289-3D0D-3FCC-52E18B03DDC7}"/>
              </a:ext>
            </a:extLst>
          </p:cNvPr>
          <p:cNvSpPr txBox="1"/>
          <p:nvPr/>
        </p:nvSpPr>
        <p:spPr>
          <a:xfrm>
            <a:off x="9751909" y="6870700"/>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laudioxplabibliadice.blogspot.com/2019/06/esta-logica-la-manejan-muy-bien-el.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9" name="TextBox 8">
            <a:extLst>
              <a:ext uri="{FF2B5EF4-FFF2-40B4-BE49-F238E27FC236}">
                <a16:creationId xmlns:a16="http://schemas.microsoft.com/office/drawing/2014/main" id="{905B16A0-A532-3F17-44D5-9364C2E3B871}"/>
              </a:ext>
            </a:extLst>
          </p:cNvPr>
          <p:cNvSpPr txBox="1"/>
          <p:nvPr/>
        </p:nvSpPr>
        <p:spPr>
          <a:xfrm>
            <a:off x="7299118" y="6870700"/>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k12.libretexts.org/Bookshelves/Philosophy/08:_Chapter_8/8.01:_Section_1-">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4" name="Picture 3" descr="A yellow emoji with a hand covering eye&#10;&#10;AI-generated content may be incorrect.">
            <a:extLst>
              <a:ext uri="{FF2B5EF4-FFF2-40B4-BE49-F238E27FC236}">
                <a16:creationId xmlns:a16="http://schemas.microsoft.com/office/drawing/2014/main" id="{B84B804E-506C-0316-B088-CBE35B31BB97}"/>
              </a:ext>
            </a:extLst>
          </p:cNvPr>
          <p:cNvPicPr>
            <a:picLocks noChangeAspect="1"/>
          </p:cNvPicPr>
          <p:nvPr/>
        </p:nvPicPr>
        <p:blipFill>
          <a:blip r:embed="rId8">
            <a:extLst>
              <a:ext uri="{28A0092B-C50C-407E-A947-70E740481C1C}">
                <a14:useLocalDpi xmlns:a14="http://schemas.microsoft.com/office/drawing/2010/main" val="0"/>
              </a:ext>
            </a:extLst>
          </a:blip>
          <a:srcRect t="5028" r="9239" b="7445"/>
          <a:stretch>
            <a:fillRect/>
          </a:stretch>
        </p:blipFill>
        <p:spPr>
          <a:xfrm>
            <a:off x="-10157" y="440962"/>
            <a:ext cx="2916356" cy="2812440"/>
          </a:xfrm>
          <a:prstGeom prst="rect">
            <a:avLst/>
          </a:prstGeom>
        </p:spPr>
      </p:pic>
      <p:sp>
        <p:nvSpPr>
          <p:cNvPr id="7" name="Right Triangle 6">
            <a:extLst>
              <a:ext uri="{FF2B5EF4-FFF2-40B4-BE49-F238E27FC236}">
                <a16:creationId xmlns:a16="http://schemas.microsoft.com/office/drawing/2014/main" id="{229EAFC2-01A0-39E2-D476-89233A0DAD66}"/>
              </a:ext>
            </a:extLst>
          </p:cNvPr>
          <p:cNvSpPr/>
          <p:nvPr/>
        </p:nvSpPr>
        <p:spPr>
          <a:xfrm rot="5400000">
            <a:off x="0" y="13448"/>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95FE784-13B6-0ABA-B4E8-AE0F25D03175}"/>
              </a:ext>
            </a:extLst>
          </p:cNvPr>
          <p:cNvSpPr>
            <a:spLocks noGrp="1"/>
          </p:cNvSpPr>
          <p:nvPr>
            <p:ph type="title"/>
          </p:nvPr>
        </p:nvSpPr>
        <p:spPr>
          <a:xfrm>
            <a:off x="2278381" y="93629"/>
            <a:ext cx="3816095" cy="1938076"/>
          </a:xfrm>
        </p:spPr>
        <p:txBody>
          <a:bodyPr>
            <a:normAutofit/>
          </a:bodyPr>
          <a:lstStyle/>
          <a:p>
            <a:r>
              <a:rPr lang="en-US" sz="4200">
                <a:ln>
                  <a:solidFill>
                    <a:srgbClr val="FF0000"/>
                  </a:solidFill>
                </a:ln>
              </a:rPr>
              <a:t>Major Mistakes </a:t>
            </a:r>
            <a:r>
              <a:rPr lang="en-US" sz="4200"/>
              <a:t>of Secular Psychology</a:t>
            </a:r>
            <a:endParaRPr lang="en-GB" sz="4200"/>
          </a:p>
        </p:txBody>
      </p:sp>
      <p:sp>
        <p:nvSpPr>
          <p:cNvPr id="3" name="Content Placeholder 2">
            <a:extLst>
              <a:ext uri="{FF2B5EF4-FFF2-40B4-BE49-F238E27FC236}">
                <a16:creationId xmlns:a16="http://schemas.microsoft.com/office/drawing/2014/main" id="{87814C76-6976-5A91-CCCF-633DCE3CAB08}"/>
              </a:ext>
            </a:extLst>
          </p:cNvPr>
          <p:cNvSpPr>
            <a:spLocks noGrp="1"/>
          </p:cNvSpPr>
          <p:nvPr>
            <p:ph idx="1"/>
          </p:nvPr>
        </p:nvSpPr>
        <p:spPr>
          <a:xfrm>
            <a:off x="281940" y="3055039"/>
            <a:ext cx="4503420" cy="3809685"/>
          </a:xfrm>
        </p:spPr>
        <p:txBody>
          <a:bodyPr>
            <a:normAutofit fontScale="92500" lnSpcReduction="10000"/>
          </a:bodyPr>
          <a:lstStyle/>
          <a:p>
            <a:pPr marL="457200" indent="-457200">
              <a:buAutoNum type="arabicPeriod" startAt="3"/>
            </a:pPr>
            <a:r>
              <a:rPr lang="en-US" sz="2800"/>
              <a:t>Ethical Relativism: Without a moral framework, secular psychology can struggle with ethical relativism, where moral standards become subjective and variable. </a:t>
            </a:r>
          </a:p>
          <a:p>
            <a:pPr marL="457200" indent="-457200">
              <a:buNone/>
            </a:pPr>
            <a:r>
              <a:rPr lang="en-US" sz="2800"/>
              <a:t>	Quote: “When everything is relative, the smallest ethical dilemmas can become paralyzing.” - Paul Vitz</a:t>
            </a:r>
            <a:endParaRPr lang="en-GB" sz="2800"/>
          </a:p>
        </p:txBody>
      </p:sp>
    </p:spTree>
    <p:extLst>
      <p:ext uri="{BB962C8B-B14F-4D97-AF65-F5344CB8AC3E}">
        <p14:creationId xmlns:p14="http://schemas.microsoft.com/office/powerpoint/2010/main" val="197599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9A08B5-1E98-CA44-C40B-417B42B11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14FCC-22CA-8BEC-5408-B87310597C70}"/>
              </a:ext>
            </a:extLst>
          </p:cNvPr>
          <p:cNvSpPr>
            <a:spLocks noGrp="1"/>
          </p:cNvSpPr>
          <p:nvPr>
            <p:ph type="title"/>
          </p:nvPr>
        </p:nvSpPr>
        <p:spPr>
          <a:xfrm>
            <a:off x="2887970" y="3724061"/>
            <a:ext cx="2164080" cy="2452687"/>
          </a:xfrm>
        </p:spPr>
        <p:txBody>
          <a:bodyPr anchor="ctr">
            <a:normAutofit/>
          </a:bodyPr>
          <a:lstStyle/>
          <a:p>
            <a:r>
              <a:rPr lang="en-US" sz="3600"/>
              <a:t>Major Mistakes </a:t>
            </a:r>
            <a:r>
              <a:rPr lang="en-US" sz="2400"/>
              <a:t>of Secular </a:t>
            </a:r>
            <a:br>
              <a:rPr lang="en-US" sz="2400"/>
            </a:br>
            <a:r>
              <a:rPr lang="en-US" sz="2400"/>
              <a:t>Psychology</a:t>
            </a:r>
            <a:endParaRPr lang="en-GB" sz="3600"/>
          </a:p>
        </p:txBody>
      </p:sp>
      <p:pic>
        <p:nvPicPr>
          <p:cNvPr id="5" name="Picture 4" descr="A group of men in uniform walking&#10;&#10;AI-generated content may be incorrect.">
            <a:extLst>
              <a:ext uri="{FF2B5EF4-FFF2-40B4-BE49-F238E27FC236}">
                <a16:creationId xmlns:a16="http://schemas.microsoft.com/office/drawing/2014/main" id="{1D683DCD-26D1-633F-8246-32C60AE0DA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8658" b="45403"/>
          <a:stretch>
            <a:fillRect/>
          </a:stretch>
        </p:blipFill>
        <p:spPr>
          <a:xfrm>
            <a:off x="20" y="13458"/>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C4317A3C-D78E-D90E-ECBF-53D25E1E3677}"/>
              </a:ext>
            </a:extLst>
          </p:cNvPr>
          <p:cNvSpPr>
            <a:spLocks noGrp="1"/>
          </p:cNvSpPr>
          <p:nvPr>
            <p:ph idx="1"/>
          </p:nvPr>
        </p:nvSpPr>
        <p:spPr>
          <a:xfrm>
            <a:off x="5052060" y="3752850"/>
            <a:ext cx="6657335" cy="2769870"/>
          </a:xfrm>
        </p:spPr>
        <p:txBody>
          <a:bodyPr anchor="ctr">
            <a:normAutofit/>
          </a:bodyPr>
          <a:lstStyle/>
          <a:p>
            <a:pPr marL="0" indent="0">
              <a:buNone/>
            </a:pPr>
            <a:r>
              <a:rPr lang="en-US" sz="2400"/>
              <a:t>4. Overemphasis on Empiricism: While empirical evidence is crucial, an overemphasis on it can lead to the neglect of subjective experiences and personal narratives that are equally important in understanding human behavior. Example: Carl Jung’s work on archetypes and the collective unconscious highlighted the importance of subjective and symbolic experiences.</a:t>
            </a:r>
            <a:endParaRPr lang="en-GB" sz="2400"/>
          </a:p>
        </p:txBody>
      </p:sp>
      <p:sp>
        <p:nvSpPr>
          <p:cNvPr id="6" name="TextBox 5">
            <a:extLst>
              <a:ext uri="{FF2B5EF4-FFF2-40B4-BE49-F238E27FC236}">
                <a16:creationId xmlns:a16="http://schemas.microsoft.com/office/drawing/2014/main" id="{8E2CCEF2-793E-EF5F-E3F6-83CD86184343}"/>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the-editing-room.com/ghostbusters-1984.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8" name="Right Triangle 7">
            <a:extLst>
              <a:ext uri="{FF2B5EF4-FFF2-40B4-BE49-F238E27FC236}">
                <a16:creationId xmlns:a16="http://schemas.microsoft.com/office/drawing/2014/main" id="{001952CA-2642-03D2-60E8-78524B074426}"/>
              </a:ext>
            </a:extLst>
          </p:cNvPr>
          <p:cNvSpPr/>
          <p:nvPr/>
        </p:nvSpPr>
        <p:spPr>
          <a:xfrm rot="5400000">
            <a:off x="0" y="26895"/>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4" name="Picture 3" descr="A yellow emoji with a hand covering eye&#10;&#10;AI-generated content may be incorrect.">
            <a:extLst>
              <a:ext uri="{FF2B5EF4-FFF2-40B4-BE49-F238E27FC236}">
                <a16:creationId xmlns:a16="http://schemas.microsoft.com/office/drawing/2014/main" id="{38855039-F498-CB5F-8087-BB5564EC515E}"/>
              </a:ext>
            </a:extLst>
          </p:cNvPr>
          <p:cNvPicPr>
            <a:picLocks noChangeAspect="1"/>
          </p:cNvPicPr>
          <p:nvPr/>
        </p:nvPicPr>
        <p:blipFill>
          <a:blip r:embed="rId6">
            <a:extLst>
              <a:ext uri="{28A0092B-C50C-407E-A947-70E740481C1C}">
                <a14:useLocalDpi xmlns:a14="http://schemas.microsoft.com/office/drawing/2010/main" val="0"/>
              </a:ext>
            </a:extLst>
          </a:blip>
          <a:srcRect l="4849" t="5028" r="9239" b="7445"/>
          <a:stretch>
            <a:fillRect/>
          </a:stretch>
        </p:blipFill>
        <p:spPr>
          <a:xfrm>
            <a:off x="0" y="3752850"/>
            <a:ext cx="3032415" cy="3089432"/>
          </a:xfrm>
          <a:prstGeom prst="rect">
            <a:avLst/>
          </a:prstGeom>
        </p:spPr>
      </p:pic>
    </p:spTree>
    <p:extLst>
      <p:ext uri="{BB962C8B-B14F-4D97-AF65-F5344CB8AC3E}">
        <p14:creationId xmlns:p14="http://schemas.microsoft.com/office/powerpoint/2010/main" val="340380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EF529A-DF22-7CFE-FFF5-CCA45BA2AED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B5E894-EEC7-4F38-73ED-24128AFBBC23}"/>
              </a:ext>
            </a:extLst>
          </p:cNvPr>
          <p:cNvSpPr>
            <a:spLocks noGrp="1"/>
          </p:cNvSpPr>
          <p:nvPr>
            <p:ph type="title"/>
          </p:nvPr>
        </p:nvSpPr>
        <p:spPr>
          <a:xfrm>
            <a:off x="838201" y="345810"/>
            <a:ext cx="5120561" cy="1325563"/>
          </a:xfrm>
        </p:spPr>
        <p:txBody>
          <a:bodyPr>
            <a:normAutofit/>
          </a:bodyPr>
          <a:lstStyle/>
          <a:p>
            <a:r>
              <a:rPr lang="en-US" sz="4200"/>
              <a:t>Major Mistakes of Secular Psychology</a:t>
            </a:r>
            <a:endParaRPr lang="en-GB" sz="4200"/>
          </a:p>
        </p:txBody>
      </p:sp>
      <p:sp>
        <p:nvSpPr>
          <p:cNvPr id="3" name="Content Placeholder 2">
            <a:extLst>
              <a:ext uri="{FF2B5EF4-FFF2-40B4-BE49-F238E27FC236}">
                <a16:creationId xmlns:a16="http://schemas.microsoft.com/office/drawing/2014/main" id="{886C1622-4A6A-732F-3A03-B28EAF2914FC}"/>
              </a:ext>
            </a:extLst>
          </p:cNvPr>
          <p:cNvSpPr>
            <a:spLocks noGrp="1"/>
          </p:cNvSpPr>
          <p:nvPr>
            <p:ph idx="1"/>
          </p:nvPr>
        </p:nvSpPr>
        <p:spPr>
          <a:xfrm>
            <a:off x="838201" y="1825625"/>
            <a:ext cx="5092194" cy="4351338"/>
          </a:xfrm>
        </p:spPr>
        <p:txBody>
          <a:bodyPr>
            <a:normAutofit/>
          </a:bodyPr>
          <a:lstStyle/>
          <a:p>
            <a:pPr marL="0" indent="0">
              <a:buNone/>
            </a:pPr>
            <a:r>
              <a:rPr lang="en-US" sz="3700"/>
              <a:t>5.  Medication often fails the patients need because they can only manage symptoms but are not able to go down to the real ground of the problem especially if it is from invisible influences.</a:t>
            </a:r>
            <a:endParaRPr lang="en-GB" sz="3700"/>
          </a:p>
        </p:txBody>
      </p:sp>
      <p:sp>
        <p:nvSpPr>
          <p:cNvPr id="20" name="Oval 19">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AF5EE83-E169-4956-5BEE-4127C0BAC68B}"/>
              </a:ext>
            </a:extLst>
          </p:cNvPr>
          <p:cNvSpPr txBox="1"/>
          <p:nvPr/>
        </p:nvSpPr>
        <p:spPr>
          <a:xfrm>
            <a:off x="9872134" y="6657945"/>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picnicwithants.com/2017/05/19/side-effects-agai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
        <p:nvSpPr>
          <p:cNvPr id="8" name="Right Triangle 7">
            <a:extLst>
              <a:ext uri="{FF2B5EF4-FFF2-40B4-BE49-F238E27FC236}">
                <a16:creationId xmlns:a16="http://schemas.microsoft.com/office/drawing/2014/main" id="{85FE0D33-A771-4D58-E167-6247F50072AF}"/>
              </a:ext>
            </a:extLst>
          </p:cNvPr>
          <p:cNvSpPr/>
          <p:nvPr/>
        </p:nvSpPr>
        <p:spPr>
          <a:xfrm rot="5400000">
            <a:off x="-4427" y="-4429"/>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4" name="Picture 3" descr="A yellow emoji with a hand covering eye&#10;&#10;AI-generated content may be incorrect.">
            <a:extLst>
              <a:ext uri="{FF2B5EF4-FFF2-40B4-BE49-F238E27FC236}">
                <a16:creationId xmlns:a16="http://schemas.microsoft.com/office/drawing/2014/main" id="{34DEA694-938B-8381-0265-7E85C512E124}"/>
              </a:ext>
            </a:extLst>
          </p:cNvPr>
          <p:cNvPicPr>
            <a:picLocks noChangeAspect="1"/>
          </p:cNvPicPr>
          <p:nvPr/>
        </p:nvPicPr>
        <p:blipFill>
          <a:blip r:embed="rId5">
            <a:extLst>
              <a:ext uri="{28A0092B-C50C-407E-A947-70E740481C1C}">
                <a14:useLocalDpi xmlns:a14="http://schemas.microsoft.com/office/drawing/2010/main" val="0"/>
              </a:ext>
            </a:extLst>
          </a:blip>
          <a:srcRect t="5028" r="9239" b="7445"/>
          <a:stretch>
            <a:fillRect/>
          </a:stretch>
        </p:blipFill>
        <p:spPr>
          <a:xfrm>
            <a:off x="6796964" y="-4429"/>
            <a:ext cx="3122998" cy="3011718"/>
          </a:xfrm>
          <a:prstGeom prst="rect">
            <a:avLst/>
          </a:prstGeom>
        </p:spPr>
      </p:pic>
      <p:pic>
        <p:nvPicPr>
          <p:cNvPr id="5" name="Picture 4" descr="A person holding a group of pills">
            <a:extLst>
              <a:ext uri="{FF2B5EF4-FFF2-40B4-BE49-F238E27FC236}">
                <a16:creationId xmlns:a16="http://schemas.microsoft.com/office/drawing/2014/main" id="{324F673F-47BD-9CB5-3FF2-D862FC4778F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527" r="18113" b="-2"/>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Tree>
    <p:extLst>
      <p:ext uri="{BB962C8B-B14F-4D97-AF65-F5344CB8AC3E}">
        <p14:creationId xmlns:p14="http://schemas.microsoft.com/office/powerpoint/2010/main" val="72304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137267-85D6-3AA5-192E-B9E6A933D6F8}"/>
              </a:ext>
            </a:extLst>
          </p:cNvPr>
          <p:cNvSpPr>
            <a:spLocks noGrp="1"/>
          </p:cNvSpPr>
          <p:nvPr>
            <p:ph type="title"/>
          </p:nvPr>
        </p:nvSpPr>
        <p:spPr>
          <a:xfrm>
            <a:off x="686834" y="1153572"/>
            <a:ext cx="3200400" cy="4461163"/>
          </a:xfrm>
        </p:spPr>
        <p:txBody>
          <a:bodyPr>
            <a:normAutofit/>
          </a:bodyPr>
          <a:lstStyle/>
          <a:p>
            <a:r>
              <a:rPr lang="en-GB">
                <a:solidFill>
                  <a:srgbClr val="FFFFFF"/>
                </a:solidFill>
              </a:rPr>
              <a:t>Impact on Mankind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745643E-CE0E-36CE-8006-1D6049A7115C}"/>
              </a:ext>
            </a:extLst>
          </p:cNvPr>
          <p:cNvSpPr>
            <a:spLocks noGrp="1"/>
          </p:cNvSpPr>
          <p:nvPr>
            <p:ph idx="1"/>
          </p:nvPr>
        </p:nvSpPr>
        <p:spPr>
          <a:xfrm>
            <a:off x="4447308" y="591344"/>
            <a:ext cx="6906491" cy="5585619"/>
          </a:xfrm>
        </p:spPr>
        <p:txBody>
          <a:bodyPr anchor="ctr">
            <a:normAutofit/>
          </a:bodyPr>
          <a:lstStyle/>
          <a:p>
            <a:pPr marL="742950" indent="-742950">
              <a:buAutoNum type="arabicPeriod"/>
            </a:pPr>
            <a:r>
              <a:rPr lang="en-US" sz="4100"/>
              <a:t>Behavioral Issues: </a:t>
            </a:r>
          </a:p>
          <a:p>
            <a:pPr marL="0" indent="0">
              <a:buNone/>
            </a:pPr>
            <a:r>
              <a:rPr lang="en-US" sz="4100"/>
              <a:t>The exclusion of spiritual dimensions can lead to a lack of meaning and purpose in life, contributing to existential crises and behavioral issues. Example: Increased rates of existential depression in modern societies.</a:t>
            </a:r>
            <a:endParaRPr lang="en-GB" sz="4100"/>
          </a:p>
        </p:txBody>
      </p:sp>
      <p:pic>
        <p:nvPicPr>
          <p:cNvPr id="7" name="Picture 6" descr="A person making a face&#10;&#10;AI-generated content may be incorrect.">
            <a:extLst>
              <a:ext uri="{FF2B5EF4-FFF2-40B4-BE49-F238E27FC236}">
                <a16:creationId xmlns:a16="http://schemas.microsoft.com/office/drawing/2014/main" id="{3D7B39AF-AB1D-1407-F7FC-E7BA9A825B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67" y="4118400"/>
            <a:ext cx="3345600" cy="2509200"/>
          </a:xfrm>
          <a:prstGeom prst="rect">
            <a:avLst/>
          </a:prstGeom>
        </p:spPr>
      </p:pic>
    </p:spTree>
    <p:extLst>
      <p:ext uri="{BB962C8B-B14F-4D97-AF65-F5344CB8AC3E}">
        <p14:creationId xmlns:p14="http://schemas.microsoft.com/office/powerpoint/2010/main" val="4246369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202372-4388-1201-126A-AD4A0EB5970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CADAF3-ACE6-0814-75BE-038F224A0641}"/>
              </a:ext>
            </a:extLst>
          </p:cNvPr>
          <p:cNvSpPr>
            <a:spLocks noGrp="1"/>
          </p:cNvSpPr>
          <p:nvPr>
            <p:ph type="title"/>
          </p:nvPr>
        </p:nvSpPr>
        <p:spPr>
          <a:xfrm>
            <a:off x="686834" y="1153572"/>
            <a:ext cx="3200400" cy="4461163"/>
          </a:xfrm>
        </p:spPr>
        <p:txBody>
          <a:bodyPr>
            <a:normAutofit/>
          </a:bodyPr>
          <a:lstStyle/>
          <a:p>
            <a:r>
              <a:rPr lang="en-GB">
                <a:solidFill>
                  <a:srgbClr val="FFFFFF"/>
                </a:solidFill>
              </a:rPr>
              <a:t>Impact on Mankind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2BA8237-B72F-307C-1019-B4FB7ECA6966}"/>
              </a:ext>
            </a:extLst>
          </p:cNvPr>
          <p:cNvSpPr>
            <a:spLocks noGrp="1"/>
          </p:cNvSpPr>
          <p:nvPr>
            <p:ph idx="1"/>
          </p:nvPr>
        </p:nvSpPr>
        <p:spPr>
          <a:xfrm>
            <a:off x="4447308" y="591344"/>
            <a:ext cx="6906491" cy="5585619"/>
          </a:xfrm>
        </p:spPr>
        <p:txBody>
          <a:bodyPr anchor="ctr">
            <a:normAutofit/>
          </a:bodyPr>
          <a:lstStyle/>
          <a:p>
            <a:pPr marL="0" indent="0">
              <a:buNone/>
            </a:pPr>
            <a:r>
              <a:rPr lang="en-US" sz="4100"/>
              <a:t>2.	Mental Health: Reductionism can result in inadequate mental health treatments that fail to address the root causes of psychological distress. Example: Ignoring cultural and spiritual factors in therapeutic interventions.</a:t>
            </a:r>
            <a:endParaRPr lang="en-GB" sz="4100"/>
          </a:p>
        </p:txBody>
      </p:sp>
      <p:pic>
        <p:nvPicPr>
          <p:cNvPr id="4" name="Picture 3" descr="A person making a face&#10;&#10;AI-generated content may be incorrect.">
            <a:extLst>
              <a:ext uri="{FF2B5EF4-FFF2-40B4-BE49-F238E27FC236}">
                <a16:creationId xmlns:a16="http://schemas.microsoft.com/office/drawing/2014/main" id="{1D41F1F9-D698-F81C-7CDE-032FFDB051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67" y="4118400"/>
            <a:ext cx="3345600" cy="2509200"/>
          </a:xfrm>
          <a:prstGeom prst="rect">
            <a:avLst/>
          </a:prstGeom>
        </p:spPr>
      </p:pic>
    </p:spTree>
    <p:extLst>
      <p:ext uri="{BB962C8B-B14F-4D97-AF65-F5344CB8AC3E}">
        <p14:creationId xmlns:p14="http://schemas.microsoft.com/office/powerpoint/2010/main" val="1883424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FF7852-6351-843E-D63D-83F5A0C443A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20D3BE-13E2-9711-D11C-6F586EE8A769}"/>
              </a:ext>
            </a:extLst>
          </p:cNvPr>
          <p:cNvSpPr>
            <a:spLocks noGrp="1"/>
          </p:cNvSpPr>
          <p:nvPr>
            <p:ph type="title"/>
          </p:nvPr>
        </p:nvSpPr>
        <p:spPr>
          <a:xfrm>
            <a:off x="686834" y="1153572"/>
            <a:ext cx="3200400" cy="4461163"/>
          </a:xfrm>
        </p:spPr>
        <p:txBody>
          <a:bodyPr>
            <a:normAutofit/>
          </a:bodyPr>
          <a:lstStyle/>
          <a:p>
            <a:r>
              <a:rPr lang="en-GB">
                <a:solidFill>
                  <a:srgbClr val="FFFFFF"/>
                </a:solidFill>
              </a:rPr>
              <a:t>Impact on Mankind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B8E894-0F17-6C8F-4413-545900B17AEA}"/>
              </a:ext>
            </a:extLst>
          </p:cNvPr>
          <p:cNvSpPr>
            <a:spLocks noGrp="1"/>
          </p:cNvSpPr>
          <p:nvPr>
            <p:ph idx="1"/>
          </p:nvPr>
        </p:nvSpPr>
        <p:spPr>
          <a:xfrm>
            <a:off x="4447308" y="591344"/>
            <a:ext cx="6906491" cy="5585619"/>
          </a:xfrm>
        </p:spPr>
        <p:txBody>
          <a:bodyPr anchor="ctr">
            <a:normAutofit/>
          </a:bodyPr>
          <a:lstStyle/>
          <a:p>
            <a:pPr marL="0" indent="0">
              <a:buNone/>
            </a:pPr>
            <a:r>
              <a:rPr lang="en-US" sz="3700"/>
              <a:t>3.	Ethical Dilemmas: Ethical relativism can lead to confusion and inconsistency in moral decision-making, affecting personal and societal well-being. Quote: “If the end justifies the means, who decides what ends are justified?” - Alasdair </a:t>
            </a:r>
            <a:r>
              <a:rPr lang="en-US" sz="3700" err="1"/>
              <a:t>MacIntyre</a:t>
            </a:r>
            <a:r>
              <a:rPr lang="en-US" sz="3700"/>
              <a:t>.</a:t>
            </a:r>
            <a:endParaRPr lang="en-GB" sz="3700"/>
          </a:p>
        </p:txBody>
      </p:sp>
      <p:pic>
        <p:nvPicPr>
          <p:cNvPr id="4" name="Picture 3" descr="A person making a face&#10;&#10;AI-generated content may be incorrect.">
            <a:extLst>
              <a:ext uri="{FF2B5EF4-FFF2-40B4-BE49-F238E27FC236}">
                <a16:creationId xmlns:a16="http://schemas.microsoft.com/office/drawing/2014/main" id="{CC3F72EB-0048-F534-9247-7079418BE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67" y="4118400"/>
            <a:ext cx="3345600" cy="2509200"/>
          </a:xfrm>
          <a:prstGeom prst="rect">
            <a:avLst/>
          </a:prstGeom>
        </p:spPr>
      </p:pic>
    </p:spTree>
    <p:extLst>
      <p:ext uri="{BB962C8B-B14F-4D97-AF65-F5344CB8AC3E}">
        <p14:creationId xmlns:p14="http://schemas.microsoft.com/office/powerpoint/2010/main" val="155784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8A54E3-99A1-DB1C-854E-F4C6FCB4B2E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02E9E3-59F4-3568-DB35-8C5A1B74A13C}"/>
              </a:ext>
            </a:extLst>
          </p:cNvPr>
          <p:cNvSpPr>
            <a:spLocks noGrp="1"/>
          </p:cNvSpPr>
          <p:nvPr>
            <p:ph type="title"/>
          </p:nvPr>
        </p:nvSpPr>
        <p:spPr>
          <a:xfrm>
            <a:off x="686834" y="1153572"/>
            <a:ext cx="3200400" cy="4461163"/>
          </a:xfrm>
        </p:spPr>
        <p:txBody>
          <a:bodyPr>
            <a:normAutofit/>
          </a:bodyPr>
          <a:lstStyle/>
          <a:p>
            <a:r>
              <a:rPr lang="en-GB">
                <a:solidFill>
                  <a:srgbClr val="FFFFFF"/>
                </a:solidFill>
              </a:rPr>
              <a:t>Impact on Mankind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AE8C7FB-57A6-0E37-C66A-6DA021138A36}"/>
              </a:ext>
            </a:extLst>
          </p:cNvPr>
          <p:cNvSpPr>
            <a:spLocks noGrp="1"/>
          </p:cNvSpPr>
          <p:nvPr>
            <p:ph idx="1"/>
          </p:nvPr>
        </p:nvSpPr>
        <p:spPr>
          <a:xfrm>
            <a:off x="4447308" y="591344"/>
            <a:ext cx="6906491" cy="5585619"/>
          </a:xfrm>
        </p:spPr>
        <p:txBody>
          <a:bodyPr anchor="ctr">
            <a:normAutofit/>
          </a:bodyPr>
          <a:lstStyle/>
          <a:p>
            <a:pPr marL="0" indent="0">
              <a:buNone/>
            </a:pPr>
            <a:r>
              <a:rPr lang="en-US" sz="3700"/>
              <a:t>4.	Loss of Personal Narratives: Overemphasis on empiricism can lead to the loss of personal narratives and subjective experiences, which are essential for holistic healing. Example: Narrative therapy restores these lost stories to empower individuals.</a:t>
            </a:r>
            <a:endParaRPr lang="en-GB" sz="3700"/>
          </a:p>
        </p:txBody>
      </p:sp>
      <p:pic>
        <p:nvPicPr>
          <p:cNvPr id="4" name="Picture 3" descr="A person making a face&#10;&#10;AI-generated content may be incorrect.">
            <a:extLst>
              <a:ext uri="{FF2B5EF4-FFF2-40B4-BE49-F238E27FC236}">
                <a16:creationId xmlns:a16="http://schemas.microsoft.com/office/drawing/2014/main" id="{A2C52176-39FB-79CA-C30F-DCA9864B8C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67" y="4118400"/>
            <a:ext cx="3345600" cy="2509200"/>
          </a:xfrm>
          <a:prstGeom prst="rect">
            <a:avLst/>
          </a:prstGeom>
        </p:spPr>
      </p:pic>
    </p:spTree>
    <p:extLst>
      <p:ext uri="{BB962C8B-B14F-4D97-AF65-F5344CB8AC3E}">
        <p14:creationId xmlns:p14="http://schemas.microsoft.com/office/powerpoint/2010/main" val="3362447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F7B30-B6CD-E0F7-482E-5563C6AB1761}"/>
              </a:ext>
            </a:extLst>
          </p:cNvPr>
          <p:cNvSpPr>
            <a:spLocks noGrp="1"/>
          </p:cNvSpPr>
          <p:nvPr>
            <p:ph type="title"/>
          </p:nvPr>
        </p:nvSpPr>
        <p:spPr/>
        <p:txBody>
          <a:bodyPr/>
          <a:lstStyle/>
          <a:p>
            <a:r>
              <a:rPr lang="en-US"/>
              <a:t>Antiauthoritarian Education</a:t>
            </a:r>
            <a:endParaRPr lang="en-GB"/>
          </a:p>
        </p:txBody>
      </p:sp>
      <p:sp>
        <p:nvSpPr>
          <p:cNvPr id="3" name="Content Placeholder 2">
            <a:extLst>
              <a:ext uri="{FF2B5EF4-FFF2-40B4-BE49-F238E27FC236}">
                <a16:creationId xmlns:a16="http://schemas.microsoft.com/office/drawing/2014/main" id="{C7C22072-9206-85BF-AC38-600A88326AD2}"/>
              </a:ext>
            </a:extLst>
          </p:cNvPr>
          <p:cNvSpPr>
            <a:spLocks noGrp="1"/>
          </p:cNvSpPr>
          <p:nvPr>
            <p:ph idx="1"/>
          </p:nvPr>
        </p:nvSpPr>
        <p:spPr/>
        <p:txBody>
          <a:bodyPr>
            <a:normAutofit fontScale="85000" lnSpcReduction="10000"/>
          </a:bodyPr>
          <a:lstStyle/>
          <a:p>
            <a:pPr marL="0" indent="0">
              <a:buNone/>
            </a:pPr>
            <a:r>
              <a:rPr lang="en-US"/>
              <a:t>From a </a:t>
            </a:r>
            <a:r>
              <a:rPr lang="en-US" sz="5600"/>
              <a:t>Christian perspective</a:t>
            </a:r>
            <a:r>
              <a:rPr lang="en-US"/>
              <a:t>, antiauthoritarian education, which emphasizes the </a:t>
            </a:r>
            <a:r>
              <a:rPr lang="en-US">
                <a:solidFill>
                  <a:srgbClr val="FF0000"/>
                </a:solidFill>
              </a:rPr>
              <a:t>rejection of traditional authority</a:t>
            </a:r>
            <a:r>
              <a:rPr lang="en-US"/>
              <a:t> and promotes self-directed learning, can be seen as a nuanced topic. Christianity values the concept of authority as ordained by God, such as parental guidance, teachers, and community leaders, emphasizing respect and obedience as part of </a:t>
            </a:r>
            <a:r>
              <a:rPr lang="en-US">
                <a:solidFill>
                  <a:srgbClr val="0070C0"/>
                </a:solidFill>
              </a:rPr>
              <a:t>a moral framework </a:t>
            </a:r>
            <a:r>
              <a:rPr lang="en-US"/>
              <a:t>(e.g., Ephesians 6:1-4, Proverbs 22:6). Education is often viewed as a way to instill both knowledge and moral character under the guidance of </a:t>
            </a:r>
            <a:r>
              <a:rPr lang="en-US">
                <a:solidFill>
                  <a:srgbClr val="FF0000"/>
                </a:solidFill>
              </a:rPr>
              <a:t>responsible authority</a:t>
            </a:r>
            <a:r>
              <a:rPr lang="en-US"/>
              <a:t>.</a:t>
            </a:r>
            <a:endParaRPr lang="en-GB"/>
          </a:p>
        </p:txBody>
      </p:sp>
      <p:sp>
        <p:nvSpPr>
          <p:cNvPr id="5" name="Right Triangle 4">
            <a:extLst>
              <a:ext uri="{FF2B5EF4-FFF2-40B4-BE49-F238E27FC236}">
                <a16:creationId xmlns:a16="http://schemas.microsoft.com/office/drawing/2014/main" id="{7D36836A-4A62-9101-337E-214A25232633}"/>
              </a:ext>
            </a:extLst>
          </p:cNvPr>
          <p:cNvSpPr/>
          <p:nvPr/>
        </p:nvSpPr>
        <p:spPr>
          <a:xfrm rot="5400000">
            <a:off x="-4427" y="2295"/>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364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C02258-3196-27B1-96D5-7C4128608F3A}"/>
              </a:ext>
            </a:extLst>
          </p:cNvPr>
          <p:cNvSpPr>
            <a:spLocks noGrp="1"/>
          </p:cNvSpPr>
          <p:nvPr>
            <p:ph idx="1"/>
          </p:nvPr>
        </p:nvSpPr>
        <p:spPr>
          <a:xfrm>
            <a:off x="184196" y="203229"/>
            <a:ext cx="11802255" cy="2314969"/>
          </a:xfrm>
        </p:spPr>
        <p:txBody>
          <a:bodyPr/>
          <a:lstStyle/>
          <a:p>
            <a:pPr marL="0" indent="0">
              <a:buNone/>
            </a:pPr>
            <a:r>
              <a:rPr lang="en-US" sz="4000"/>
              <a:t>Proverbs 29:15 </a:t>
            </a:r>
          </a:p>
          <a:p>
            <a:pPr marL="0" indent="0" algn="ctr">
              <a:buNone/>
            </a:pPr>
            <a:r>
              <a:rPr lang="en-US" sz="4800" b="1">
                <a:solidFill>
                  <a:srgbClr val="00B0F0"/>
                </a:solidFill>
              </a:rPr>
              <a:t>The rod </a:t>
            </a:r>
          </a:p>
          <a:p>
            <a:pPr marL="0" indent="0" algn="ctr">
              <a:buNone/>
            </a:pPr>
            <a:r>
              <a:rPr lang="en-US" sz="4800"/>
              <a:t>and reproof gives wisdom: </a:t>
            </a:r>
          </a:p>
          <a:p>
            <a:pPr marL="0" indent="0" algn="ctr">
              <a:buNone/>
            </a:pPr>
            <a:r>
              <a:rPr lang="en-US" sz="4800"/>
              <a:t>but a child </a:t>
            </a:r>
            <a:r>
              <a:rPr lang="en-US" sz="4800" b="1">
                <a:solidFill>
                  <a:srgbClr val="FF0000"/>
                </a:solidFill>
              </a:rPr>
              <a:t>left</a:t>
            </a:r>
            <a:r>
              <a:rPr lang="en-US" sz="4800"/>
              <a:t> brings his mother to shame.</a:t>
            </a:r>
          </a:p>
        </p:txBody>
      </p:sp>
      <p:sp>
        <p:nvSpPr>
          <p:cNvPr id="4" name="Right Triangle 3">
            <a:extLst>
              <a:ext uri="{FF2B5EF4-FFF2-40B4-BE49-F238E27FC236}">
                <a16:creationId xmlns:a16="http://schemas.microsoft.com/office/drawing/2014/main" id="{BBE066C9-5871-FFB5-CC8A-CF608D7A3EE0}"/>
              </a:ext>
            </a:extLst>
          </p:cNvPr>
          <p:cNvSpPr/>
          <p:nvPr/>
        </p:nvSpPr>
        <p:spPr>
          <a:xfrm rot="5400000">
            <a:off x="6724" y="6722"/>
            <a:ext cx="1554480" cy="1554480"/>
          </a:xfrm>
          <a:prstGeom prst="rtTriangle">
            <a:avLst/>
          </a:prstGeom>
          <a:solidFill>
            <a:srgbClr val="7FDB3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7" name="Picture 6" descr="A cartoon of a person with a stick">
            <a:extLst>
              <a:ext uri="{FF2B5EF4-FFF2-40B4-BE49-F238E27FC236}">
                <a16:creationId xmlns:a16="http://schemas.microsoft.com/office/drawing/2014/main" id="{ED99997F-3F92-B72D-4672-7A4EC45A4C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466" y="3254346"/>
            <a:ext cx="7200900" cy="3400425"/>
          </a:xfrm>
          <a:prstGeom prst="rect">
            <a:avLst/>
          </a:prstGeom>
        </p:spPr>
      </p:pic>
    </p:spTree>
    <p:extLst>
      <p:ext uri="{BB962C8B-B14F-4D97-AF65-F5344CB8AC3E}">
        <p14:creationId xmlns:p14="http://schemas.microsoft.com/office/powerpoint/2010/main" val="182060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B61A19-6190-0E91-09A8-B26D0882C400}"/>
              </a:ext>
            </a:extLst>
          </p:cNvPr>
          <p:cNvSpPr>
            <a:spLocks noGrp="1"/>
          </p:cNvSpPr>
          <p:nvPr>
            <p:ph idx="1"/>
          </p:nvPr>
        </p:nvSpPr>
        <p:spPr>
          <a:xfrm>
            <a:off x="419100" y="1442167"/>
            <a:ext cx="8850796" cy="4771820"/>
          </a:xfrm>
        </p:spPr>
        <p:txBody>
          <a:bodyPr>
            <a:normAutofit fontScale="85000" lnSpcReduction="10000"/>
          </a:bodyPr>
          <a:lstStyle/>
          <a:p>
            <a:pPr marL="0" indent="0">
              <a:buNone/>
            </a:pPr>
            <a:r>
              <a:rPr lang="en-US" b="0"/>
              <a:t>1Kings 1:5 Then </a:t>
            </a:r>
            <a:r>
              <a:rPr lang="en-US"/>
              <a:t>Adonijah</a:t>
            </a:r>
            <a:r>
              <a:rPr lang="en-US" b="0"/>
              <a:t> the son of Haggith exalted himself, saying, </a:t>
            </a:r>
            <a:r>
              <a:rPr lang="en-US" b="0">
                <a:solidFill>
                  <a:srgbClr val="FF0000"/>
                </a:solidFill>
              </a:rPr>
              <a:t>I will be king</a:t>
            </a:r>
            <a:r>
              <a:rPr lang="en-US" b="0"/>
              <a:t>; and he prepared for himself chariots and horsemen, and fifty men to run before him.</a:t>
            </a:r>
          </a:p>
          <a:p>
            <a:pPr marL="0" indent="0">
              <a:buNone/>
            </a:pPr>
            <a:r>
              <a:rPr lang="en-US" b="0"/>
              <a:t>6 (Now his father had </a:t>
            </a:r>
            <a:br>
              <a:rPr lang="en-US" b="0"/>
            </a:br>
            <a:r>
              <a:rPr lang="en-US">
                <a:solidFill>
                  <a:srgbClr val="FF0000"/>
                </a:solidFill>
              </a:rPr>
              <a:t>not hurt him at any time </a:t>
            </a:r>
            <a:br>
              <a:rPr lang="en-US">
                <a:solidFill>
                  <a:srgbClr val="FF0000"/>
                </a:solidFill>
              </a:rPr>
            </a:br>
            <a:r>
              <a:rPr lang="en-US" b="0"/>
              <a:t>by saying, </a:t>
            </a:r>
            <a:r>
              <a:rPr lang="en-US">
                <a:solidFill>
                  <a:srgbClr val="0070C0"/>
                </a:solidFill>
              </a:rPr>
              <a:t>Why have you done so?</a:t>
            </a:r>
            <a:r>
              <a:rPr lang="en-US"/>
              <a:t> </a:t>
            </a:r>
            <a:br>
              <a:rPr lang="en-US"/>
            </a:br>
            <a:r>
              <a:rPr lang="en-US" b="0"/>
              <a:t>He was also </a:t>
            </a:r>
            <a:r>
              <a:rPr lang="en-US">
                <a:solidFill>
                  <a:srgbClr val="FF0000"/>
                </a:solidFill>
              </a:rPr>
              <a:t>very good in appearance</a:t>
            </a:r>
            <a:r>
              <a:rPr lang="en-US" b="0"/>
              <a:t>. </a:t>
            </a:r>
            <a:br>
              <a:rPr lang="en-US" b="0"/>
            </a:br>
            <a:r>
              <a:rPr lang="en-US" b="0"/>
              <a:t>And his mother had borne him after Absalom.)</a:t>
            </a:r>
          </a:p>
        </p:txBody>
      </p:sp>
      <p:sp>
        <p:nvSpPr>
          <p:cNvPr id="5" name="Right Triangle 4">
            <a:extLst>
              <a:ext uri="{FF2B5EF4-FFF2-40B4-BE49-F238E27FC236}">
                <a16:creationId xmlns:a16="http://schemas.microsoft.com/office/drawing/2014/main" id="{BB26A266-030C-1437-725F-597A864C05C3}"/>
              </a:ext>
            </a:extLst>
          </p:cNvPr>
          <p:cNvSpPr/>
          <p:nvPr/>
        </p:nvSpPr>
        <p:spPr>
          <a:xfrm rot="5400000">
            <a:off x="6724" y="6722"/>
            <a:ext cx="1554480" cy="1554480"/>
          </a:xfrm>
          <a:prstGeom prst="rtTriangle">
            <a:avLst/>
          </a:prstGeom>
          <a:solidFill>
            <a:srgbClr val="7FDB3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32277B1-3F4C-D11C-1EF9-6402D9C1CDC0}"/>
              </a:ext>
            </a:extLst>
          </p:cNvPr>
          <p:cNvSpPr>
            <a:spLocks noGrp="1"/>
          </p:cNvSpPr>
          <p:nvPr>
            <p:ph type="title"/>
          </p:nvPr>
        </p:nvSpPr>
        <p:spPr>
          <a:xfrm>
            <a:off x="578224" y="136525"/>
            <a:ext cx="11613776" cy="1093881"/>
          </a:xfrm>
        </p:spPr>
        <p:txBody>
          <a:bodyPr/>
          <a:lstStyle/>
          <a:p>
            <a:r>
              <a:rPr lang="en-US">
                <a:solidFill>
                  <a:srgbClr val="0070C0"/>
                </a:solidFill>
              </a:rPr>
              <a:t>Antiauthoritarian Education in the Bible</a:t>
            </a:r>
          </a:p>
        </p:txBody>
      </p:sp>
      <p:pic>
        <p:nvPicPr>
          <p:cNvPr id="6" name="Picture 5" descr="A person holding a stick with two men&#10;&#10;AI-generated content may be incorrect.">
            <a:extLst>
              <a:ext uri="{FF2B5EF4-FFF2-40B4-BE49-F238E27FC236}">
                <a16:creationId xmlns:a16="http://schemas.microsoft.com/office/drawing/2014/main" id="{5B6957FE-49E6-5117-42EC-EB446D22B55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2" b="95489" l="9916" r="89451">
                        <a14:foregroundMark x1="59283" y1="95489" x2="60759" y2="88346"/>
                        <a14:foregroundMark x1="50844" y1="23684" x2="52532" y2="34586"/>
                        <a14:foregroundMark x1="52532" y1="18797" x2="57300" y2="9998"/>
                        <a14:foregroundMark x1="60899" y1="5441" x2="63713" y2="2632"/>
                        <a14:foregroundMark x1="63291" y1="3008" x2="64979" y2="752"/>
                        <a14:foregroundMark x1="53165" y1="17293" x2="57646" y2="9751"/>
                        <a14:foregroundMark x1="61282" y1="4106" x2="65612" y2="752"/>
                        <a14:foregroundMark x1="57384" y1="10150" x2="61603" y2="5263"/>
                        <a14:foregroundMark x1="61181" y1="30827" x2="58439" y2="24436"/>
                        <a14:backgroundMark x1="58650" y1="4511" x2="61814" y2="2256"/>
                      </a14:backgroundRemoval>
                    </a14:imgEffect>
                  </a14:imgLayer>
                </a14:imgProps>
              </a:ext>
              <a:ext uri="{28A0092B-C50C-407E-A947-70E740481C1C}">
                <a14:useLocalDpi xmlns:a14="http://schemas.microsoft.com/office/drawing/2010/main" val="0"/>
              </a:ext>
            </a:extLst>
          </a:blip>
          <a:srcRect l="47068" r="14636"/>
          <a:stretch>
            <a:fillRect/>
          </a:stretch>
        </p:blipFill>
        <p:spPr>
          <a:xfrm>
            <a:off x="8799443" y="1360209"/>
            <a:ext cx="3311388" cy="5561584"/>
          </a:xfrm>
          <a:prstGeom prst="rect">
            <a:avLst/>
          </a:prstGeom>
        </p:spPr>
      </p:pic>
    </p:spTree>
    <p:extLst>
      <p:ext uri="{BB962C8B-B14F-4D97-AF65-F5344CB8AC3E}">
        <p14:creationId xmlns:p14="http://schemas.microsoft.com/office/powerpoint/2010/main" val="73583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9DF68-27EF-2DBF-0D4B-C10763FED00F}"/>
              </a:ext>
            </a:extLst>
          </p:cNvPr>
          <p:cNvSpPr>
            <a:spLocks noGrp="1"/>
          </p:cNvSpPr>
          <p:nvPr>
            <p:ph type="title"/>
          </p:nvPr>
        </p:nvSpPr>
        <p:spPr/>
        <p:txBody>
          <a:bodyPr/>
          <a:lstStyle/>
          <a:p>
            <a:r>
              <a:rPr lang="en-GB"/>
              <a:t>Good Antiauthoritarian Education</a:t>
            </a:r>
          </a:p>
        </p:txBody>
      </p:sp>
      <p:sp>
        <p:nvSpPr>
          <p:cNvPr id="3" name="Content Placeholder 2">
            <a:extLst>
              <a:ext uri="{FF2B5EF4-FFF2-40B4-BE49-F238E27FC236}">
                <a16:creationId xmlns:a16="http://schemas.microsoft.com/office/drawing/2014/main" id="{6775F3F2-1306-66E0-1740-D4E90D5FC4DE}"/>
              </a:ext>
            </a:extLst>
          </p:cNvPr>
          <p:cNvSpPr>
            <a:spLocks noGrp="1"/>
          </p:cNvSpPr>
          <p:nvPr>
            <p:ph idx="1"/>
          </p:nvPr>
        </p:nvSpPr>
        <p:spPr/>
        <p:txBody>
          <a:bodyPr>
            <a:normAutofit fontScale="92500" lnSpcReduction="20000"/>
          </a:bodyPr>
          <a:lstStyle/>
          <a:p>
            <a:pPr marL="0" indent="0">
              <a:buNone/>
            </a:pPr>
            <a:r>
              <a:rPr lang="en-US" b="0"/>
              <a:t>However, some aspects of antiauthoritarian education, like </a:t>
            </a:r>
            <a:r>
              <a:rPr lang="en-US" b="0">
                <a:solidFill>
                  <a:srgbClr val="0070C0"/>
                </a:solidFill>
              </a:rPr>
              <a:t>encouraging critical thinking</a:t>
            </a:r>
            <a:r>
              <a:rPr lang="en-US" b="0"/>
              <a:t>, </a:t>
            </a:r>
            <a:r>
              <a:rPr lang="en-US" b="0">
                <a:solidFill>
                  <a:srgbClr val="0070C0"/>
                </a:solidFill>
              </a:rPr>
              <a:t>fostering creativity, and respecting individuality</a:t>
            </a:r>
            <a:r>
              <a:rPr lang="en-US" b="0"/>
              <a:t>, may align with Christian principles of nurturing each person's </a:t>
            </a:r>
            <a:r>
              <a:rPr lang="en-US" b="0">
                <a:solidFill>
                  <a:srgbClr val="0070C0"/>
                </a:solidFill>
              </a:rPr>
              <a:t>unique</a:t>
            </a:r>
            <a:r>
              <a:rPr lang="en-US" b="0"/>
              <a:t> God-given gifts and purpose. </a:t>
            </a:r>
          </a:p>
          <a:p>
            <a:pPr marL="0" indent="0">
              <a:buNone/>
            </a:pPr>
            <a:r>
              <a:rPr lang="en-US" b="0"/>
              <a:t>A balance might be seen as ideal</a:t>
            </a:r>
          </a:p>
          <a:p>
            <a:pPr marL="0" indent="0">
              <a:buNone/>
            </a:pPr>
            <a:r>
              <a:rPr lang="en-US" b="0"/>
              <a:t>—</a:t>
            </a:r>
          </a:p>
          <a:p>
            <a:pPr marL="0" indent="0">
              <a:buNone/>
            </a:pPr>
            <a:r>
              <a:rPr lang="en-US" b="0">
                <a:solidFill>
                  <a:srgbClr val="0070C0"/>
                </a:solidFill>
              </a:rPr>
              <a:t>valuing authority </a:t>
            </a:r>
            <a:r>
              <a:rPr lang="en-US" b="0"/>
              <a:t>while also </a:t>
            </a:r>
            <a:r>
              <a:rPr lang="en-US" b="0">
                <a:solidFill>
                  <a:srgbClr val="0070C0"/>
                </a:solidFill>
              </a:rPr>
              <a:t>empowering</a:t>
            </a:r>
            <a:r>
              <a:rPr lang="en-US" b="0"/>
              <a:t> individuals to grow in </a:t>
            </a:r>
            <a:r>
              <a:rPr lang="en-US" b="0">
                <a:solidFill>
                  <a:srgbClr val="0070C0"/>
                </a:solidFill>
              </a:rPr>
              <a:t>wisdom and faith</a:t>
            </a:r>
            <a:r>
              <a:rPr lang="en-US" b="0"/>
              <a:t>.</a:t>
            </a:r>
            <a:endParaRPr lang="en-GB" b="0"/>
          </a:p>
        </p:txBody>
      </p:sp>
      <p:sp>
        <p:nvSpPr>
          <p:cNvPr id="5" name="Right Triangle 4">
            <a:extLst>
              <a:ext uri="{FF2B5EF4-FFF2-40B4-BE49-F238E27FC236}">
                <a16:creationId xmlns:a16="http://schemas.microsoft.com/office/drawing/2014/main" id="{F4BCBFAE-4026-A78B-F188-C79A361511BF}"/>
              </a:ext>
            </a:extLst>
          </p:cNvPr>
          <p:cNvSpPr/>
          <p:nvPr/>
        </p:nvSpPr>
        <p:spPr>
          <a:xfrm rot="5400000">
            <a:off x="6724" y="6722"/>
            <a:ext cx="1554480" cy="1554480"/>
          </a:xfrm>
          <a:prstGeom prst="rtTriangle">
            <a:avLst/>
          </a:prstGeom>
          <a:solidFill>
            <a:srgbClr val="7FDB3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628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BCC7-DD32-B55F-418D-F629328A758D}"/>
              </a:ext>
            </a:extLst>
          </p:cNvPr>
          <p:cNvSpPr>
            <a:spLocks noGrp="1"/>
          </p:cNvSpPr>
          <p:nvPr>
            <p:ph type="title"/>
          </p:nvPr>
        </p:nvSpPr>
        <p:spPr/>
        <p:txBody>
          <a:bodyPr/>
          <a:lstStyle/>
          <a:p>
            <a:r>
              <a:rPr lang="en-GB"/>
              <a:t>The fight insight</a:t>
            </a:r>
          </a:p>
        </p:txBody>
      </p:sp>
      <p:sp>
        <p:nvSpPr>
          <p:cNvPr id="3" name="Content Placeholder 2">
            <a:extLst>
              <a:ext uri="{FF2B5EF4-FFF2-40B4-BE49-F238E27FC236}">
                <a16:creationId xmlns:a16="http://schemas.microsoft.com/office/drawing/2014/main" id="{F6842CB2-AE45-8CBD-0430-856277DA1BBA}"/>
              </a:ext>
            </a:extLst>
          </p:cNvPr>
          <p:cNvSpPr>
            <a:spLocks noGrp="1"/>
          </p:cNvSpPr>
          <p:nvPr>
            <p:ph idx="1"/>
          </p:nvPr>
        </p:nvSpPr>
        <p:spPr/>
        <p:txBody>
          <a:bodyPr>
            <a:normAutofit lnSpcReduction="10000"/>
          </a:bodyPr>
          <a:lstStyle/>
          <a:p>
            <a:pPr marL="0" indent="0">
              <a:buNone/>
            </a:pPr>
            <a:r>
              <a:rPr lang="en-US" sz="6000">
                <a:solidFill>
                  <a:srgbClr val="0000FE"/>
                </a:solidFill>
                <a:latin typeface="Calibri" panose="020F0502020204030204" pitchFamily="34" charset="0"/>
              </a:rPr>
              <a:t>17 </a:t>
            </a:r>
            <a:r>
              <a:rPr lang="en-US" sz="6000">
                <a:solidFill>
                  <a:srgbClr val="000000"/>
                </a:solidFill>
                <a:latin typeface="Calibri" panose="020F0502020204030204" pitchFamily="34" charset="0"/>
              </a:rPr>
              <a:t>For the flesh lusts </a:t>
            </a:r>
            <a:r>
              <a:rPr lang="en-US" sz="6000">
                <a:solidFill>
                  <a:srgbClr val="FF0000"/>
                </a:solidFill>
                <a:latin typeface="Calibri" panose="020F0502020204030204" pitchFamily="34" charset="0"/>
              </a:rPr>
              <a:t>against</a:t>
            </a:r>
            <a:r>
              <a:rPr lang="en-US" sz="6000">
                <a:solidFill>
                  <a:srgbClr val="000000"/>
                </a:solidFill>
                <a:latin typeface="Calibri" panose="020F0502020204030204" pitchFamily="34" charset="0"/>
              </a:rPr>
              <a:t> the Spirit, and the Spirit </a:t>
            </a:r>
            <a:r>
              <a:rPr lang="en-US" sz="6000">
                <a:solidFill>
                  <a:srgbClr val="FF0000"/>
                </a:solidFill>
                <a:latin typeface="Calibri" panose="020F0502020204030204" pitchFamily="34" charset="0"/>
              </a:rPr>
              <a:t>against</a:t>
            </a:r>
            <a:r>
              <a:rPr lang="en-US" sz="6000">
                <a:solidFill>
                  <a:srgbClr val="000000"/>
                </a:solidFill>
                <a:latin typeface="Calibri" panose="020F0502020204030204" pitchFamily="34" charset="0"/>
              </a:rPr>
              <a:t> the flesh: and these are </a:t>
            </a:r>
            <a:r>
              <a:rPr lang="en-US" sz="6000">
                <a:solidFill>
                  <a:srgbClr val="FF0000"/>
                </a:solidFill>
                <a:latin typeface="Calibri" panose="020F0502020204030204" pitchFamily="34" charset="0"/>
              </a:rPr>
              <a:t>contrary</a:t>
            </a:r>
            <a:r>
              <a:rPr lang="en-US" sz="6000">
                <a:solidFill>
                  <a:srgbClr val="000000"/>
                </a:solidFill>
                <a:latin typeface="Calibri" panose="020F0502020204030204" pitchFamily="34" charset="0"/>
              </a:rPr>
              <a:t> the one to the other: </a:t>
            </a:r>
          </a:p>
          <a:p>
            <a:pPr marL="0" indent="0">
              <a:buNone/>
            </a:pPr>
            <a:r>
              <a:rPr lang="en-US" sz="6000">
                <a:solidFill>
                  <a:srgbClr val="000000"/>
                </a:solidFill>
                <a:latin typeface="Calibri" panose="020F0502020204030204" pitchFamily="34" charset="0"/>
              </a:rPr>
              <a:t>so that </a:t>
            </a:r>
            <a:r>
              <a:rPr lang="en-US" sz="6000">
                <a:solidFill>
                  <a:srgbClr val="FF0000"/>
                </a:solidFill>
                <a:latin typeface="Calibri" panose="020F0502020204030204" pitchFamily="34" charset="0"/>
              </a:rPr>
              <a:t>you cannot do</a:t>
            </a:r>
            <a:r>
              <a:rPr lang="en-US" sz="6000">
                <a:solidFill>
                  <a:srgbClr val="000000"/>
                </a:solidFill>
                <a:latin typeface="Calibri" panose="020F0502020204030204" pitchFamily="34" charset="0"/>
              </a:rPr>
              <a:t> the things that you would.</a:t>
            </a:r>
            <a:endParaRPr lang="en-GB" sz="13800"/>
          </a:p>
        </p:txBody>
      </p:sp>
    </p:spTree>
    <p:extLst>
      <p:ext uri="{BB962C8B-B14F-4D97-AF65-F5344CB8AC3E}">
        <p14:creationId xmlns:p14="http://schemas.microsoft.com/office/powerpoint/2010/main" val="3253551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22FE4-0BE2-1F81-5FD3-C93E213ABBB3}"/>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4D55BBB1-BEA8-8720-FD05-9FB19C5317D5}"/>
              </a:ext>
            </a:extLst>
          </p:cNvPr>
          <p:cNvGrpSpPr/>
          <p:nvPr/>
        </p:nvGrpSpPr>
        <p:grpSpPr>
          <a:xfrm>
            <a:off x="1235047" y="1504603"/>
            <a:ext cx="9205738" cy="4572000"/>
            <a:chOff x="1235047" y="1504603"/>
            <a:chExt cx="9205738" cy="4572000"/>
          </a:xfrm>
          <a:solidFill>
            <a:srgbClr val="4F79CA"/>
          </a:solidFill>
        </p:grpSpPr>
        <p:sp>
          <p:nvSpPr>
            <p:cNvPr id="4" name="Oval 3">
              <a:extLst>
                <a:ext uri="{FF2B5EF4-FFF2-40B4-BE49-F238E27FC236}">
                  <a16:creationId xmlns:a16="http://schemas.microsoft.com/office/drawing/2014/main" id="{E5B29D45-A246-51AA-DDC0-CB863F448E40}"/>
                </a:ext>
              </a:extLst>
            </p:cNvPr>
            <p:cNvSpPr/>
            <p:nvPr/>
          </p:nvSpPr>
          <p:spPr>
            <a:xfrm>
              <a:off x="1296785" y="1504603"/>
              <a:ext cx="9144000" cy="4572000"/>
            </a:xfrm>
            <a:prstGeom prst="ellipse">
              <a:avLst/>
            </a:prstGeom>
            <a:grp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7D4A6BA-EF97-9287-F723-D8AE8A897870}"/>
                </a:ext>
              </a:extLst>
            </p:cNvPr>
            <p:cNvSpPr/>
            <p:nvPr/>
          </p:nvSpPr>
          <p:spPr>
            <a:xfrm>
              <a:off x="1235047" y="3311556"/>
              <a:ext cx="165301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00B0F0"/>
                  </a:solidFill>
                  <a:effectLst/>
                </a:rPr>
                <a:t>Body</a:t>
              </a:r>
            </a:p>
          </p:txBody>
        </p:sp>
      </p:grpSp>
      <p:grpSp>
        <p:nvGrpSpPr>
          <p:cNvPr id="3" name="Group 2">
            <a:extLst>
              <a:ext uri="{FF2B5EF4-FFF2-40B4-BE49-F238E27FC236}">
                <a16:creationId xmlns:a16="http://schemas.microsoft.com/office/drawing/2014/main" id="{DCE8ED52-F22F-4AEA-7980-0842E51C5FC6}"/>
              </a:ext>
            </a:extLst>
          </p:cNvPr>
          <p:cNvGrpSpPr/>
          <p:nvPr/>
        </p:nvGrpSpPr>
        <p:grpSpPr>
          <a:xfrm>
            <a:off x="2826326" y="1961803"/>
            <a:ext cx="7315200" cy="3657600"/>
            <a:chOff x="2826326" y="1961803"/>
            <a:chExt cx="7315200" cy="3657600"/>
          </a:xfrm>
        </p:grpSpPr>
        <p:sp>
          <p:nvSpPr>
            <p:cNvPr id="5" name="Oval 4">
              <a:extLst>
                <a:ext uri="{FF2B5EF4-FFF2-40B4-BE49-F238E27FC236}">
                  <a16:creationId xmlns:a16="http://schemas.microsoft.com/office/drawing/2014/main" id="{9C538617-AE69-C410-0870-1ACD42581927}"/>
                </a:ext>
              </a:extLst>
            </p:cNvPr>
            <p:cNvSpPr/>
            <p:nvPr/>
          </p:nvSpPr>
          <p:spPr>
            <a:xfrm>
              <a:off x="2826326" y="1961803"/>
              <a:ext cx="7315200" cy="3657600"/>
            </a:xfrm>
            <a:prstGeom prst="ellips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C1C2837-9AD8-2503-D059-B9A228814869}"/>
                </a:ext>
              </a:extLst>
            </p:cNvPr>
            <p:cNvSpPr/>
            <p:nvPr/>
          </p:nvSpPr>
          <p:spPr>
            <a:xfrm>
              <a:off x="2949803" y="3311556"/>
              <a:ext cx="14285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FFC000"/>
                  </a:solidFill>
                  <a:effectLst/>
                </a:rPr>
                <a:t>Soul</a:t>
              </a:r>
            </a:p>
          </p:txBody>
        </p:sp>
      </p:grpSp>
      <p:sp>
        <p:nvSpPr>
          <p:cNvPr id="2" name="Title 1">
            <a:extLst>
              <a:ext uri="{FF2B5EF4-FFF2-40B4-BE49-F238E27FC236}">
                <a16:creationId xmlns:a16="http://schemas.microsoft.com/office/drawing/2014/main" id="{8506B700-20C0-A631-9884-BA4FE4F4AA2B}"/>
              </a:ext>
            </a:extLst>
          </p:cNvPr>
          <p:cNvSpPr>
            <a:spLocks noGrp="1"/>
          </p:cNvSpPr>
          <p:nvPr>
            <p:ph type="title"/>
          </p:nvPr>
        </p:nvSpPr>
        <p:spPr>
          <a:xfrm>
            <a:off x="343694" y="106989"/>
            <a:ext cx="11504612" cy="128089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ctr"/>
            <a:r>
              <a:rPr lang="en-GB">
                <a:latin typeface="Eras Bold ITC" panose="020B0907030504020204" pitchFamily="34" charset="0"/>
              </a:rPr>
              <a:t>The fight insight</a:t>
            </a:r>
          </a:p>
        </p:txBody>
      </p:sp>
      <p:grpSp>
        <p:nvGrpSpPr>
          <p:cNvPr id="11" name="Group 10">
            <a:extLst>
              <a:ext uri="{FF2B5EF4-FFF2-40B4-BE49-F238E27FC236}">
                <a16:creationId xmlns:a16="http://schemas.microsoft.com/office/drawing/2014/main" id="{F51576AC-F6D5-B541-6058-CD4868C10710}"/>
              </a:ext>
            </a:extLst>
          </p:cNvPr>
          <p:cNvGrpSpPr/>
          <p:nvPr/>
        </p:nvGrpSpPr>
        <p:grpSpPr>
          <a:xfrm>
            <a:off x="4378399" y="2419003"/>
            <a:ext cx="5486400" cy="2743200"/>
            <a:chOff x="4378399" y="2419003"/>
            <a:chExt cx="5486400" cy="2743200"/>
          </a:xfrm>
          <a:solidFill>
            <a:srgbClr val="FFCCFF"/>
          </a:solidFill>
        </p:grpSpPr>
        <p:sp>
          <p:nvSpPr>
            <p:cNvPr id="6" name="Oval 5">
              <a:extLst>
                <a:ext uri="{FF2B5EF4-FFF2-40B4-BE49-F238E27FC236}">
                  <a16:creationId xmlns:a16="http://schemas.microsoft.com/office/drawing/2014/main" id="{481F5F7C-4DAE-4608-33DF-DF8C99AE0C61}"/>
                </a:ext>
              </a:extLst>
            </p:cNvPr>
            <p:cNvSpPr/>
            <p:nvPr/>
          </p:nvSpPr>
          <p:spPr>
            <a:xfrm>
              <a:off x="4378399" y="2419003"/>
              <a:ext cx="5486400" cy="2743200"/>
            </a:xfrm>
            <a:prstGeom prst="ellipse">
              <a:avLst/>
            </a:prstGeom>
            <a:grpFill/>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en-GB" sz="7200" b="1">
                <a:ln/>
                <a:solidFill>
                  <a:srgbClr val="002060"/>
                </a:solidFill>
              </a:endParaRPr>
            </a:p>
          </p:txBody>
        </p:sp>
        <p:sp>
          <p:nvSpPr>
            <p:cNvPr id="9" name="Rectangle 8">
              <a:extLst>
                <a:ext uri="{FF2B5EF4-FFF2-40B4-BE49-F238E27FC236}">
                  <a16:creationId xmlns:a16="http://schemas.microsoft.com/office/drawing/2014/main" id="{88EBCD18-9D07-F623-84E6-54900DFC94C9}"/>
                </a:ext>
              </a:extLst>
            </p:cNvPr>
            <p:cNvSpPr/>
            <p:nvPr/>
          </p:nvSpPr>
          <p:spPr>
            <a:xfrm>
              <a:off x="5910240" y="3311556"/>
              <a:ext cx="1710725" cy="923330"/>
            </a:xfrm>
            <a:prstGeom prst="rect">
              <a:avLst/>
            </a:prstGeom>
            <a:grp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a:ln/>
                  <a:solidFill>
                    <a:srgbClr val="FF00FF"/>
                  </a:solidFill>
                </a:rPr>
                <a:t>Spirit</a:t>
              </a:r>
              <a:endParaRPr lang="en-GB" sz="5400" b="1">
                <a:ln/>
                <a:solidFill>
                  <a:srgbClr val="FF00FF"/>
                </a:solidFill>
              </a:endParaRPr>
            </a:p>
          </p:txBody>
        </p:sp>
      </p:grpSp>
      <p:sp>
        <p:nvSpPr>
          <p:cNvPr id="12" name="Rectangle 11">
            <a:extLst>
              <a:ext uri="{FF2B5EF4-FFF2-40B4-BE49-F238E27FC236}">
                <a16:creationId xmlns:a16="http://schemas.microsoft.com/office/drawing/2014/main" id="{6BDD8299-704B-48C4-5EAD-1A3169954CEC}"/>
              </a:ext>
            </a:extLst>
          </p:cNvPr>
          <p:cNvSpPr/>
          <p:nvPr/>
        </p:nvSpPr>
        <p:spPr>
          <a:xfrm>
            <a:off x="5178468" y="3943300"/>
            <a:ext cx="317426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a:ln/>
                <a:solidFill>
                  <a:srgbClr val="FF00FF"/>
                </a:solidFill>
              </a:rPr>
              <a:t>Holy Spirit</a:t>
            </a:r>
            <a:endParaRPr lang="en-GB" sz="5400" b="1">
              <a:ln/>
              <a:solidFill>
                <a:srgbClr val="FF00FF"/>
              </a:solidFill>
            </a:endParaRPr>
          </a:p>
        </p:txBody>
      </p:sp>
      <p:grpSp>
        <p:nvGrpSpPr>
          <p:cNvPr id="13" name="Group 12">
            <a:extLst>
              <a:ext uri="{FF2B5EF4-FFF2-40B4-BE49-F238E27FC236}">
                <a16:creationId xmlns:a16="http://schemas.microsoft.com/office/drawing/2014/main" id="{B6895727-B0BB-9275-F777-FFFB7EE24E51}"/>
              </a:ext>
            </a:extLst>
          </p:cNvPr>
          <p:cNvGrpSpPr/>
          <p:nvPr/>
        </p:nvGrpSpPr>
        <p:grpSpPr>
          <a:xfrm>
            <a:off x="1917996" y="1853508"/>
            <a:ext cx="1184990" cy="4762755"/>
            <a:chOff x="4960559" y="-2570322"/>
            <a:chExt cx="1973100" cy="9135429"/>
          </a:xfrm>
        </p:grpSpPr>
        <p:sp>
          <p:nvSpPr>
            <p:cNvPr id="15" name="Arrow: Down 14">
              <a:extLst>
                <a:ext uri="{FF2B5EF4-FFF2-40B4-BE49-F238E27FC236}">
                  <a16:creationId xmlns:a16="http://schemas.microsoft.com/office/drawing/2014/main" id="{0D6B6FC9-F974-C6D5-9D3A-3CB5C7D3E8EF}"/>
                </a:ext>
              </a:extLst>
            </p:cNvPr>
            <p:cNvSpPr/>
            <p:nvPr/>
          </p:nvSpPr>
          <p:spPr>
            <a:xfrm>
              <a:off x="5876191" y="1993107"/>
              <a:ext cx="422031" cy="4572000"/>
            </a:xfrm>
            <a:custGeom>
              <a:avLst/>
              <a:gdLst>
                <a:gd name="connsiteX0" fmla="*/ 0 w 457200"/>
                <a:gd name="connsiteY0" fmla="*/ 4232364 h 4572000"/>
                <a:gd name="connsiteX1" fmla="*/ 114300 w 457200"/>
                <a:gd name="connsiteY1" fmla="*/ 4232364 h 4572000"/>
                <a:gd name="connsiteX2" fmla="*/ 114300 w 457200"/>
                <a:gd name="connsiteY2" fmla="*/ 0 h 4572000"/>
                <a:gd name="connsiteX3" fmla="*/ 342900 w 457200"/>
                <a:gd name="connsiteY3" fmla="*/ 0 h 4572000"/>
                <a:gd name="connsiteX4" fmla="*/ 342900 w 457200"/>
                <a:gd name="connsiteY4" fmla="*/ 4232364 h 4572000"/>
                <a:gd name="connsiteX5" fmla="*/ 457200 w 457200"/>
                <a:gd name="connsiteY5" fmla="*/ 4232364 h 4572000"/>
                <a:gd name="connsiteX6" fmla="*/ 228600 w 457200"/>
                <a:gd name="connsiteY6" fmla="*/ 4572000 h 4572000"/>
                <a:gd name="connsiteX7" fmla="*/ 0 w 457200"/>
                <a:gd name="connsiteY7" fmla="*/ 4232364 h 4572000"/>
                <a:gd name="connsiteX0" fmla="*/ 0 w 430823"/>
                <a:gd name="connsiteY0" fmla="*/ 4232364 h 4572000"/>
                <a:gd name="connsiteX1" fmla="*/ 114300 w 430823"/>
                <a:gd name="connsiteY1" fmla="*/ 4232364 h 4572000"/>
                <a:gd name="connsiteX2" fmla="*/ 114300 w 430823"/>
                <a:gd name="connsiteY2" fmla="*/ 0 h 4572000"/>
                <a:gd name="connsiteX3" fmla="*/ 342900 w 430823"/>
                <a:gd name="connsiteY3" fmla="*/ 0 h 4572000"/>
                <a:gd name="connsiteX4" fmla="*/ 342900 w 430823"/>
                <a:gd name="connsiteY4" fmla="*/ 4232364 h 4572000"/>
                <a:gd name="connsiteX5" fmla="*/ 430823 w 430823"/>
                <a:gd name="connsiteY5" fmla="*/ 4487340 h 4572000"/>
                <a:gd name="connsiteX6" fmla="*/ 228600 w 430823"/>
                <a:gd name="connsiteY6" fmla="*/ 4572000 h 4572000"/>
                <a:gd name="connsiteX7" fmla="*/ 0 w 430823"/>
                <a:gd name="connsiteY7" fmla="*/ 4232364 h 4572000"/>
                <a:gd name="connsiteX0" fmla="*/ 0 w 422031"/>
                <a:gd name="connsiteY0" fmla="*/ 4522510 h 4572000"/>
                <a:gd name="connsiteX1" fmla="*/ 105508 w 422031"/>
                <a:gd name="connsiteY1" fmla="*/ 4232364 h 4572000"/>
                <a:gd name="connsiteX2" fmla="*/ 105508 w 422031"/>
                <a:gd name="connsiteY2" fmla="*/ 0 h 4572000"/>
                <a:gd name="connsiteX3" fmla="*/ 334108 w 422031"/>
                <a:gd name="connsiteY3" fmla="*/ 0 h 4572000"/>
                <a:gd name="connsiteX4" fmla="*/ 334108 w 422031"/>
                <a:gd name="connsiteY4" fmla="*/ 4232364 h 4572000"/>
                <a:gd name="connsiteX5" fmla="*/ 422031 w 422031"/>
                <a:gd name="connsiteY5" fmla="*/ 4487340 h 4572000"/>
                <a:gd name="connsiteX6" fmla="*/ 219808 w 422031"/>
                <a:gd name="connsiteY6" fmla="*/ 4572000 h 4572000"/>
                <a:gd name="connsiteX7" fmla="*/ 0 w 422031"/>
                <a:gd name="connsiteY7" fmla="*/ 452251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031" h="4572000">
                  <a:moveTo>
                    <a:pt x="0" y="4522510"/>
                  </a:moveTo>
                  <a:lnTo>
                    <a:pt x="105508" y="4232364"/>
                  </a:lnTo>
                  <a:lnTo>
                    <a:pt x="105508" y="0"/>
                  </a:lnTo>
                  <a:lnTo>
                    <a:pt x="334108" y="0"/>
                  </a:lnTo>
                  <a:lnTo>
                    <a:pt x="334108" y="4232364"/>
                  </a:lnTo>
                  <a:lnTo>
                    <a:pt x="422031" y="4487340"/>
                  </a:lnTo>
                  <a:lnTo>
                    <a:pt x="219808" y="4572000"/>
                  </a:lnTo>
                  <a:lnTo>
                    <a:pt x="0" y="4522510"/>
                  </a:ln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Down 15">
              <a:extLst>
                <a:ext uri="{FF2B5EF4-FFF2-40B4-BE49-F238E27FC236}">
                  <a16:creationId xmlns:a16="http://schemas.microsoft.com/office/drawing/2014/main" id="{02EBF718-B297-4188-1C89-74DD11D62A24}"/>
                </a:ext>
              </a:extLst>
            </p:cNvPr>
            <p:cNvSpPr/>
            <p:nvPr/>
          </p:nvSpPr>
          <p:spPr>
            <a:xfrm flipV="1">
              <a:off x="5867400" y="-2570322"/>
              <a:ext cx="457200" cy="4572000"/>
            </a:xfrm>
            <a:prstGeom prst="downArrow">
              <a:avLst>
                <a:gd name="adj1" fmla="val 50000"/>
                <a:gd name="adj2" fmla="val 74286"/>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703E6182-5EBC-8662-84EA-0AAB5E796F39}"/>
                </a:ext>
              </a:extLst>
            </p:cNvPr>
            <p:cNvSpPr/>
            <p:nvPr/>
          </p:nvSpPr>
          <p:spPr>
            <a:xfrm>
              <a:off x="4960559" y="5638566"/>
              <a:ext cx="1973100" cy="816155"/>
            </a:xfrm>
            <a:custGeom>
              <a:avLst/>
              <a:gdLst>
                <a:gd name="connsiteX0" fmla="*/ 0 w 1463040"/>
                <a:gd name="connsiteY0" fmla="*/ 731520 h 1463040"/>
                <a:gd name="connsiteX1" fmla="*/ 731520 w 1463040"/>
                <a:gd name="connsiteY1" fmla="*/ 0 h 1463040"/>
                <a:gd name="connsiteX2" fmla="*/ 1463040 w 1463040"/>
                <a:gd name="connsiteY2" fmla="*/ 731520 h 1463040"/>
                <a:gd name="connsiteX3" fmla="*/ 731520 w 1463040"/>
                <a:gd name="connsiteY3" fmla="*/ 1463040 h 1463040"/>
                <a:gd name="connsiteX4" fmla="*/ 0 w 1463040"/>
                <a:gd name="connsiteY4" fmla="*/ 731520 h 1463040"/>
                <a:gd name="connsiteX0" fmla="*/ 0 w 1484257"/>
                <a:gd name="connsiteY0" fmla="*/ 752380 h 1483900"/>
                <a:gd name="connsiteX1" fmla="*/ 731520 w 1484257"/>
                <a:gd name="connsiteY1" fmla="*/ 20860 h 1483900"/>
                <a:gd name="connsiteX2" fmla="*/ 1238543 w 1484257"/>
                <a:gd name="connsiteY2" fmla="*/ 247929 h 1483900"/>
                <a:gd name="connsiteX3" fmla="*/ 1463040 w 1484257"/>
                <a:gd name="connsiteY3" fmla="*/ 752380 h 1483900"/>
                <a:gd name="connsiteX4" fmla="*/ 731520 w 1484257"/>
                <a:gd name="connsiteY4" fmla="*/ 1483900 h 1483900"/>
                <a:gd name="connsiteX5" fmla="*/ 0 w 1484257"/>
                <a:gd name="connsiteY5" fmla="*/ 752380 h 1483900"/>
                <a:gd name="connsiteX0" fmla="*/ 18520 w 1502777"/>
                <a:gd name="connsiteY0" fmla="*/ 752380 h 1483900"/>
                <a:gd name="connsiteX1" fmla="*/ 263532 w 1502777"/>
                <a:gd name="connsiteY1" fmla="*/ 212760 h 1483900"/>
                <a:gd name="connsiteX2" fmla="*/ 750040 w 1502777"/>
                <a:gd name="connsiteY2" fmla="*/ 20860 h 1483900"/>
                <a:gd name="connsiteX3" fmla="*/ 1257063 w 1502777"/>
                <a:gd name="connsiteY3" fmla="*/ 247929 h 1483900"/>
                <a:gd name="connsiteX4" fmla="*/ 1481560 w 1502777"/>
                <a:gd name="connsiteY4" fmla="*/ 752380 h 1483900"/>
                <a:gd name="connsiteX5" fmla="*/ 750040 w 1502777"/>
                <a:gd name="connsiteY5" fmla="*/ 1483900 h 1483900"/>
                <a:gd name="connsiteX6" fmla="*/ 18520 w 1502777"/>
                <a:gd name="connsiteY6" fmla="*/ 752380 h 1483900"/>
                <a:gd name="connsiteX0" fmla="*/ 18520 w 1502777"/>
                <a:gd name="connsiteY0" fmla="*/ 752380 h 1505067"/>
                <a:gd name="connsiteX1" fmla="*/ 263532 w 1502777"/>
                <a:gd name="connsiteY1" fmla="*/ 212760 h 1505067"/>
                <a:gd name="connsiteX2" fmla="*/ 750040 w 1502777"/>
                <a:gd name="connsiteY2" fmla="*/ 20860 h 1505067"/>
                <a:gd name="connsiteX3" fmla="*/ 1257063 w 1502777"/>
                <a:gd name="connsiteY3" fmla="*/ 247929 h 1505067"/>
                <a:gd name="connsiteX4" fmla="*/ 1481560 w 1502777"/>
                <a:gd name="connsiteY4" fmla="*/ 752380 h 1505067"/>
                <a:gd name="connsiteX5" fmla="*/ 750040 w 1502777"/>
                <a:gd name="connsiteY5" fmla="*/ 1483900 h 1505067"/>
                <a:gd name="connsiteX6" fmla="*/ 219571 w 1502777"/>
                <a:gd name="connsiteY6" fmla="*/ 1259045 h 1505067"/>
                <a:gd name="connsiteX7" fmla="*/ 18520 w 1502777"/>
                <a:gd name="connsiteY7" fmla="*/ 752380 h 1505067"/>
                <a:gd name="connsiteX0" fmla="*/ 18520 w 1482047"/>
                <a:gd name="connsiteY0" fmla="*/ 752380 h 1485875"/>
                <a:gd name="connsiteX1" fmla="*/ 263532 w 1482047"/>
                <a:gd name="connsiteY1" fmla="*/ 212760 h 1485875"/>
                <a:gd name="connsiteX2" fmla="*/ 750040 w 1482047"/>
                <a:gd name="connsiteY2" fmla="*/ 20860 h 1485875"/>
                <a:gd name="connsiteX3" fmla="*/ 1257063 w 1482047"/>
                <a:gd name="connsiteY3" fmla="*/ 247929 h 1485875"/>
                <a:gd name="connsiteX4" fmla="*/ 1481560 w 1482047"/>
                <a:gd name="connsiteY4" fmla="*/ 752380 h 1485875"/>
                <a:gd name="connsiteX5" fmla="*/ 1204309 w 1482047"/>
                <a:gd name="connsiteY5" fmla="*/ 1144745 h 1485875"/>
                <a:gd name="connsiteX6" fmla="*/ 750040 w 1482047"/>
                <a:gd name="connsiteY6" fmla="*/ 1483900 h 1485875"/>
                <a:gd name="connsiteX7" fmla="*/ 219571 w 1482047"/>
                <a:gd name="connsiteY7" fmla="*/ 1259045 h 1485875"/>
                <a:gd name="connsiteX8" fmla="*/ 18520 w 1482047"/>
                <a:gd name="connsiteY8" fmla="*/ 752380 h 1485875"/>
                <a:gd name="connsiteX0" fmla="*/ 18520 w 1505893"/>
                <a:gd name="connsiteY0" fmla="*/ 752380 h 1485140"/>
                <a:gd name="connsiteX1" fmla="*/ 263532 w 1505893"/>
                <a:gd name="connsiteY1" fmla="*/ 212760 h 1485140"/>
                <a:gd name="connsiteX2" fmla="*/ 750040 w 1505893"/>
                <a:gd name="connsiteY2" fmla="*/ 20860 h 1485140"/>
                <a:gd name="connsiteX3" fmla="*/ 1257063 w 1505893"/>
                <a:gd name="connsiteY3" fmla="*/ 247929 h 1485140"/>
                <a:gd name="connsiteX4" fmla="*/ 1481560 w 1505893"/>
                <a:gd name="connsiteY4" fmla="*/ 752380 h 1485140"/>
                <a:gd name="connsiteX5" fmla="*/ 1441701 w 1505893"/>
                <a:gd name="connsiteY5" fmla="*/ 1171122 h 1485140"/>
                <a:gd name="connsiteX6" fmla="*/ 750040 w 1505893"/>
                <a:gd name="connsiteY6" fmla="*/ 1483900 h 1485140"/>
                <a:gd name="connsiteX7" fmla="*/ 219571 w 1505893"/>
                <a:gd name="connsiteY7" fmla="*/ 1259045 h 1485140"/>
                <a:gd name="connsiteX8" fmla="*/ 18520 w 1505893"/>
                <a:gd name="connsiteY8" fmla="*/ 752380 h 1485140"/>
                <a:gd name="connsiteX0" fmla="*/ 18520 w 1482047"/>
                <a:gd name="connsiteY0" fmla="*/ 752380 h 1485140"/>
                <a:gd name="connsiteX1" fmla="*/ 263532 w 1482047"/>
                <a:gd name="connsiteY1" fmla="*/ 212760 h 1485140"/>
                <a:gd name="connsiteX2" fmla="*/ 750040 w 1482047"/>
                <a:gd name="connsiteY2" fmla="*/ 20860 h 1485140"/>
                <a:gd name="connsiteX3" fmla="*/ 1257063 w 1482047"/>
                <a:gd name="connsiteY3" fmla="*/ 247929 h 1485140"/>
                <a:gd name="connsiteX4" fmla="*/ 1481560 w 1482047"/>
                <a:gd name="connsiteY4" fmla="*/ 752380 h 1485140"/>
                <a:gd name="connsiteX5" fmla="*/ 1441701 w 1482047"/>
                <a:gd name="connsiteY5" fmla="*/ 1171122 h 1485140"/>
                <a:gd name="connsiteX6" fmla="*/ 750040 w 1482047"/>
                <a:gd name="connsiteY6" fmla="*/ 1483900 h 1485140"/>
                <a:gd name="connsiteX7" fmla="*/ 219571 w 1482047"/>
                <a:gd name="connsiteY7" fmla="*/ 1259045 h 1485140"/>
                <a:gd name="connsiteX8" fmla="*/ 18520 w 1482047"/>
                <a:gd name="connsiteY8" fmla="*/ 752380 h 1485140"/>
                <a:gd name="connsiteX0" fmla="*/ 18520 w 1564794"/>
                <a:gd name="connsiteY0" fmla="*/ 752380 h 1484727"/>
                <a:gd name="connsiteX1" fmla="*/ 263532 w 1564794"/>
                <a:gd name="connsiteY1" fmla="*/ 212760 h 1484727"/>
                <a:gd name="connsiteX2" fmla="*/ 750040 w 1564794"/>
                <a:gd name="connsiteY2" fmla="*/ 20860 h 1484727"/>
                <a:gd name="connsiteX3" fmla="*/ 1257063 w 1564794"/>
                <a:gd name="connsiteY3" fmla="*/ 247929 h 1484727"/>
                <a:gd name="connsiteX4" fmla="*/ 1481560 w 1564794"/>
                <a:gd name="connsiteY4" fmla="*/ 752380 h 1484727"/>
                <a:gd name="connsiteX5" fmla="*/ 1564794 w 1564794"/>
                <a:gd name="connsiteY5" fmla="*/ 1188706 h 1484727"/>
                <a:gd name="connsiteX6" fmla="*/ 750040 w 1564794"/>
                <a:gd name="connsiteY6" fmla="*/ 1483900 h 1484727"/>
                <a:gd name="connsiteX7" fmla="*/ 219571 w 1564794"/>
                <a:gd name="connsiteY7" fmla="*/ 1259045 h 1484727"/>
                <a:gd name="connsiteX8" fmla="*/ 18520 w 1564794"/>
                <a:gd name="connsiteY8" fmla="*/ 752380 h 1484727"/>
                <a:gd name="connsiteX0" fmla="*/ 18520 w 1683059"/>
                <a:gd name="connsiteY0" fmla="*/ 734781 h 1467128"/>
                <a:gd name="connsiteX1" fmla="*/ 263532 w 1683059"/>
                <a:gd name="connsiteY1" fmla="*/ 195161 h 1467128"/>
                <a:gd name="connsiteX2" fmla="*/ 750040 w 1683059"/>
                <a:gd name="connsiteY2" fmla="*/ 3261 h 1467128"/>
                <a:gd name="connsiteX3" fmla="*/ 1652717 w 1683059"/>
                <a:gd name="connsiteY3" fmla="*/ 327045 h 1467128"/>
                <a:gd name="connsiteX4" fmla="*/ 1481560 w 1683059"/>
                <a:gd name="connsiteY4" fmla="*/ 734781 h 1467128"/>
                <a:gd name="connsiteX5" fmla="*/ 1564794 w 1683059"/>
                <a:gd name="connsiteY5" fmla="*/ 1171107 h 1467128"/>
                <a:gd name="connsiteX6" fmla="*/ 750040 w 1683059"/>
                <a:gd name="connsiteY6" fmla="*/ 1466301 h 1467128"/>
                <a:gd name="connsiteX7" fmla="*/ 219571 w 1683059"/>
                <a:gd name="connsiteY7" fmla="*/ 1241446 h 1467128"/>
                <a:gd name="connsiteX8" fmla="*/ 18520 w 1683059"/>
                <a:gd name="connsiteY8" fmla="*/ 734781 h 1467128"/>
                <a:gd name="connsiteX0" fmla="*/ 18520 w 1652965"/>
                <a:gd name="connsiteY0" fmla="*/ 734781 h 1467128"/>
                <a:gd name="connsiteX1" fmla="*/ 263532 w 1652965"/>
                <a:gd name="connsiteY1" fmla="*/ 195161 h 1467128"/>
                <a:gd name="connsiteX2" fmla="*/ 750040 w 1652965"/>
                <a:gd name="connsiteY2" fmla="*/ 3261 h 1467128"/>
                <a:gd name="connsiteX3" fmla="*/ 1652717 w 1652965"/>
                <a:gd name="connsiteY3" fmla="*/ 327045 h 1467128"/>
                <a:gd name="connsiteX4" fmla="*/ 1481560 w 1652965"/>
                <a:gd name="connsiteY4" fmla="*/ 734781 h 1467128"/>
                <a:gd name="connsiteX5" fmla="*/ 1564794 w 1652965"/>
                <a:gd name="connsiteY5" fmla="*/ 1171107 h 1467128"/>
                <a:gd name="connsiteX6" fmla="*/ 750040 w 1652965"/>
                <a:gd name="connsiteY6" fmla="*/ 1466301 h 1467128"/>
                <a:gd name="connsiteX7" fmla="*/ 219571 w 1652965"/>
                <a:gd name="connsiteY7" fmla="*/ 1241446 h 1467128"/>
                <a:gd name="connsiteX8" fmla="*/ 18520 w 1652965"/>
                <a:gd name="connsiteY8" fmla="*/ 734781 h 1467128"/>
                <a:gd name="connsiteX0" fmla="*/ 18520 w 1668921"/>
                <a:gd name="connsiteY0" fmla="*/ 734781 h 1467128"/>
                <a:gd name="connsiteX1" fmla="*/ 263532 w 1668921"/>
                <a:gd name="connsiteY1" fmla="*/ 195161 h 1467128"/>
                <a:gd name="connsiteX2" fmla="*/ 750040 w 1668921"/>
                <a:gd name="connsiteY2" fmla="*/ 3261 h 1467128"/>
                <a:gd name="connsiteX3" fmla="*/ 1652717 w 1668921"/>
                <a:gd name="connsiteY3" fmla="*/ 327045 h 1467128"/>
                <a:gd name="connsiteX4" fmla="*/ 1666198 w 1668921"/>
                <a:gd name="connsiteY4" fmla="*/ 796328 h 1467128"/>
                <a:gd name="connsiteX5" fmla="*/ 1564794 w 1668921"/>
                <a:gd name="connsiteY5" fmla="*/ 1171107 h 1467128"/>
                <a:gd name="connsiteX6" fmla="*/ 750040 w 1668921"/>
                <a:gd name="connsiteY6" fmla="*/ 1466301 h 1467128"/>
                <a:gd name="connsiteX7" fmla="*/ 219571 w 1668921"/>
                <a:gd name="connsiteY7" fmla="*/ 1241446 h 1467128"/>
                <a:gd name="connsiteX8" fmla="*/ 18520 w 1668921"/>
                <a:gd name="connsiteY8" fmla="*/ 734781 h 146712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8402 w 1984118"/>
                <a:gd name="connsiteY0" fmla="*/ 778743 h 1466948"/>
                <a:gd name="connsiteX1" fmla="*/ 578729 w 1984118"/>
                <a:gd name="connsiteY1" fmla="*/ 195161 h 1466948"/>
                <a:gd name="connsiteX2" fmla="*/ 1065237 w 1984118"/>
                <a:gd name="connsiteY2" fmla="*/ 3261 h 1466948"/>
                <a:gd name="connsiteX3" fmla="*/ 1967914 w 1984118"/>
                <a:gd name="connsiteY3" fmla="*/ 327045 h 1466948"/>
                <a:gd name="connsiteX4" fmla="*/ 1981395 w 1984118"/>
                <a:gd name="connsiteY4" fmla="*/ 796328 h 1466948"/>
                <a:gd name="connsiteX5" fmla="*/ 1976707 w 1984118"/>
                <a:gd name="connsiteY5" fmla="*/ 1179899 h 1466948"/>
                <a:gd name="connsiteX6" fmla="*/ 1065237 w 1984118"/>
                <a:gd name="connsiteY6" fmla="*/ 1466301 h 1466948"/>
                <a:gd name="connsiteX7" fmla="*/ 534768 w 1984118"/>
                <a:gd name="connsiteY7" fmla="*/ 1241446 h 1466948"/>
                <a:gd name="connsiteX8" fmla="*/ 8402 w 1984118"/>
                <a:gd name="connsiteY8" fmla="*/ 778743 h 1466948"/>
                <a:gd name="connsiteX0" fmla="*/ 97 w 1975813"/>
                <a:gd name="connsiteY0" fmla="*/ 778743 h 1466948"/>
                <a:gd name="connsiteX1" fmla="*/ 570424 w 1975813"/>
                <a:gd name="connsiteY1" fmla="*/ 195161 h 1466948"/>
                <a:gd name="connsiteX2" fmla="*/ 1056932 w 1975813"/>
                <a:gd name="connsiteY2" fmla="*/ 3261 h 1466948"/>
                <a:gd name="connsiteX3" fmla="*/ 1959609 w 1975813"/>
                <a:gd name="connsiteY3" fmla="*/ 327045 h 1466948"/>
                <a:gd name="connsiteX4" fmla="*/ 1973090 w 1975813"/>
                <a:gd name="connsiteY4" fmla="*/ 796328 h 1466948"/>
                <a:gd name="connsiteX5" fmla="*/ 1968402 w 1975813"/>
                <a:gd name="connsiteY5" fmla="*/ 1179899 h 1466948"/>
                <a:gd name="connsiteX6" fmla="*/ 1056932 w 1975813"/>
                <a:gd name="connsiteY6" fmla="*/ 1466301 h 1466948"/>
                <a:gd name="connsiteX7" fmla="*/ 526463 w 1975813"/>
                <a:gd name="connsiteY7" fmla="*/ 1241446 h 1466948"/>
                <a:gd name="connsiteX8" fmla="*/ 97 w 1975813"/>
                <a:gd name="connsiteY8" fmla="*/ 778743 h 1466948"/>
                <a:gd name="connsiteX0" fmla="*/ 0 w 1975716"/>
                <a:gd name="connsiteY0" fmla="*/ 778743 h 1466948"/>
                <a:gd name="connsiteX1" fmla="*/ 570327 w 1975716"/>
                <a:gd name="connsiteY1" fmla="*/ 195161 h 1466948"/>
                <a:gd name="connsiteX2" fmla="*/ 1056835 w 1975716"/>
                <a:gd name="connsiteY2" fmla="*/ 3261 h 1466948"/>
                <a:gd name="connsiteX3" fmla="*/ 1959512 w 1975716"/>
                <a:gd name="connsiteY3" fmla="*/ 327045 h 1466948"/>
                <a:gd name="connsiteX4" fmla="*/ 1972993 w 1975716"/>
                <a:gd name="connsiteY4" fmla="*/ 796328 h 1466948"/>
                <a:gd name="connsiteX5" fmla="*/ 1968305 w 1975716"/>
                <a:gd name="connsiteY5" fmla="*/ 1179899 h 1466948"/>
                <a:gd name="connsiteX6" fmla="*/ 1056835 w 1975716"/>
                <a:gd name="connsiteY6" fmla="*/ 1466301 h 1466948"/>
                <a:gd name="connsiteX7" fmla="*/ 526366 w 1975716"/>
                <a:gd name="connsiteY7" fmla="*/ 1241446 h 1466948"/>
                <a:gd name="connsiteX8" fmla="*/ 0 w 1975716"/>
                <a:gd name="connsiteY8" fmla="*/ 778743 h 1466948"/>
                <a:gd name="connsiteX0" fmla="*/ 0 w 1975716"/>
                <a:gd name="connsiteY0" fmla="*/ 777516 h 1465721"/>
                <a:gd name="connsiteX1" fmla="*/ 570327 w 1975716"/>
                <a:gd name="connsiteY1" fmla="*/ 193934 h 1465721"/>
                <a:gd name="connsiteX2" fmla="*/ 1056835 w 1975716"/>
                <a:gd name="connsiteY2" fmla="*/ 2034 h 1465721"/>
                <a:gd name="connsiteX3" fmla="*/ 1959512 w 1975716"/>
                <a:gd name="connsiteY3" fmla="*/ 325818 h 1465721"/>
                <a:gd name="connsiteX4" fmla="*/ 1972993 w 1975716"/>
                <a:gd name="connsiteY4" fmla="*/ 795101 h 1465721"/>
                <a:gd name="connsiteX5" fmla="*/ 1968305 w 1975716"/>
                <a:gd name="connsiteY5" fmla="*/ 1178672 h 1465721"/>
                <a:gd name="connsiteX6" fmla="*/ 1056835 w 1975716"/>
                <a:gd name="connsiteY6" fmla="*/ 1465074 h 1465721"/>
                <a:gd name="connsiteX7" fmla="*/ 526366 w 1975716"/>
                <a:gd name="connsiteY7" fmla="*/ 1240219 h 1465721"/>
                <a:gd name="connsiteX8" fmla="*/ 0 w 1975716"/>
                <a:gd name="connsiteY8" fmla="*/ 777516 h 1465721"/>
                <a:gd name="connsiteX0" fmla="*/ 0 w 1975716"/>
                <a:gd name="connsiteY0" fmla="*/ 666652 h 1354857"/>
                <a:gd name="connsiteX1" fmla="*/ 570327 w 1975716"/>
                <a:gd name="connsiteY1" fmla="*/ 83070 h 1354857"/>
                <a:gd name="connsiteX2" fmla="*/ 1074419 w 1975716"/>
                <a:gd name="connsiteY2" fmla="*/ 5470 h 1354857"/>
                <a:gd name="connsiteX3" fmla="*/ 1959512 w 1975716"/>
                <a:gd name="connsiteY3" fmla="*/ 214954 h 1354857"/>
                <a:gd name="connsiteX4" fmla="*/ 1972993 w 1975716"/>
                <a:gd name="connsiteY4" fmla="*/ 684237 h 1354857"/>
                <a:gd name="connsiteX5" fmla="*/ 1968305 w 1975716"/>
                <a:gd name="connsiteY5" fmla="*/ 1067808 h 1354857"/>
                <a:gd name="connsiteX6" fmla="*/ 1056835 w 1975716"/>
                <a:gd name="connsiteY6" fmla="*/ 1354210 h 1354857"/>
                <a:gd name="connsiteX7" fmla="*/ 526366 w 1975716"/>
                <a:gd name="connsiteY7" fmla="*/ 1129355 h 1354857"/>
                <a:gd name="connsiteX8" fmla="*/ 0 w 1975716"/>
                <a:gd name="connsiteY8" fmla="*/ 666652 h 1354857"/>
                <a:gd name="connsiteX0" fmla="*/ 0 w 1975716"/>
                <a:gd name="connsiteY0" fmla="*/ 662346 h 1350551"/>
                <a:gd name="connsiteX1" fmla="*/ 570327 w 1975716"/>
                <a:gd name="connsiteY1" fmla="*/ 78764 h 1350551"/>
                <a:gd name="connsiteX2" fmla="*/ 1074419 w 1975716"/>
                <a:gd name="connsiteY2" fmla="*/ 1164 h 1350551"/>
                <a:gd name="connsiteX3" fmla="*/ 1959512 w 1975716"/>
                <a:gd name="connsiteY3" fmla="*/ 210648 h 1350551"/>
                <a:gd name="connsiteX4" fmla="*/ 1972993 w 1975716"/>
                <a:gd name="connsiteY4" fmla="*/ 679931 h 1350551"/>
                <a:gd name="connsiteX5" fmla="*/ 1968305 w 1975716"/>
                <a:gd name="connsiteY5" fmla="*/ 1063502 h 1350551"/>
                <a:gd name="connsiteX6" fmla="*/ 1056835 w 1975716"/>
                <a:gd name="connsiteY6" fmla="*/ 1349904 h 1350551"/>
                <a:gd name="connsiteX7" fmla="*/ 526366 w 1975716"/>
                <a:gd name="connsiteY7" fmla="*/ 1125049 h 1350551"/>
                <a:gd name="connsiteX8" fmla="*/ 0 w 1975716"/>
                <a:gd name="connsiteY8" fmla="*/ 662346 h 1350551"/>
                <a:gd name="connsiteX0" fmla="*/ 0 w 1975716"/>
                <a:gd name="connsiteY0" fmla="*/ 605480 h 1293685"/>
                <a:gd name="connsiteX1" fmla="*/ 570327 w 1975716"/>
                <a:gd name="connsiteY1" fmla="*/ 21898 h 1293685"/>
                <a:gd name="connsiteX2" fmla="*/ 1083211 w 1975716"/>
                <a:gd name="connsiteY2" fmla="*/ 14636 h 1293685"/>
                <a:gd name="connsiteX3" fmla="*/ 1959512 w 1975716"/>
                <a:gd name="connsiteY3" fmla="*/ 153782 h 1293685"/>
                <a:gd name="connsiteX4" fmla="*/ 1972993 w 1975716"/>
                <a:gd name="connsiteY4" fmla="*/ 623065 h 1293685"/>
                <a:gd name="connsiteX5" fmla="*/ 1968305 w 1975716"/>
                <a:gd name="connsiteY5" fmla="*/ 1006636 h 1293685"/>
                <a:gd name="connsiteX6" fmla="*/ 1056835 w 1975716"/>
                <a:gd name="connsiteY6" fmla="*/ 1293038 h 1293685"/>
                <a:gd name="connsiteX7" fmla="*/ 526366 w 1975716"/>
                <a:gd name="connsiteY7" fmla="*/ 1068183 h 1293685"/>
                <a:gd name="connsiteX8" fmla="*/ 0 w 1975716"/>
                <a:gd name="connsiteY8" fmla="*/ 605480 h 1293685"/>
                <a:gd name="connsiteX0" fmla="*/ 0 w 1975716"/>
                <a:gd name="connsiteY0" fmla="*/ 609717 h 1297922"/>
                <a:gd name="connsiteX1" fmla="*/ 570327 w 1975716"/>
                <a:gd name="connsiteY1" fmla="*/ 26135 h 1297922"/>
                <a:gd name="connsiteX2" fmla="*/ 1083211 w 1975716"/>
                <a:gd name="connsiteY2" fmla="*/ 18873 h 1297922"/>
                <a:gd name="connsiteX3" fmla="*/ 1959512 w 1975716"/>
                <a:gd name="connsiteY3" fmla="*/ 158019 h 1297922"/>
                <a:gd name="connsiteX4" fmla="*/ 1972993 w 1975716"/>
                <a:gd name="connsiteY4" fmla="*/ 627302 h 1297922"/>
                <a:gd name="connsiteX5" fmla="*/ 1968305 w 1975716"/>
                <a:gd name="connsiteY5" fmla="*/ 1010873 h 1297922"/>
                <a:gd name="connsiteX6" fmla="*/ 1056835 w 1975716"/>
                <a:gd name="connsiteY6" fmla="*/ 1297275 h 1297922"/>
                <a:gd name="connsiteX7" fmla="*/ 526366 w 1975716"/>
                <a:gd name="connsiteY7" fmla="*/ 1072420 h 1297922"/>
                <a:gd name="connsiteX8" fmla="*/ 0 w 1975716"/>
                <a:gd name="connsiteY8" fmla="*/ 609717 h 1297922"/>
                <a:gd name="connsiteX0" fmla="*/ 0 w 1975716"/>
                <a:gd name="connsiteY0" fmla="*/ 609717 h 1228400"/>
                <a:gd name="connsiteX1" fmla="*/ 570327 w 1975716"/>
                <a:gd name="connsiteY1" fmla="*/ 26135 h 1228400"/>
                <a:gd name="connsiteX2" fmla="*/ 1083211 w 1975716"/>
                <a:gd name="connsiteY2" fmla="*/ 18873 h 1228400"/>
                <a:gd name="connsiteX3" fmla="*/ 1959512 w 1975716"/>
                <a:gd name="connsiteY3" fmla="*/ 158019 h 1228400"/>
                <a:gd name="connsiteX4" fmla="*/ 1972993 w 1975716"/>
                <a:gd name="connsiteY4" fmla="*/ 627302 h 1228400"/>
                <a:gd name="connsiteX5" fmla="*/ 1968305 w 1975716"/>
                <a:gd name="connsiteY5" fmla="*/ 1010873 h 1228400"/>
                <a:gd name="connsiteX6" fmla="*/ 1056835 w 1975716"/>
                <a:gd name="connsiteY6" fmla="*/ 1226937 h 1228400"/>
                <a:gd name="connsiteX7" fmla="*/ 526366 w 1975716"/>
                <a:gd name="connsiteY7" fmla="*/ 1072420 h 1228400"/>
                <a:gd name="connsiteX8" fmla="*/ 0 w 1975716"/>
                <a:gd name="connsiteY8" fmla="*/ 609717 h 122840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2993"/>
                <a:gd name="connsiteY0" fmla="*/ 609717 h 1227310"/>
                <a:gd name="connsiteX1" fmla="*/ 570327 w 1972993"/>
                <a:gd name="connsiteY1" fmla="*/ 26135 h 1227310"/>
                <a:gd name="connsiteX2" fmla="*/ 1083211 w 1972993"/>
                <a:gd name="connsiteY2" fmla="*/ 18873 h 1227310"/>
                <a:gd name="connsiteX3" fmla="*/ 1959512 w 1972993"/>
                <a:gd name="connsiteY3" fmla="*/ 158019 h 1227310"/>
                <a:gd name="connsiteX4" fmla="*/ 1972993 w 1972993"/>
                <a:gd name="connsiteY4" fmla="*/ 627302 h 1227310"/>
                <a:gd name="connsiteX5" fmla="*/ 1968305 w 1972993"/>
                <a:gd name="connsiteY5" fmla="*/ 1010873 h 1227310"/>
                <a:gd name="connsiteX6" fmla="*/ 1056835 w 1972993"/>
                <a:gd name="connsiteY6" fmla="*/ 1226937 h 1227310"/>
                <a:gd name="connsiteX7" fmla="*/ 526366 w 1972993"/>
                <a:gd name="connsiteY7" fmla="*/ 1072420 h 1227310"/>
                <a:gd name="connsiteX8" fmla="*/ 0 w 1972993"/>
                <a:gd name="connsiteY8" fmla="*/ 609717 h 1227310"/>
                <a:gd name="connsiteX0" fmla="*/ 0 w 1990577"/>
                <a:gd name="connsiteY0" fmla="*/ 609717 h 1227310"/>
                <a:gd name="connsiteX1" fmla="*/ 570327 w 1990577"/>
                <a:gd name="connsiteY1" fmla="*/ 26135 h 1227310"/>
                <a:gd name="connsiteX2" fmla="*/ 1083211 w 1990577"/>
                <a:gd name="connsiteY2" fmla="*/ 18873 h 1227310"/>
                <a:gd name="connsiteX3" fmla="*/ 1959512 w 1990577"/>
                <a:gd name="connsiteY3" fmla="*/ 158019 h 1227310"/>
                <a:gd name="connsiteX4" fmla="*/ 1990577 w 1990577"/>
                <a:gd name="connsiteY4" fmla="*/ 600925 h 1227310"/>
                <a:gd name="connsiteX5" fmla="*/ 1968305 w 1990577"/>
                <a:gd name="connsiteY5" fmla="*/ 1010873 h 1227310"/>
                <a:gd name="connsiteX6" fmla="*/ 1056835 w 1990577"/>
                <a:gd name="connsiteY6" fmla="*/ 1226937 h 1227310"/>
                <a:gd name="connsiteX7" fmla="*/ 526366 w 1990577"/>
                <a:gd name="connsiteY7" fmla="*/ 1072420 h 1227310"/>
                <a:gd name="connsiteX8" fmla="*/ 0 w 1990577"/>
                <a:gd name="connsiteY8" fmla="*/ 609717 h 1227310"/>
                <a:gd name="connsiteX0" fmla="*/ 0 w 1990577"/>
                <a:gd name="connsiteY0" fmla="*/ 591106 h 1208699"/>
                <a:gd name="connsiteX1" fmla="*/ 587912 w 1990577"/>
                <a:gd name="connsiteY1" fmla="*/ 156993 h 1208699"/>
                <a:gd name="connsiteX2" fmla="*/ 1083211 w 1990577"/>
                <a:gd name="connsiteY2" fmla="*/ 262 h 1208699"/>
                <a:gd name="connsiteX3" fmla="*/ 1959512 w 1990577"/>
                <a:gd name="connsiteY3" fmla="*/ 139408 h 1208699"/>
                <a:gd name="connsiteX4" fmla="*/ 1990577 w 1990577"/>
                <a:gd name="connsiteY4" fmla="*/ 582314 h 1208699"/>
                <a:gd name="connsiteX5" fmla="*/ 1968305 w 1990577"/>
                <a:gd name="connsiteY5" fmla="*/ 992262 h 1208699"/>
                <a:gd name="connsiteX6" fmla="*/ 1056835 w 1990577"/>
                <a:gd name="connsiteY6" fmla="*/ 1208326 h 1208699"/>
                <a:gd name="connsiteX7" fmla="*/ 526366 w 1990577"/>
                <a:gd name="connsiteY7" fmla="*/ 1053809 h 1208699"/>
                <a:gd name="connsiteX8" fmla="*/ 0 w 1990577"/>
                <a:gd name="connsiteY8" fmla="*/ 591106 h 1208699"/>
                <a:gd name="connsiteX0" fmla="*/ 0 w 1990577"/>
                <a:gd name="connsiteY0" fmla="*/ 591106 h 1208326"/>
                <a:gd name="connsiteX1" fmla="*/ 587912 w 1990577"/>
                <a:gd name="connsiteY1" fmla="*/ 156993 h 1208326"/>
                <a:gd name="connsiteX2" fmla="*/ 1083211 w 1990577"/>
                <a:gd name="connsiteY2" fmla="*/ 262 h 1208326"/>
                <a:gd name="connsiteX3" fmla="*/ 1959512 w 1990577"/>
                <a:gd name="connsiteY3" fmla="*/ 139408 h 1208326"/>
                <a:gd name="connsiteX4" fmla="*/ 1990577 w 1990577"/>
                <a:gd name="connsiteY4" fmla="*/ 582314 h 1208326"/>
                <a:gd name="connsiteX5" fmla="*/ 1968305 w 1990577"/>
                <a:gd name="connsiteY5" fmla="*/ 992262 h 1208326"/>
                <a:gd name="connsiteX6" fmla="*/ 1056835 w 1990577"/>
                <a:gd name="connsiteY6" fmla="*/ 1208326 h 1208326"/>
                <a:gd name="connsiteX7" fmla="*/ 570328 w 1990577"/>
                <a:gd name="connsiteY7" fmla="*/ 992263 h 1208326"/>
                <a:gd name="connsiteX8" fmla="*/ 0 w 1990577"/>
                <a:gd name="connsiteY8" fmla="*/ 591106 h 1208326"/>
                <a:gd name="connsiteX0" fmla="*/ 0 w 1990577"/>
                <a:gd name="connsiteY0" fmla="*/ 591106 h 1088235"/>
                <a:gd name="connsiteX1" fmla="*/ 587912 w 1990577"/>
                <a:gd name="connsiteY1" fmla="*/ 156993 h 1088235"/>
                <a:gd name="connsiteX2" fmla="*/ 1083211 w 1990577"/>
                <a:gd name="connsiteY2" fmla="*/ 262 h 1088235"/>
                <a:gd name="connsiteX3" fmla="*/ 1959512 w 1990577"/>
                <a:gd name="connsiteY3" fmla="*/ 139408 h 1088235"/>
                <a:gd name="connsiteX4" fmla="*/ 1990577 w 1990577"/>
                <a:gd name="connsiteY4" fmla="*/ 582314 h 1088235"/>
                <a:gd name="connsiteX5" fmla="*/ 1968305 w 1990577"/>
                <a:gd name="connsiteY5" fmla="*/ 992262 h 1088235"/>
                <a:gd name="connsiteX6" fmla="*/ 1135966 w 1990577"/>
                <a:gd name="connsiteY6" fmla="*/ 1085234 h 1088235"/>
                <a:gd name="connsiteX7" fmla="*/ 570328 w 1990577"/>
                <a:gd name="connsiteY7" fmla="*/ 992263 h 1088235"/>
                <a:gd name="connsiteX8" fmla="*/ 0 w 1990577"/>
                <a:gd name="connsiteY8" fmla="*/ 591106 h 1088235"/>
                <a:gd name="connsiteX0" fmla="*/ 0 w 1990577"/>
                <a:gd name="connsiteY0" fmla="*/ 503937 h 1001066"/>
                <a:gd name="connsiteX1" fmla="*/ 587912 w 1990577"/>
                <a:gd name="connsiteY1" fmla="*/ 69824 h 1001066"/>
                <a:gd name="connsiteX2" fmla="*/ 1153549 w 1990577"/>
                <a:gd name="connsiteY2" fmla="*/ 62562 h 1001066"/>
                <a:gd name="connsiteX3" fmla="*/ 1959512 w 1990577"/>
                <a:gd name="connsiteY3" fmla="*/ 52239 h 1001066"/>
                <a:gd name="connsiteX4" fmla="*/ 1990577 w 1990577"/>
                <a:gd name="connsiteY4" fmla="*/ 495145 h 1001066"/>
                <a:gd name="connsiteX5" fmla="*/ 1968305 w 1990577"/>
                <a:gd name="connsiteY5" fmla="*/ 905093 h 1001066"/>
                <a:gd name="connsiteX6" fmla="*/ 1135966 w 1990577"/>
                <a:gd name="connsiteY6" fmla="*/ 998065 h 1001066"/>
                <a:gd name="connsiteX7" fmla="*/ 570328 w 1990577"/>
                <a:gd name="connsiteY7" fmla="*/ 905094 h 1001066"/>
                <a:gd name="connsiteX8" fmla="*/ 0 w 1990577"/>
                <a:gd name="connsiteY8" fmla="*/ 503937 h 1001066"/>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1753"/>
                <a:gd name="connsiteY0" fmla="*/ 465123 h 962662"/>
                <a:gd name="connsiteX1" fmla="*/ 587912 w 1991753"/>
                <a:gd name="connsiteY1" fmla="*/ 31010 h 962662"/>
                <a:gd name="connsiteX2" fmla="*/ 1153549 w 1991753"/>
                <a:gd name="connsiteY2" fmla="*/ 23748 h 962662"/>
                <a:gd name="connsiteX3" fmla="*/ 1985888 w 1991753"/>
                <a:gd name="connsiteY3" fmla="*/ 154102 h 962662"/>
                <a:gd name="connsiteX4" fmla="*/ 1990577 w 1991753"/>
                <a:gd name="connsiteY4" fmla="*/ 456331 h 962662"/>
                <a:gd name="connsiteX5" fmla="*/ 1977098 w 1991753"/>
                <a:gd name="connsiteY5" fmla="*/ 954202 h 962662"/>
                <a:gd name="connsiteX6" fmla="*/ 1135966 w 1991753"/>
                <a:gd name="connsiteY6" fmla="*/ 959251 h 962662"/>
                <a:gd name="connsiteX7" fmla="*/ 570328 w 1991753"/>
                <a:gd name="connsiteY7" fmla="*/ 866280 h 962662"/>
                <a:gd name="connsiteX8" fmla="*/ 0 w 1991753"/>
                <a:gd name="connsiteY8" fmla="*/ 465123 h 962662"/>
                <a:gd name="connsiteX0" fmla="*/ 0 w 1997711"/>
                <a:gd name="connsiteY0" fmla="*/ 466605 h 964144"/>
                <a:gd name="connsiteX1" fmla="*/ 587912 w 1997711"/>
                <a:gd name="connsiteY1" fmla="*/ 32492 h 964144"/>
                <a:gd name="connsiteX2" fmla="*/ 1153549 w 1997711"/>
                <a:gd name="connsiteY2" fmla="*/ 25230 h 964144"/>
                <a:gd name="connsiteX3" fmla="*/ 1994680 w 1997711"/>
                <a:gd name="connsiteY3" fmla="*/ 181961 h 964144"/>
                <a:gd name="connsiteX4" fmla="*/ 1990577 w 1997711"/>
                <a:gd name="connsiteY4" fmla="*/ 457813 h 964144"/>
                <a:gd name="connsiteX5" fmla="*/ 1977098 w 1997711"/>
                <a:gd name="connsiteY5" fmla="*/ 955684 h 964144"/>
                <a:gd name="connsiteX6" fmla="*/ 1135966 w 1997711"/>
                <a:gd name="connsiteY6" fmla="*/ 960733 h 964144"/>
                <a:gd name="connsiteX7" fmla="*/ 570328 w 1997711"/>
                <a:gd name="connsiteY7" fmla="*/ 867762 h 964144"/>
                <a:gd name="connsiteX8" fmla="*/ 0 w 1997711"/>
                <a:gd name="connsiteY8" fmla="*/ 466605 h 964144"/>
                <a:gd name="connsiteX0" fmla="*/ 0 w 2001183"/>
                <a:gd name="connsiteY0" fmla="*/ 466605 h 964144"/>
                <a:gd name="connsiteX1" fmla="*/ 587912 w 2001183"/>
                <a:gd name="connsiteY1" fmla="*/ 32492 h 964144"/>
                <a:gd name="connsiteX2" fmla="*/ 1153549 w 2001183"/>
                <a:gd name="connsiteY2" fmla="*/ 25230 h 964144"/>
                <a:gd name="connsiteX3" fmla="*/ 1994680 w 2001183"/>
                <a:gd name="connsiteY3" fmla="*/ 181961 h 964144"/>
                <a:gd name="connsiteX4" fmla="*/ 1999370 w 2001183"/>
                <a:gd name="connsiteY4" fmla="*/ 572113 h 964144"/>
                <a:gd name="connsiteX5" fmla="*/ 1977098 w 2001183"/>
                <a:gd name="connsiteY5" fmla="*/ 955684 h 964144"/>
                <a:gd name="connsiteX6" fmla="*/ 1135966 w 2001183"/>
                <a:gd name="connsiteY6" fmla="*/ 960733 h 964144"/>
                <a:gd name="connsiteX7" fmla="*/ 570328 w 2001183"/>
                <a:gd name="connsiteY7" fmla="*/ 867762 h 964144"/>
                <a:gd name="connsiteX8" fmla="*/ 0 w 2001183"/>
                <a:gd name="connsiteY8" fmla="*/ 466605 h 964144"/>
                <a:gd name="connsiteX0" fmla="*/ 0 w 2001183"/>
                <a:gd name="connsiteY0" fmla="*/ 444287 h 941826"/>
                <a:gd name="connsiteX1" fmla="*/ 587912 w 2001183"/>
                <a:gd name="connsiteY1" fmla="*/ 10174 h 941826"/>
                <a:gd name="connsiteX2" fmla="*/ 1153549 w 2001183"/>
                <a:gd name="connsiteY2" fmla="*/ 143589 h 941826"/>
                <a:gd name="connsiteX3" fmla="*/ 1994680 w 2001183"/>
                <a:gd name="connsiteY3" fmla="*/ 159643 h 941826"/>
                <a:gd name="connsiteX4" fmla="*/ 1999370 w 2001183"/>
                <a:gd name="connsiteY4" fmla="*/ 549795 h 941826"/>
                <a:gd name="connsiteX5" fmla="*/ 1977098 w 2001183"/>
                <a:gd name="connsiteY5" fmla="*/ 933366 h 941826"/>
                <a:gd name="connsiteX6" fmla="*/ 1135966 w 2001183"/>
                <a:gd name="connsiteY6" fmla="*/ 938415 h 941826"/>
                <a:gd name="connsiteX7" fmla="*/ 570328 w 2001183"/>
                <a:gd name="connsiteY7" fmla="*/ 845444 h 941826"/>
                <a:gd name="connsiteX8" fmla="*/ 0 w 2001183"/>
                <a:gd name="connsiteY8" fmla="*/ 444287 h 941826"/>
                <a:gd name="connsiteX0" fmla="*/ 0 w 2001183"/>
                <a:gd name="connsiteY0" fmla="*/ 332376 h 829915"/>
                <a:gd name="connsiteX1" fmla="*/ 579119 w 2001183"/>
                <a:gd name="connsiteY1" fmla="*/ 21355 h 829915"/>
                <a:gd name="connsiteX2" fmla="*/ 1153549 w 2001183"/>
                <a:gd name="connsiteY2" fmla="*/ 31678 h 829915"/>
                <a:gd name="connsiteX3" fmla="*/ 1994680 w 2001183"/>
                <a:gd name="connsiteY3" fmla="*/ 47732 h 829915"/>
                <a:gd name="connsiteX4" fmla="*/ 1999370 w 2001183"/>
                <a:gd name="connsiteY4" fmla="*/ 437884 h 829915"/>
                <a:gd name="connsiteX5" fmla="*/ 1977098 w 2001183"/>
                <a:gd name="connsiteY5" fmla="*/ 821455 h 829915"/>
                <a:gd name="connsiteX6" fmla="*/ 1135966 w 2001183"/>
                <a:gd name="connsiteY6" fmla="*/ 826504 h 829915"/>
                <a:gd name="connsiteX7" fmla="*/ 570328 w 2001183"/>
                <a:gd name="connsiteY7" fmla="*/ 733533 h 829915"/>
                <a:gd name="connsiteX8" fmla="*/ 0 w 2001183"/>
                <a:gd name="connsiteY8" fmla="*/ 332376 h 829915"/>
                <a:gd name="connsiteX0" fmla="*/ 0 w 2001183"/>
                <a:gd name="connsiteY0" fmla="*/ 312625 h 810164"/>
                <a:gd name="connsiteX1" fmla="*/ 579119 w 2001183"/>
                <a:gd name="connsiteY1" fmla="*/ 27981 h 810164"/>
                <a:gd name="connsiteX2" fmla="*/ 1153549 w 2001183"/>
                <a:gd name="connsiteY2" fmla="*/ 11927 h 810164"/>
                <a:gd name="connsiteX3" fmla="*/ 1994680 w 2001183"/>
                <a:gd name="connsiteY3" fmla="*/ 27981 h 810164"/>
                <a:gd name="connsiteX4" fmla="*/ 1999370 w 2001183"/>
                <a:gd name="connsiteY4" fmla="*/ 418133 h 810164"/>
                <a:gd name="connsiteX5" fmla="*/ 1977098 w 2001183"/>
                <a:gd name="connsiteY5" fmla="*/ 801704 h 810164"/>
                <a:gd name="connsiteX6" fmla="*/ 1135966 w 2001183"/>
                <a:gd name="connsiteY6" fmla="*/ 806753 h 810164"/>
                <a:gd name="connsiteX7" fmla="*/ 570328 w 2001183"/>
                <a:gd name="connsiteY7" fmla="*/ 713782 h 810164"/>
                <a:gd name="connsiteX8" fmla="*/ 0 w 2001183"/>
                <a:gd name="connsiteY8" fmla="*/ 312625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28082"/>
                <a:gd name="connsiteX1" fmla="*/ 552742 w 1974806"/>
                <a:gd name="connsiteY1" fmla="*/ 27981 h 828082"/>
                <a:gd name="connsiteX2" fmla="*/ 1127172 w 1974806"/>
                <a:gd name="connsiteY2" fmla="*/ 11927 h 828082"/>
                <a:gd name="connsiteX3" fmla="*/ 1968303 w 1974806"/>
                <a:gd name="connsiteY3" fmla="*/ 27981 h 828082"/>
                <a:gd name="connsiteX4" fmla="*/ 1972993 w 1974806"/>
                <a:gd name="connsiteY4" fmla="*/ 418133 h 828082"/>
                <a:gd name="connsiteX5" fmla="*/ 1950721 w 1974806"/>
                <a:gd name="connsiteY5" fmla="*/ 801704 h 828082"/>
                <a:gd name="connsiteX6" fmla="*/ 1109589 w 1974806"/>
                <a:gd name="connsiteY6" fmla="*/ 806753 h 828082"/>
                <a:gd name="connsiteX7" fmla="*/ 552744 w 1974806"/>
                <a:gd name="connsiteY7" fmla="*/ 828082 h 828082"/>
                <a:gd name="connsiteX8" fmla="*/ 0 w 1974806"/>
                <a:gd name="connsiteY8" fmla="*/ 365379 h 828082"/>
                <a:gd name="connsiteX0" fmla="*/ 0 w 1974806"/>
                <a:gd name="connsiteY0" fmla="*/ 353452 h 816155"/>
                <a:gd name="connsiteX1" fmla="*/ 552742 w 1974806"/>
                <a:gd name="connsiteY1" fmla="*/ 16054 h 816155"/>
                <a:gd name="connsiteX2" fmla="*/ 1127172 w 1974806"/>
                <a:gd name="connsiteY2" fmla="*/ 0 h 816155"/>
                <a:gd name="connsiteX3" fmla="*/ 1968303 w 1974806"/>
                <a:gd name="connsiteY3" fmla="*/ 16054 h 816155"/>
                <a:gd name="connsiteX4" fmla="*/ 1972993 w 1974806"/>
                <a:gd name="connsiteY4" fmla="*/ 406206 h 816155"/>
                <a:gd name="connsiteX5" fmla="*/ 1950721 w 1974806"/>
                <a:gd name="connsiteY5" fmla="*/ 789777 h 816155"/>
                <a:gd name="connsiteX6" fmla="*/ 1109589 w 1974806"/>
                <a:gd name="connsiteY6" fmla="*/ 794826 h 816155"/>
                <a:gd name="connsiteX7" fmla="*/ 552744 w 1974806"/>
                <a:gd name="connsiteY7" fmla="*/ 816155 h 816155"/>
                <a:gd name="connsiteX8" fmla="*/ 0 w 1974806"/>
                <a:gd name="connsiteY8" fmla="*/ 353452 h 816155"/>
                <a:gd name="connsiteX0" fmla="*/ 0 w 1913260"/>
                <a:gd name="connsiteY0" fmla="*/ 467752 h 816155"/>
                <a:gd name="connsiteX1" fmla="*/ 491196 w 1913260"/>
                <a:gd name="connsiteY1" fmla="*/ 16054 h 816155"/>
                <a:gd name="connsiteX2" fmla="*/ 1065626 w 1913260"/>
                <a:gd name="connsiteY2" fmla="*/ 0 h 816155"/>
                <a:gd name="connsiteX3" fmla="*/ 1906757 w 1913260"/>
                <a:gd name="connsiteY3" fmla="*/ 16054 h 816155"/>
                <a:gd name="connsiteX4" fmla="*/ 1911447 w 1913260"/>
                <a:gd name="connsiteY4" fmla="*/ 406206 h 816155"/>
                <a:gd name="connsiteX5" fmla="*/ 1889175 w 1913260"/>
                <a:gd name="connsiteY5" fmla="*/ 789777 h 816155"/>
                <a:gd name="connsiteX6" fmla="*/ 1048043 w 1913260"/>
                <a:gd name="connsiteY6" fmla="*/ 794826 h 816155"/>
                <a:gd name="connsiteX7" fmla="*/ 491198 w 1913260"/>
                <a:gd name="connsiteY7" fmla="*/ 816155 h 816155"/>
                <a:gd name="connsiteX8" fmla="*/ 0 w 1913260"/>
                <a:gd name="connsiteY8" fmla="*/ 467752 h 816155"/>
                <a:gd name="connsiteX0" fmla="*/ 0 w 1930845"/>
                <a:gd name="connsiteY0" fmla="*/ 353452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53452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3137"/>
                <a:gd name="connsiteY0" fmla="*/ 397414 h 816155"/>
                <a:gd name="connsiteX1" fmla="*/ 508781 w 1933137"/>
                <a:gd name="connsiteY1" fmla="*/ 16054 h 816155"/>
                <a:gd name="connsiteX2" fmla="*/ 1083211 w 1933137"/>
                <a:gd name="connsiteY2" fmla="*/ 0 h 816155"/>
                <a:gd name="connsiteX3" fmla="*/ 1924342 w 1933137"/>
                <a:gd name="connsiteY3" fmla="*/ 16054 h 816155"/>
                <a:gd name="connsiteX4" fmla="*/ 1929032 w 1933137"/>
                <a:gd name="connsiteY4" fmla="*/ 406206 h 816155"/>
                <a:gd name="connsiteX5" fmla="*/ 1933137 w 1933137"/>
                <a:gd name="connsiteY5" fmla="*/ 789777 h 816155"/>
                <a:gd name="connsiteX6" fmla="*/ 1065628 w 1933137"/>
                <a:gd name="connsiteY6" fmla="*/ 794826 h 816155"/>
                <a:gd name="connsiteX7" fmla="*/ 508783 w 1933137"/>
                <a:gd name="connsiteY7" fmla="*/ 816155 h 816155"/>
                <a:gd name="connsiteX8" fmla="*/ 0 w 1933137"/>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987"/>
                <a:gd name="connsiteY0" fmla="*/ 397414 h 816155"/>
                <a:gd name="connsiteX1" fmla="*/ 508781 w 1973987"/>
                <a:gd name="connsiteY1" fmla="*/ 16054 h 816155"/>
                <a:gd name="connsiteX2" fmla="*/ 1083211 w 1973987"/>
                <a:gd name="connsiteY2" fmla="*/ 0 h 816155"/>
                <a:gd name="connsiteX3" fmla="*/ 1924342 w 1973987"/>
                <a:gd name="connsiteY3" fmla="*/ 16054 h 816155"/>
                <a:gd name="connsiteX4" fmla="*/ 1972994 w 1973987"/>
                <a:gd name="connsiteY4" fmla="*/ 388621 h 816155"/>
                <a:gd name="connsiteX5" fmla="*/ 1933137 w 1973987"/>
                <a:gd name="connsiteY5" fmla="*/ 789777 h 816155"/>
                <a:gd name="connsiteX6" fmla="*/ 1065628 w 1973987"/>
                <a:gd name="connsiteY6" fmla="*/ 794826 h 816155"/>
                <a:gd name="connsiteX7" fmla="*/ 508783 w 1973987"/>
                <a:gd name="connsiteY7" fmla="*/ 816155 h 816155"/>
                <a:gd name="connsiteX8" fmla="*/ 0 w 1973987"/>
                <a:gd name="connsiteY8" fmla="*/ 397414 h 816155"/>
                <a:gd name="connsiteX0" fmla="*/ 0 w 1973100"/>
                <a:gd name="connsiteY0" fmla="*/ 397414 h 816155"/>
                <a:gd name="connsiteX1" fmla="*/ 508781 w 1973100"/>
                <a:gd name="connsiteY1" fmla="*/ 16054 h 816155"/>
                <a:gd name="connsiteX2" fmla="*/ 1083211 w 1973100"/>
                <a:gd name="connsiteY2" fmla="*/ 0 h 816155"/>
                <a:gd name="connsiteX3" fmla="*/ 1924342 w 1973100"/>
                <a:gd name="connsiteY3" fmla="*/ 16054 h 816155"/>
                <a:gd name="connsiteX4" fmla="*/ 1972994 w 1973100"/>
                <a:gd name="connsiteY4" fmla="*/ 388621 h 816155"/>
                <a:gd name="connsiteX5" fmla="*/ 1933137 w 1973100"/>
                <a:gd name="connsiteY5" fmla="*/ 789777 h 816155"/>
                <a:gd name="connsiteX6" fmla="*/ 1065628 w 1973100"/>
                <a:gd name="connsiteY6" fmla="*/ 794826 h 816155"/>
                <a:gd name="connsiteX7" fmla="*/ 508783 w 1973100"/>
                <a:gd name="connsiteY7" fmla="*/ 816155 h 816155"/>
                <a:gd name="connsiteX8" fmla="*/ 0 w 1973100"/>
                <a:gd name="connsiteY8" fmla="*/ 397414 h 81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3100" h="816155">
                  <a:moveTo>
                    <a:pt x="0" y="397414"/>
                  </a:moveTo>
                  <a:cubicBezTo>
                    <a:pt x="288192" y="159179"/>
                    <a:pt x="386861" y="137974"/>
                    <a:pt x="508781" y="16054"/>
                  </a:cubicBezTo>
                  <a:cubicBezTo>
                    <a:pt x="745001" y="8435"/>
                    <a:pt x="847284" y="0"/>
                    <a:pt x="1083211" y="0"/>
                  </a:cubicBezTo>
                  <a:cubicBezTo>
                    <a:pt x="1319138" y="0"/>
                    <a:pt x="1643965" y="10703"/>
                    <a:pt x="1924342" y="16054"/>
                  </a:cubicBezTo>
                  <a:cubicBezTo>
                    <a:pt x="1960837" y="199520"/>
                    <a:pt x="1971528" y="259667"/>
                    <a:pt x="1972994" y="388621"/>
                  </a:cubicBezTo>
                  <a:cubicBezTo>
                    <a:pt x="1974460" y="517575"/>
                    <a:pt x="1960840" y="576601"/>
                    <a:pt x="1933137" y="789777"/>
                  </a:cubicBezTo>
                  <a:cubicBezTo>
                    <a:pt x="1661747" y="771020"/>
                    <a:pt x="1303020" y="790430"/>
                    <a:pt x="1065628" y="794826"/>
                  </a:cubicBezTo>
                  <a:cubicBezTo>
                    <a:pt x="828236" y="799222"/>
                    <a:pt x="745003" y="788605"/>
                    <a:pt x="508783" y="816155"/>
                  </a:cubicBezTo>
                  <a:cubicBezTo>
                    <a:pt x="386863" y="694235"/>
                    <a:pt x="274027" y="668510"/>
                    <a:pt x="0" y="397414"/>
                  </a:cubicBez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 name="Group 16">
            <a:extLst>
              <a:ext uri="{FF2B5EF4-FFF2-40B4-BE49-F238E27FC236}">
                <a16:creationId xmlns:a16="http://schemas.microsoft.com/office/drawing/2014/main" id="{6E73A849-3038-6323-0846-9EB9314FCE17}"/>
              </a:ext>
            </a:extLst>
          </p:cNvPr>
          <p:cNvGrpSpPr/>
          <p:nvPr/>
        </p:nvGrpSpPr>
        <p:grpSpPr>
          <a:xfrm rot="10800000">
            <a:off x="4129206" y="1165968"/>
            <a:ext cx="1184990" cy="4762755"/>
            <a:chOff x="4960559" y="-2570322"/>
            <a:chExt cx="1973100" cy="9135429"/>
          </a:xfrm>
        </p:grpSpPr>
        <p:sp>
          <p:nvSpPr>
            <p:cNvPr id="18" name="Arrow: Down 14">
              <a:extLst>
                <a:ext uri="{FF2B5EF4-FFF2-40B4-BE49-F238E27FC236}">
                  <a16:creationId xmlns:a16="http://schemas.microsoft.com/office/drawing/2014/main" id="{15BDAB07-268C-B79F-EA5A-B5DB3C893B17}"/>
                </a:ext>
              </a:extLst>
            </p:cNvPr>
            <p:cNvSpPr/>
            <p:nvPr/>
          </p:nvSpPr>
          <p:spPr>
            <a:xfrm>
              <a:off x="5876191" y="1993107"/>
              <a:ext cx="422031" cy="4572000"/>
            </a:xfrm>
            <a:custGeom>
              <a:avLst/>
              <a:gdLst>
                <a:gd name="connsiteX0" fmla="*/ 0 w 457200"/>
                <a:gd name="connsiteY0" fmla="*/ 4232364 h 4572000"/>
                <a:gd name="connsiteX1" fmla="*/ 114300 w 457200"/>
                <a:gd name="connsiteY1" fmla="*/ 4232364 h 4572000"/>
                <a:gd name="connsiteX2" fmla="*/ 114300 w 457200"/>
                <a:gd name="connsiteY2" fmla="*/ 0 h 4572000"/>
                <a:gd name="connsiteX3" fmla="*/ 342900 w 457200"/>
                <a:gd name="connsiteY3" fmla="*/ 0 h 4572000"/>
                <a:gd name="connsiteX4" fmla="*/ 342900 w 457200"/>
                <a:gd name="connsiteY4" fmla="*/ 4232364 h 4572000"/>
                <a:gd name="connsiteX5" fmla="*/ 457200 w 457200"/>
                <a:gd name="connsiteY5" fmla="*/ 4232364 h 4572000"/>
                <a:gd name="connsiteX6" fmla="*/ 228600 w 457200"/>
                <a:gd name="connsiteY6" fmla="*/ 4572000 h 4572000"/>
                <a:gd name="connsiteX7" fmla="*/ 0 w 457200"/>
                <a:gd name="connsiteY7" fmla="*/ 4232364 h 4572000"/>
                <a:gd name="connsiteX0" fmla="*/ 0 w 430823"/>
                <a:gd name="connsiteY0" fmla="*/ 4232364 h 4572000"/>
                <a:gd name="connsiteX1" fmla="*/ 114300 w 430823"/>
                <a:gd name="connsiteY1" fmla="*/ 4232364 h 4572000"/>
                <a:gd name="connsiteX2" fmla="*/ 114300 w 430823"/>
                <a:gd name="connsiteY2" fmla="*/ 0 h 4572000"/>
                <a:gd name="connsiteX3" fmla="*/ 342900 w 430823"/>
                <a:gd name="connsiteY3" fmla="*/ 0 h 4572000"/>
                <a:gd name="connsiteX4" fmla="*/ 342900 w 430823"/>
                <a:gd name="connsiteY4" fmla="*/ 4232364 h 4572000"/>
                <a:gd name="connsiteX5" fmla="*/ 430823 w 430823"/>
                <a:gd name="connsiteY5" fmla="*/ 4487340 h 4572000"/>
                <a:gd name="connsiteX6" fmla="*/ 228600 w 430823"/>
                <a:gd name="connsiteY6" fmla="*/ 4572000 h 4572000"/>
                <a:gd name="connsiteX7" fmla="*/ 0 w 430823"/>
                <a:gd name="connsiteY7" fmla="*/ 4232364 h 4572000"/>
                <a:gd name="connsiteX0" fmla="*/ 0 w 422031"/>
                <a:gd name="connsiteY0" fmla="*/ 4522510 h 4572000"/>
                <a:gd name="connsiteX1" fmla="*/ 105508 w 422031"/>
                <a:gd name="connsiteY1" fmla="*/ 4232364 h 4572000"/>
                <a:gd name="connsiteX2" fmla="*/ 105508 w 422031"/>
                <a:gd name="connsiteY2" fmla="*/ 0 h 4572000"/>
                <a:gd name="connsiteX3" fmla="*/ 334108 w 422031"/>
                <a:gd name="connsiteY3" fmla="*/ 0 h 4572000"/>
                <a:gd name="connsiteX4" fmla="*/ 334108 w 422031"/>
                <a:gd name="connsiteY4" fmla="*/ 4232364 h 4572000"/>
                <a:gd name="connsiteX5" fmla="*/ 422031 w 422031"/>
                <a:gd name="connsiteY5" fmla="*/ 4487340 h 4572000"/>
                <a:gd name="connsiteX6" fmla="*/ 219808 w 422031"/>
                <a:gd name="connsiteY6" fmla="*/ 4572000 h 4572000"/>
                <a:gd name="connsiteX7" fmla="*/ 0 w 422031"/>
                <a:gd name="connsiteY7" fmla="*/ 452251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2031" h="4572000">
                  <a:moveTo>
                    <a:pt x="0" y="4522510"/>
                  </a:moveTo>
                  <a:lnTo>
                    <a:pt x="105508" y="4232364"/>
                  </a:lnTo>
                  <a:lnTo>
                    <a:pt x="105508" y="0"/>
                  </a:lnTo>
                  <a:lnTo>
                    <a:pt x="334108" y="0"/>
                  </a:lnTo>
                  <a:lnTo>
                    <a:pt x="334108" y="4232364"/>
                  </a:lnTo>
                  <a:lnTo>
                    <a:pt x="422031" y="4487340"/>
                  </a:lnTo>
                  <a:lnTo>
                    <a:pt x="219808" y="4572000"/>
                  </a:lnTo>
                  <a:lnTo>
                    <a:pt x="0" y="4522510"/>
                  </a:ln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F7264735-8FC4-BFD3-8CB9-DBAC69E6C691}"/>
                </a:ext>
              </a:extLst>
            </p:cNvPr>
            <p:cNvSpPr/>
            <p:nvPr/>
          </p:nvSpPr>
          <p:spPr>
            <a:xfrm flipV="1">
              <a:off x="5867400" y="-2570322"/>
              <a:ext cx="457200" cy="4572000"/>
            </a:xfrm>
            <a:prstGeom prst="downArrow">
              <a:avLst>
                <a:gd name="adj1" fmla="val 50000"/>
                <a:gd name="adj2" fmla="val 74286"/>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3">
              <a:extLst>
                <a:ext uri="{FF2B5EF4-FFF2-40B4-BE49-F238E27FC236}">
                  <a16:creationId xmlns:a16="http://schemas.microsoft.com/office/drawing/2014/main" id="{4CFB53FD-3BC4-F741-AFCA-85A1A027DB85}"/>
                </a:ext>
              </a:extLst>
            </p:cNvPr>
            <p:cNvSpPr/>
            <p:nvPr/>
          </p:nvSpPr>
          <p:spPr>
            <a:xfrm>
              <a:off x="4960559" y="5638566"/>
              <a:ext cx="1973100" cy="816155"/>
            </a:xfrm>
            <a:custGeom>
              <a:avLst/>
              <a:gdLst>
                <a:gd name="connsiteX0" fmla="*/ 0 w 1463040"/>
                <a:gd name="connsiteY0" fmla="*/ 731520 h 1463040"/>
                <a:gd name="connsiteX1" fmla="*/ 731520 w 1463040"/>
                <a:gd name="connsiteY1" fmla="*/ 0 h 1463040"/>
                <a:gd name="connsiteX2" fmla="*/ 1463040 w 1463040"/>
                <a:gd name="connsiteY2" fmla="*/ 731520 h 1463040"/>
                <a:gd name="connsiteX3" fmla="*/ 731520 w 1463040"/>
                <a:gd name="connsiteY3" fmla="*/ 1463040 h 1463040"/>
                <a:gd name="connsiteX4" fmla="*/ 0 w 1463040"/>
                <a:gd name="connsiteY4" fmla="*/ 731520 h 1463040"/>
                <a:gd name="connsiteX0" fmla="*/ 0 w 1484257"/>
                <a:gd name="connsiteY0" fmla="*/ 752380 h 1483900"/>
                <a:gd name="connsiteX1" fmla="*/ 731520 w 1484257"/>
                <a:gd name="connsiteY1" fmla="*/ 20860 h 1483900"/>
                <a:gd name="connsiteX2" fmla="*/ 1238543 w 1484257"/>
                <a:gd name="connsiteY2" fmla="*/ 247929 h 1483900"/>
                <a:gd name="connsiteX3" fmla="*/ 1463040 w 1484257"/>
                <a:gd name="connsiteY3" fmla="*/ 752380 h 1483900"/>
                <a:gd name="connsiteX4" fmla="*/ 731520 w 1484257"/>
                <a:gd name="connsiteY4" fmla="*/ 1483900 h 1483900"/>
                <a:gd name="connsiteX5" fmla="*/ 0 w 1484257"/>
                <a:gd name="connsiteY5" fmla="*/ 752380 h 1483900"/>
                <a:gd name="connsiteX0" fmla="*/ 18520 w 1502777"/>
                <a:gd name="connsiteY0" fmla="*/ 752380 h 1483900"/>
                <a:gd name="connsiteX1" fmla="*/ 263532 w 1502777"/>
                <a:gd name="connsiteY1" fmla="*/ 212760 h 1483900"/>
                <a:gd name="connsiteX2" fmla="*/ 750040 w 1502777"/>
                <a:gd name="connsiteY2" fmla="*/ 20860 h 1483900"/>
                <a:gd name="connsiteX3" fmla="*/ 1257063 w 1502777"/>
                <a:gd name="connsiteY3" fmla="*/ 247929 h 1483900"/>
                <a:gd name="connsiteX4" fmla="*/ 1481560 w 1502777"/>
                <a:gd name="connsiteY4" fmla="*/ 752380 h 1483900"/>
                <a:gd name="connsiteX5" fmla="*/ 750040 w 1502777"/>
                <a:gd name="connsiteY5" fmla="*/ 1483900 h 1483900"/>
                <a:gd name="connsiteX6" fmla="*/ 18520 w 1502777"/>
                <a:gd name="connsiteY6" fmla="*/ 752380 h 1483900"/>
                <a:gd name="connsiteX0" fmla="*/ 18520 w 1502777"/>
                <a:gd name="connsiteY0" fmla="*/ 752380 h 1505067"/>
                <a:gd name="connsiteX1" fmla="*/ 263532 w 1502777"/>
                <a:gd name="connsiteY1" fmla="*/ 212760 h 1505067"/>
                <a:gd name="connsiteX2" fmla="*/ 750040 w 1502777"/>
                <a:gd name="connsiteY2" fmla="*/ 20860 h 1505067"/>
                <a:gd name="connsiteX3" fmla="*/ 1257063 w 1502777"/>
                <a:gd name="connsiteY3" fmla="*/ 247929 h 1505067"/>
                <a:gd name="connsiteX4" fmla="*/ 1481560 w 1502777"/>
                <a:gd name="connsiteY4" fmla="*/ 752380 h 1505067"/>
                <a:gd name="connsiteX5" fmla="*/ 750040 w 1502777"/>
                <a:gd name="connsiteY5" fmla="*/ 1483900 h 1505067"/>
                <a:gd name="connsiteX6" fmla="*/ 219571 w 1502777"/>
                <a:gd name="connsiteY6" fmla="*/ 1259045 h 1505067"/>
                <a:gd name="connsiteX7" fmla="*/ 18520 w 1502777"/>
                <a:gd name="connsiteY7" fmla="*/ 752380 h 1505067"/>
                <a:gd name="connsiteX0" fmla="*/ 18520 w 1482047"/>
                <a:gd name="connsiteY0" fmla="*/ 752380 h 1485875"/>
                <a:gd name="connsiteX1" fmla="*/ 263532 w 1482047"/>
                <a:gd name="connsiteY1" fmla="*/ 212760 h 1485875"/>
                <a:gd name="connsiteX2" fmla="*/ 750040 w 1482047"/>
                <a:gd name="connsiteY2" fmla="*/ 20860 h 1485875"/>
                <a:gd name="connsiteX3" fmla="*/ 1257063 w 1482047"/>
                <a:gd name="connsiteY3" fmla="*/ 247929 h 1485875"/>
                <a:gd name="connsiteX4" fmla="*/ 1481560 w 1482047"/>
                <a:gd name="connsiteY4" fmla="*/ 752380 h 1485875"/>
                <a:gd name="connsiteX5" fmla="*/ 1204309 w 1482047"/>
                <a:gd name="connsiteY5" fmla="*/ 1144745 h 1485875"/>
                <a:gd name="connsiteX6" fmla="*/ 750040 w 1482047"/>
                <a:gd name="connsiteY6" fmla="*/ 1483900 h 1485875"/>
                <a:gd name="connsiteX7" fmla="*/ 219571 w 1482047"/>
                <a:gd name="connsiteY7" fmla="*/ 1259045 h 1485875"/>
                <a:gd name="connsiteX8" fmla="*/ 18520 w 1482047"/>
                <a:gd name="connsiteY8" fmla="*/ 752380 h 1485875"/>
                <a:gd name="connsiteX0" fmla="*/ 18520 w 1505893"/>
                <a:gd name="connsiteY0" fmla="*/ 752380 h 1485140"/>
                <a:gd name="connsiteX1" fmla="*/ 263532 w 1505893"/>
                <a:gd name="connsiteY1" fmla="*/ 212760 h 1485140"/>
                <a:gd name="connsiteX2" fmla="*/ 750040 w 1505893"/>
                <a:gd name="connsiteY2" fmla="*/ 20860 h 1485140"/>
                <a:gd name="connsiteX3" fmla="*/ 1257063 w 1505893"/>
                <a:gd name="connsiteY3" fmla="*/ 247929 h 1485140"/>
                <a:gd name="connsiteX4" fmla="*/ 1481560 w 1505893"/>
                <a:gd name="connsiteY4" fmla="*/ 752380 h 1485140"/>
                <a:gd name="connsiteX5" fmla="*/ 1441701 w 1505893"/>
                <a:gd name="connsiteY5" fmla="*/ 1171122 h 1485140"/>
                <a:gd name="connsiteX6" fmla="*/ 750040 w 1505893"/>
                <a:gd name="connsiteY6" fmla="*/ 1483900 h 1485140"/>
                <a:gd name="connsiteX7" fmla="*/ 219571 w 1505893"/>
                <a:gd name="connsiteY7" fmla="*/ 1259045 h 1485140"/>
                <a:gd name="connsiteX8" fmla="*/ 18520 w 1505893"/>
                <a:gd name="connsiteY8" fmla="*/ 752380 h 1485140"/>
                <a:gd name="connsiteX0" fmla="*/ 18520 w 1482047"/>
                <a:gd name="connsiteY0" fmla="*/ 752380 h 1485140"/>
                <a:gd name="connsiteX1" fmla="*/ 263532 w 1482047"/>
                <a:gd name="connsiteY1" fmla="*/ 212760 h 1485140"/>
                <a:gd name="connsiteX2" fmla="*/ 750040 w 1482047"/>
                <a:gd name="connsiteY2" fmla="*/ 20860 h 1485140"/>
                <a:gd name="connsiteX3" fmla="*/ 1257063 w 1482047"/>
                <a:gd name="connsiteY3" fmla="*/ 247929 h 1485140"/>
                <a:gd name="connsiteX4" fmla="*/ 1481560 w 1482047"/>
                <a:gd name="connsiteY4" fmla="*/ 752380 h 1485140"/>
                <a:gd name="connsiteX5" fmla="*/ 1441701 w 1482047"/>
                <a:gd name="connsiteY5" fmla="*/ 1171122 h 1485140"/>
                <a:gd name="connsiteX6" fmla="*/ 750040 w 1482047"/>
                <a:gd name="connsiteY6" fmla="*/ 1483900 h 1485140"/>
                <a:gd name="connsiteX7" fmla="*/ 219571 w 1482047"/>
                <a:gd name="connsiteY7" fmla="*/ 1259045 h 1485140"/>
                <a:gd name="connsiteX8" fmla="*/ 18520 w 1482047"/>
                <a:gd name="connsiteY8" fmla="*/ 752380 h 1485140"/>
                <a:gd name="connsiteX0" fmla="*/ 18520 w 1564794"/>
                <a:gd name="connsiteY0" fmla="*/ 752380 h 1484727"/>
                <a:gd name="connsiteX1" fmla="*/ 263532 w 1564794"/>
                <a:gd name="connsiteY1" fmla="*/ 212760 h 1484727"/>
                <a:gd name="connsiteX2" fmla="*/ 750040 w 1564794"/>
                <a:gd name="connsiteY2" fmla="*/ 20860 h 1484727"/>
                <a:gd name="connsiteX3" fmla="*/ 1257063 w 1564794"/>
                <a:gd name="connsiteY3" fmla="*/ 247929 h 1484727"/>
                <a:gd name="connsiteX4" fmla="*/ 1481560 w 1564794"/>
                <a:gd name="connsiteY4" fmla="*/ 752380 h 1484727"/>
                <a:gd name="connsiteX5" fmla="*/ 1564794 w 1564794"/>
                <a:gd name="connsiteY5" fmla="*/ 1188706 h 1484727"/>
                <a:gd name="connsiteX6" fmla="*/ 750040 w 1564794"/>
                <a:gd name="connsiteY6" fmla="*/ 1483900 h 1484727"/>
                <a:gd name="connsiteX7" fmla="*/ 219571 w 1564794"/>
                <a:gd name="connsiteY7" fmla="*/ 1259045 h 1484727"/>
                <a:gd name="connsiteX8" fmla="*/ 18520 w 1564794"/>
                <a:gd name="connsiteY8" fmla="*/ 752380 h 1484727"/>
                <a:gd name="connsiteX0" fmla="*/ 18520 w 1683059"/>
                <a:gd name="connsiteY0" fmla="*/ 734781 h 1467128"/>
                <a:gd name="connsiteX1" fmla="*/ 263532 w 1683059"/>
                <a:gd name="connsiteY1" fmla="*/ 195161 h 1467128"/>
                <a:gd name="connsiteX2" fmla="*/ 750040 w 1683059"/>
                <a:gd name="connsiteY2" fmla="*/ 3261 h 1467128"/>
                <a:gd name="connsiteX3" fmla="*/ 1652717 w 1683059"/>
                <a:gd name="connsiteY3" fmla="*/ 327045 h 1467128"/>
                <a:gd name="connsiteX4" fmla="*/ 1481560 w 1683059"/>
                <a:gd name="connsiteY4" fmla="*/ 734781 h 1467128"/>
                <a:gd name="connsiteX5" fmla="*/ 1564794 w 1683059"/>
                <a:gd name="connsiteY5" fmla="*/ 1171107 h 1467128"/>
                <a:gd name="connsiteX6" fmla="*/ 750040 w 1683059"/>
                <a:gd name="connsiteY6" fmla="*/ 1466301 h 1467128"/>
                <a:gd name="connsiteX7" fmla="*/ 219571 w 1683059"/>
                <a:gd name="connsiteY7" fmla="*/ 1241446 h 1467128"/>
                <a:gd name="connsiteX8" fmla="*/ 18520 w 1683059"/>
                <a:gd name="connsiteY8" fmla="*/ 734781 h 1467128"/>
                <a:gd name="connsiteX0" fmla="*/ 18520 w 1652965"/>
                <a:gd name="connsiteY0" fmla="*/ 734781 h 1467128"/>
                <a:gd name="connsiteX1" fmla="*/ 263532 w 1652965"/>
                <a:gd name="connsiteY1" fmla="*/ 195161 h 1467128"/>
                <a:gd name="connsiteX2" fmla="*/ 750040 w 1652965"/>
                <a:gd name="connsiteY2" fmla="*/ 3261 h 1467128"/>
                <a:gd name="connsiteX3" fmla="*/ 1652717 w 1652965"/>
                <a:gd name="connsiteY3" fmla="*/ 327045 h 1467128"/>
                <a:gd name="connsiteX4" fmla="*/ 1481560 w 1652965"/>
                <a:gd name="connsiteY4" fmla="*/ 734781 h 1467128"/>
                <a:gd name="connsiteX5" fmla="*/ 1564794 w 1652965"/>
                <a:gd name="connsiteY5" fmla="*/ 1171107 h 1467128"/>
                <a:gd name="connsiteX6" fmla="*/ 750040 w 1652965"/>
                <a:gd name="connsiteY6" fmla="*/ 1466301 h 1467128"/>
                <a:gd name="connsiteX7" fmla="*/ 219571 w 1652965"/>
                <a:gd name="connsiteY7" fmla="*/ 1241446 h 1467128"/>
                <a:gd name="connsiteX8" fmla="*/ 18520 w 1652965"/>
                <a:gd name="connsiteY8" fmla="*/ 734781 h 1467128"/>
                <a:gd name="connsiteX0" fmla="*/ 18520 w 1668921"/>
                <a:gd name="connsiteY0" fmla="*/ 734781 h 1467128"/>
                <a:gd name="connsiteX1" fmla="*/ 263532 w 1668921"/>
                <a:gd name="connsiteY1" fmla="*/ 195161 h 1467128"/>
                <a:gd name="connsiteX2" fmla="*/ 750040 w 1668921"/>
                <a:gd name="connsiteY2" fmla="*/ 3261 h 1467128"/>
                <a:gd name="connsiteX3" fmla="*/ 1652717 w 1668921"/>
                <a:gd name="connsiteY3" fmla="*/ 327045 h 1467128"/>
                <a:gd name="connsiteX4" fmla="*/ 1666198 w 1668921"/>
                <a:gd name="connsiteY4" fmla="*/ 796328 h 1467128"/>
                <a:gd name="connsiteX5" fmla="*/ 1564794 w 1668921"/>
                <a:gd name="connsiteY5" fmla="*/ 1171107 h 1467128"/>
                <a:gd name="connsiteX6" fmla="*/ 750040 w 1668921"/>
                <a:gd name="connsiteY6" fmla="*/ 1466301 h 1467128"/>
                <a:gd name="connsiteX7" fmla="*/ 219571 w 1668921"/>
                <a:gd name="connsiteY7" fmla="*/ 1241446 h 1467128"/>
                <a:gd name="connsiteX8" fmla="*/ 18520 w 1668921"/>
                <a:gd name="connsiteY8" fmla="*/ 734781 h 146712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18520 w 1668921"/>
                <a:gd name="connsiteY0" fmla="*/ 734781 h 1466948"/>
                <a:gd name="connsiteX1" fmla="*/ 263532 w 1668921"/>
                <a:gd name="connsiteY1" fmla="*/ 195161 h 1466948"/>
                <a:gd name="connsiteX2" fmla="*/ 750040 w 1668921"/>
                <a:gd name="connsiteY2" fmla="*/ 3261 h 1466948"/>
                <a:gd name="connsiteX3" fmla="*/ 1652717 w 1668921"/>
                <a:gd name="connsiteY3" fmla="*/ 327045 h 1466948"/>
                <a:gd name="connsiteX4" fmla="*/ 1666198 w 1668921"/>
                <a:gd name="connsiteY4" fmla="*/ 796328 h 1466948"/>
                <a:gd name="connsiteX5" fmla="*/ 1661510 w 1668921"/>
                <a:gd name="connsiteY5" fmla="*/ 1179899 h 1466948"/>
                <a:gd name="connsiteX6" fmla="*/ 750040 w 1668921"/>
                <a:gd name="connsiteY6" fmla="*/ 1466301 h 1466948"/>
                <a:gd name="connsiteX7" fmla="*/ 219571 w 1668921"/>
                <a:gd name="connsiteY7" fmla="*/ 1241446 h 1466948"/>
                <a:gd name="connsiteX8" fmla="*/ 18520 w 1668921"/>
                <a:gd name="connsiteY8" fmla="*/ 734781 h 1466948"/>
                <a:gd name="connsiteX0" fmla="*/ 8402 w 1984118"/>
                <a:gd name="connsiteY0" fmla="*/ 778743 h 1466948"/>
                <a:gd name="connsiteX1" fmla="*/ 578729 w 1984118"/>
                <a:gd name="connsiteY1" fmla="*/ 195161 h 1466948"/>
                <a:gd name="connsiteX2" fmla="*/ 1065237 w 1984118"/>
                <a:gd name="connsiteY2" fmla="*/ 3261 h 1466948"/>
                <a:gd name="connsiteX3" fmla="*/ 1967914 w 1984118"/>
                <a:gd name="connsiteY3" fmla="*/ 327045 h 1466948"/>
                <a:gd name="connsiteX4" fmla="*/ 1981395 w 1984118"/>
                <a:gd name="connsiteY4" fmla="*/ 796328 h 1466948"/>
                <a:gd name="connsiteX5" fmla="*/ 1976707 w 1984118"/>
                <a:gd name="connsiteY5" fmla="*/ 1179899 h 1466948"/>
                <a:gd name="connsiteX6" fmla="*/ 1065237 w 1984118"/>
                <a:gd name="connsiteY6" fmla="*/ 1466301 h 1466948"/>
                <a:gd name="connsiteX7" fmla="*/ 534768 w 1984118"/>
                <a:gd name="connsiteY7" fmla="*/ 1241446 h 1466948"/>
                <a:gd name="connsiteX8" fmla="*/ 8402 w 1984118"/>
                <a:gd name="connsiteY8" fmla="*/ 778743 h 1466948"/>
                <a:gd name="connsiteX0" fmla="*/ 97 w 1975813"/>
                <a:gd name="connsiteY0" fmla="*/ 778743 h 1466948"/>
                <a:gd name="connsiteX1" fmla="*/ 570424 w 1975813"/>
                <a:gd name="connsiteY1" fmla="*/ 195161 h 1466948"/>
                <a:gd name="connsiteX2" fmla="*/ 1056932 w 1975813"/>
                <a:gd name="connsiteY2" fmla="*/ 3261 h 1466948"/>
                <a:gd name="connsiteX3" fmla="*/ 1959609 w 1975813"/>
                <a:gd name="connsiteY3" fmla="*/ 327045 h 1466948"/>
                <a:gd name="connsiteX4" fmla="*/ 1973090 w 1975813"/>
                <a:gd name="connsiteY4" fmla="*/ 796328 h 1466948"/>
                <a:gd name="connsiteX5" fmla="*/ 1968402 w 1975813"/>
                <a:gd name="connsiteY5" fmla="*/ 1179899 h 1466948"/>
                <a:gd name="connsiteX6" fmla="*/ 1056932 w 1975813"/>
                <a:gd name="connsiteY6" fmla="*/ 1466301 h 1466948"/>
                <a:gd name="connsiteX7" fmla="*/ 526463 w 1975813"/>
                <a:gd name="connsiteY7" fmla="*/ 1241446 h 1466948"/>
                <a:gd name="connsiteX8" fmla="*/ 97 w 1975813"/>
                <a:gd name="connsiteY8" fmla="*/ 778743 h 1466948"/>
                <a:gd name="connsiteX0" fmla="*/ 0 w 1975716"/>
                <a:gd name="connsiteY0" fmla="*/ 778743 h 1466948"/>
                <a:gd name="connsiteX1" fmla="*/ 570327 w 1975716"/>
                <a:gd name="connsiteY1" fmla="*/ 195161 h 1466948"/>
                <a:gd name="connsiteX2" fmla="*/ 1056835 w 1975716"/>
                <a:gd name="connsiteY2" fmla="*/ 3261 h 1466948"/>
                <a:gd name="connsiteX3" fmla="*/ 1959512 w 1975716"/>
                <a:gd name="connsiteY3" fmla="*/ 327045 h 1466948"/>
                <a:gd name="connsiteX4" fmla="*/ 1972993 w 1975716"/>
                <a:gd name="connsiteY4" fmla="*/ 796328 h 1466948"/>
                <a:gd name="connsiteX5" fmla="*/ 1968305 w 1975716"/>
                <a:gd name="connsiteY5" fmla="*/ 1179899 h 1466948"/>
                <a:gd name="connsiteX6" fmla="*/ 1056835 w 1975716"/>
                <a:gd name="connsiteY6" fmla="*/ 1466301 h 1466948"/>
                <a:gd name="connsiteX7" fmla="*/ 526366 w 1975716"/>
                <a:gd name="connsiteY7" fmla="*/ 1241446 h 1466948"/>
                <a:gd name="connsiteX8" fmla="*/ 0 w 1975716"/>
                <a:gd name="connsiteY8" fmla="*/ 778743 h 1466948"/>
                <a:gd name="connsiteX0" fmla="*/ 0 w 1975716"/>
                <a:gd name="connsiteY0" fmla="*/ 777516 h 1465721"/>
                <a:gd name="connsiteX1" fmla="*/ 570327 w 1975716"/>
                <a:gd name="connsiteY1" fmla="*/ 193934 h 1465721"/>
                <a:gd name="connsiteX2" fmla="*/ 1056835 w 1975716"/>
                <a:gd name="connsiteY2" fmla="*/ 2034 h 1465721"/>
                <a:gd name="connsiteX3" fmla="*/ 1959512 w 1975716"/>
                <a:gd name="connsiteY3" fmla="*/ 325818 h 1465721"/>
                <a:gd name="connsiteX4" fmla="*/ 1972993 w 1975716"/>
                <a:gd name="connsiteY4" fmla="*/ 795101 h 1465721"/>
                <a:gd name="connsiteX5" fmla="*/ 1968305 w 1975716"/>
                <a:gd name="connsiteY5" fmla="*/ 1178672 h 1465721"/>
                <a:gd name="connsiteX6" fmla="*/ 1056835 w 1975716"/>
                <a:gd name="connsiteY6" fmla="*/ 1465074 h 1465721"/>
                <a:gd name="connsiteX7" fmla="*/ 526366 w 1975716"/>
                <a:gd name="connsiteY7" fmla="*/ 1240219 h 1465721"/>
                <a:gd name="connsiteX8" fmla="*/ 0 w 1975716"/>
                <a:gd name="connsiteY8" fmla="*/ 777516 h 1465721"/>
                <a:gd name="connsiteX0" fmla="*/ 0 w 1975716"/>
                <a:gd name="connsiteY0" fmla="*/ 666652 h 1354857"/>
                <a:gd name="connsiteX1" fmla="*/ 570327 w 1975716"/>
                <a:gd name="connsiteY1" fmla="*/ 83070 h 1354857"/>
                <a:gd name="connsiteX2" fmla="*/ 1074419 w 1975716"/>
                <a:gd name="connsiteY2" fmla="*/ 5470 h 1354857"/>
                <a:gd name="connsiteX3" fmla="*/ 1959512 w 1975716"/>
                <a:gd name="connsiteY3" fmla="*/ 214954 h 1354857"/>
                <a:gd name="connsiteX4" fmla="*/ 1972993 w 1975716"/>
                <a:gd name="connsiteY4" fmla="*/ 684237 h 1354857"/>
                <a:gd name="connsiteX5" fmla="*/ 1968305 w 1975716"/>
                <a:gd name="connsiteY5" fmla="*/ 1067808 h 1354857"/>
                <a:gd name="connsiteX6" fmla="*/ 1056835 w 1975716"/>
                <a:gd name="connsiteY6" fmla="*/ 1354210 h 1354857"/>
                <a:gd name="connsiteX7" fmla="*/ 526366 w 1975716"/>
                <a:gd name="connsiteY7" fmla="*/ 1129355 h 1354857"/>
                <a:gd name="connsiteX8" fmla="*/ 0 w 1975716"/>
                <a:gd name="connsiteY8" fmla="*/ 666652 h 1354857"/>
                <a:gd name="connsiteX0" fmla="*/ 0 w 1975716"/>
                <a:gd name="connsiteY0" fmla="*/ 662346 h 1350551"/>
                <a:gd name="connsiteX1" fmla="*/ 570327 w 1975716"/>
                <a:gd name="connsiteY1" fmla="*/ 78764 h 1350551"/>
                <a:gd name="connsiteX2" fmla="*/ 1074419 w 1975716"/>
                <a:gd name="connsiteY2" fmla="*/ 1164 h 1350551"/>
                <a:gd name="connsiteX3" fmla="*/ 1959512 w 1975716"/>
                <a:gd name="connsiteY3" fmla="*/ 210648 h 1350551"/>
                <a:gd name="connsiteX4" fmla="*/ 1972993 w 1975716"/>
                <a:gd name="connsiteY4" fmla="*/ 679931 h 1350551"/>
                <a:gd name="connsiteX5" fmla="*/ 1968305 w 1975716"/>
                <a:gd name="connsiteY5" fmla="*/ 1063502 h 1350551"/>
                <a:gd name="connsiteX6" fmla="*/ 1056835 w 1975716"/>
                <a:gd name="connsiteY6" fmla="*/ 1349904 h 1350551"/>
                <a:gd name="connsiteX7" fmla="*/ 526366 w 1975716"/>
                <a:gd name="connsiteY7" fmla="*/ 1125049 h 1350551"/>
                <a:gd name="connsiteX8" fmla="*/ 0 w 1975716"/>
                <a:gd name="connsiteY8" fmla="*/ 662346 h 1350551"/>
                <a:gd name="connsiteX0" fmla="*/ 0 w 1975716"/>
                <a:gd name="connsiteY0" fmla="*/ 605480 h 1293685"/>
                <a:gd name="connsiteX1" fmla="*/ 570327 w 1975716"/>
                <a:gd name="connsiteY1" fmla="*/ 21898 h 1293685"/>
                <a:gd name="connsiteX2" fmla="*/ 1083211 w 1975716"/>
                <a:gd name="connsiteY2" fmla="*/ 14636 h 1293685"/>
                <a:gd name="connsiteX3" fmla="*/ 1959512 w 1975716"/>
                <a:gd name="connsiteY3" fmla="*/ 153782 h 1293685"/>
                <a:gd name="connsiteX4" fmla="*/ 1972993 w 1975716"/>
                <a:gd name="connsiteY4" fmla="*/ 623065 h 1293685"/>
                <a:gd name="connsiteX5" fmla="*/ 1968305 w 1975716"/>
                <a:gd name="connsiteY5" fmla="*/ 1006636 h 1293685"/>
                <a:gd name="connsiteX6" fmla="*/ 1056835 w 1975716"/>
                <a:gd name="connsiteY6" fmla="*/ 1293038 h 1293685"/>
                <a:gd name="connsiteX7" fmla="*/ 526366 w 1975716"/>
                <a:gd name="connsiteY7" fmla="*/ 1068183 h 1293685"/>
                <a:gd name="connsiteX8" fmla="*/ 0 w 1975716"/>
                <a:gd name="connsiteY8" fmla="*/ 605480 h 1293685"/>
                <a:gd name="connsiteX0" fmla="*/ 0 w 1975716"/>
                <a:gd name="connsiteY0" fmla="*/ 609717 h 1297922"/>
                <a:gd name="connsiteX1" fmla="*/ 570327 w 1975716"/>
                <a:gd name="connsiteY1" fmla="*/ 26135 h 1297922"/>
                <a:gd name="connsiteX2" fmla="*/ 1083211 w 1975716"/>
                <a:gd name="connsiteY2" fmla="*/ 18873 h 1297922"/>
                <a:gd name="connsiteX3" fmla="*/ 1959512 w 1975716"/>
                <a:gd name="connsiteY3" fmla="*/ 158019 h 1297922"/>
                <a:gd name="connsiteX4" fmla="*/ 1972993 w 1975716"/>
                <a:gd name="connsiteY4" fmla="*/ 627302 h 1297922"/>
                <a:gd name="connsiteX5" fmla="*/ 1968305 w 1975716"/>
                <a:gd name="connsiteY5" fmla="*/ 1010873 h 1297922"/>
                <a:gd name="connsiteX6" fmla="*/ 1056835 w 1975716"/>
                <a:gd name="connsiteY6" fmla="*/ 1297275 h 1297922"/>
                <a:gd name="connsiteX7" fmla="*/ 526366 w 1975716"/>
                <a:gd name="connsiteY7" fmla="*/ 1072420 h 1297922"/>
                <a:gd name="connsiteX8" fmla="*/ 0 w 1975716"/>
                <a:gd name="connsiteY8" fmla="*/ 609717 h 1297922"/>
                <a:gd name="connsiteX0" fmla="*/ 0 w 1975716"/>
                <a:gd name="connsiteY0" fmla="*/ 609717 h 1228400"/>
                <a:gd name="connsiteX1" fmla="*/ 570327 w 1975716"/>
                <a:gd name="connsiteY1" fmla="*/ 26135 h 1228400"/>
                <a:gd name="connsiteX2" fmla="*/ 1083211 w 1975716"/>
                <a:gd name="connsiteY2" fmla="*/ 18873 h 1228400"/>
                <a:gd name="connsiteX3" fmla="*/ 1959512 w 1975716"/>
                <a:gd name="connsiteY3" fmla="*/ 158019 h 1228400"/>
                <a:gd name="connsiteX4" fmla="*/ 1972993 w 1975716"/>
                <a:gd name="connsiteY4" fmla="*/ 627302 h 1228400"/>
                <a:gd name="connsiteX5" fmla="*/ 1968305 w 1975716"/>
                <a:gd name="connsiteY5" fmla="*/ 1010873 h 1228400"/>
                <a:gd name="connsiteX6" fmla="*/ 1056835 w 1975716"/>
                <a:gd name="connsiteY6" fmla="*/ 1226937 h 1228400"/>
                <a:gd name="connsiteX7" fmla="*/ 526366 w 1975716"/>
                <a:gd name="connsiteY7" fmla="*/ 1072420 h 1228400"/>
                <a:gd name="connsiteX8" fmla="*/ 0 w 1975716"/>
                <a:gd name="connsiteY8" fmla="*/ 609717 h 122840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5716"/>
                <a:gd name="connsiteY0" fmla="*/ 609717 h 1227310"/>
                <a:gd name="connsiteX1" fmla="*/ 570327 w 1975716"/>
                <a:gd name="connsiteY1" fmla="*/ 26135 h 1227310"/>
                <a:gd name="connsiteX2" fmla="*/ 1083211 w 1975716"/>
                <a:gd name="connsiteY2" fmla="*/ 18873 h 1227310"/>
                <a:gd name="connsiteX3" fmla="*/ 1959512 w 1975716"/>
                <a:gd name="connsiteY3" fmla="*/ 158019 h 1227310"/>
                <a:gd name="connsiteX4" fmla="*/ 1972993 w 1975716"/>
                <a:gd name="connsiteY4" fmla="*/ 627302 h 1227310"/>
                <a:gd name="connsiteX5" fmla="*/ 1968305 w 1975716"/>
                <a:gd name="connsiteY5" fmla="*/ 1010873 h 1227310"/>
                <a:gd name="connsiteX6" fmla="*/ 1056835 w 1975716"/>
                <a:gd name="connsiteY6" fmla="*/ 1226937 h 1227310"/>
                <a:gd name="connsiteX7" fmla="*/ 526366 w 1975716"/>
                <a:gd name="connsiteY7" fmla="*/ 1072420 h 1227310"/>
                <a:gd name="connsiteX8" fmla="*/ 0 w 1975716"/>
                <a:gd name="connsiteY8" fmla="*/ 609717 h 1227310"/>
                <a:gd name="connsiteX0" fmla="*/ 0 w 1972993"/>
                <a:gd name="connsiteY0" fmla="*/ 609717 h 1227310"/>
                <a:gd name="connsiteX1" fmla="*/ 570327 w 1972993"/>
                <a:gd name="connsiteY1" fmla="*/ 26135 h 1227310"/>
                <a:gd name="connsiteX2" fmla="*/ 1083211 w 1972993"/>
                <a:gd name="connsiteY2" fmla="*/ 18873 h 1227310"/>
                <a:gd name="connsiteX3" fmla="*/ 1959512 w 1972993"/>
                <a:gd name="connsiteY3" fmla="*/ 158019 h 1227310"/>
                <a:gd name="connsiteX4" fmla="*/ 1972993 w 1972993"/>
                <a:gd name="connsiteY4" fmla="*/ 627302 h 1227310"/>
                <a:gd name="connsiteX5" fmla="*/ 1968305 w 1972993"/>
                <a:gd name="connsiteY5" fmla="*/ 1010873 h 1227310"/>
                <a:gd name="connsiteX6" fmla="*/ 1056835 w 1972993"/>
                <a:gd name="connsiteY6" fmla="*/ 1226937 h 1227310"/>
                <a:gd name="connsiteX7" fmla="*/ 526366 w 1972993"/>
                <a:gd name="connsiteY7" fmla="*/ 1072420 h 1227310"/>
                <a:gd name="connsiteX8" fmla="*/ 0 w 1972993"/>
                <a:gd name="connsiteY8" fmla="*/ 609717 h 1227310"/>
                <a:gd name="connsiteX0" fmla="*/ 0 w 1990577"/>
                <a:gd name="connsiteY0" fmla="*/ 609717 h 1227310"/>
                <a:gd name="connsiteX1" fmla="*/ 570327 w 1990577"/>
                <a:gd name="connsiteY1" fmla="*/ 26135 h 1227310"/>
                <a:gd name="connsiteX2" fmla="*/ 1083211 w 1990577"/>
                <a:gd name="connsiteY2" fmla="*/ 18873 h 1227310"/>
                <a:gd name="connsiteX3" fmla="*/ 1959512 w 1990577"/>
                <a:gd name="connsiteY3" fmla="*/ 158019 h 1227310"/>
                <a:gd name="connsiteX4" fmla="*/ 1990577 w 1990577"/>
                <a:gd name="connsiteY4" fmla="*/ 600925 h 1227310"/>
                <a:gd name="connsiteX5" fmla="*/ 1968305 w 1990577"/>
                <a:gd name="connsiteY5" fmla="*/ 1010873 h 1227310"/>
                <a:gd name="connsiteX6" fmla="*/ 1056835 w 1990577"/>
                <a:gd name="connsiteY6" fmla="*/ 1226937 h 1227310"/>
                <a:gd name="connsiteX7" fmla="*/ 526366 w 1990577"/>
                <a:gd name="connsiteY7" fmla="*/ 1072420 h 1227310"/>
                <a:gd name="connsiteX8" fmla="*/ 0 w 1990577"/>
                <a:gd name="connsiteY8" fmla="*/ 609717 h 1227310"/>
                <a:gd name="connsiteX0" fmla="*/ 0 w 1990577"/>
                <a:gd name="connsiteY0" fmla="*/ 591106 h 1208699"/>
                <a:gd name="connsiteX1" fmla="*/ 587912 w 1990577"/>
                <a:gd name="connsiteY1" fmla="*/ 156993 h 1208699"/>
                <a:gd name="connsiteX2" fmla="*/ 1083211 w 1990577"/>
                <a:gd name="connsiteY2" fmla="*/ 262 h 1208699"/>
                <a:gd name="connsiteX3" fmla="*/ 1959512 w 1990577"/>
                <a:gd name="connsiteY3" fmla="*/ 139408 h 1208699"/>
                <a:gd name="connsiteX4" fmla="*/ 1990577 w 1990577"/>
                <a:gd name="connsiteY4" fmla="*/ 582314 h 1208699"/>
                <a:gd name="connsiteX5" fmla="*/ 1968305 w 1990577"/>
                <a:gd name="connsiteY5" fmla="*/ 992262 h 1208699"/>
                <a:gd name="connsiteX6" fmla="*/ 1056835 w 1990577"/>
                <a:gd name="connsiteY6" fmla="*/ 1208326 h 1208699"/>
                <a:gd name="connsiteX7" fmla="*/ 526366 w 1990577"/>
                <a:gd name="connsiteY7" fmla="*/ 1053809 h 1208699"/>
                <a:gd name="connsiteX8" fmla="*/ 0 w 1990577"/>
                <a:gd name="connsiteY8" fmla="*/ 591106 h 1208699"/>
                <a:gd name="connsiteX0" fmla="*/ 0 w 1990577"/>
                <a:gd name="connsiteY0" fmla="*/ 591106 h 1208326"/>
                <a:gd name="connsiteX1" fmla="*/ 587912 w 1990577"/>
                <a:gd name="connsiteY1" fmla="*/ 156993 h 1208326"/>
                <a:gd name="connsiteX2" fmla="*/ 1083211 w 1990577"/>
                <a:gd name="connsiteY2" fmla="*/ 262 h 1208326"/>
                <a:gd name="connsiteX3" fmla="*/ 1959512 w 1990577"/>
                <a:gd name="connsiteY3" fmla="*/ 139408 h 1208326"/>
                <a:gd name="connsiteX4" fmla="*/ 1990577 w 1990577"/>
                <a:gd name="connsiteY4" fmla="*/ 582314 h 1208326"/>
                <a:gd name="connsiteX5" fmla="*/ 1968305 w 1990577"/>
                <a:gd name="connsiteY5" fmla="*/ 992262 h 1208326"/>
                <a:gd name="connsiteX6" fmla="*/ 1056835 w 1990577"/>
                <a:gd name="connsiteY6" fmla="*/ 1208326 h 1208326"/>
                <a:gd name="connsiteX7" fmla="*/ 570328 w 1990577"/>
                <a:gd name="connsiteY7" fmla="*/ 992263 h 1208326"/>
                <a:gd name="connsiteX8" fmla="*/ 0 w 1990577"/>
                <a:gd name="connsiteY8" fmla="*/ 591106 h 1208326"/>
                <a:gd name="connsiteX0" fmla="*/ 0 w 1990577"/>
                <a:gd name="connsiteY0" fmla="*/ 591106 h 1088235"/>
                <a:gd name="connsiteX1" fmla="*/ 587912 w 1990577"/>
                <a:gd name="connsiteY1" fmla="*/ 156993 h 1088235"/>
                <a:gd name="connsiteX2" fmla="*/ 1083211 w 1990577"/>
                <a:gd name="connsiteY2" fmla="*/ 262 h 1088235"/>
                <a:gd name="connsiteX3" fmla="*/ 1959512 w 1990577"/>
                <a:gd name="connsiteY3" fmla="*/ 139408 h 1088235"/>
                <a:gd name="connsiteX4" fmla="*/ 1990577 w 1990577"/>
                <a:gd name="connsiteY4" fmla="*/ 582314 h 1088235"/>
                <a:gd name="connsiteX5" fmla="*/ 1968305 w 1990577"/>
                <a:gd name="connsiteY5" fmla="*/ 992262 h 1088235"/>
                <a:gd name="connsiteX6" fmla="*/ 1135966 w 1990577"/>
                <a:gd name="connsiteY6" fmla="*/ 1085234 h 1088235"/>
                <a:gd name="connsiteX7" fmla="*/ 570328 w 1990577"/>
                <a:gd name="connsiteY7" fmla="*/ 992263 h 1088235"/>
                <a:gd name="connsiteX8" fmla="*/ 0 w 1990577"/>
                <a:gd name="connsiteY8" fmla="*/ 591106 h 1088235"/>
                <a:gd name="connsiteX0" fmla="*/ 0 w 1990577"/>
                <a:gd name="connsiteY0" fmla="*/ 503937 h 1001066"/>
                <a:gd name="connsiteX1" fmla="*/ 587912 w 1990577"/>
                <a:gd name="connsiteY1" fmla="*/ 69824 h 1001066"/>
                <a:gd name="connsiteX2" fmla="*/ 1153549 w 1990577"/>
                <a:gd name="connsiteY2" fmla="*/ 62562 h 1001066"/>
                <a:gd name="connsiteX3" fmla="*/ 1959512 w 1990577"/>
                <a:gd name="connsiteY3" fmla="*/ 52239 h 1001066"/>
                <a:gd name="connsiteX4" fmla="*/ 1990577 w 1990577"/>
                <a:gd name="connsiteY4" fmla="*/ 495145 h 1001066"/>
                <a:gd name="connsiteX5" fmla="*/ 1968305 w 1990577"/>
                <a:gd name="connsiteY5" fmla="*/ 905093 h 1001066"/>
                <a:gd name="connsiteX6" fmla="*/ 1135966 w 1990577"/>
                <a:gd name="connsiteY6" fmla="*/ 998065 h 1001066"/>
                <a:gd name="connsiteX7" fmla="*/ 570328 w 1990577"/>
                <a:gd name="connsiteY7" fmla="*/ 905094 h 1001066"/>
                <a:gd name="connsiteX8" fmla="*/ 0 w 1990577"/>
                <a:gd name="connsiteY8" fmla="*/ 503937 h 1001066"/>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2391"/>
                <a:gd name="connsiteY0" fmla="*/ 465123 h 962252"/>
                <a:gd name="connsiteX1" fmla="*/ 587912 w 1992391"/>
                <a:gd name="connsiteY1" fmla="*/ 31010 h 962252"/>
                <a:gd name="connsiteX2" fmla="*/ 1153549 w 1992391"/>
                <a:gd name="connsiteY2" fmla="*/ 23748 h 962252"/>
                <a:gd name="connsiteX3" fmla="*/ 1985888 w 1992391"/>
                <a:gd name="connsiteY3" fmla="*/ 154102 h 962252"/>
                <a:gd name="connsiteX4" fmla="*/ 1990577 w 1992391"/>
                <a:gd name="connsiteY4" fmla="*/ 456331 h 962252"/>
                <a:gd name="connsiteX5" fmla="*/ 1968305 w 1992391"/>
                <a:gd name="connsiteY5" fmla="*/ 866279 h 962252"/>
                <a:gd name="connsiteX6" fmla="*/ 1135966 w 1992391"/>
                <a:gd name="connsiteY6" fmla="*/ 959251 h 962252"/>
                <a:gd name="connsiteX7" fmla="*/ 570328 w 1992391"/>
                <a:gd name="connsiteY7" fmla="*/ 866280 h 962252"/>
                <a:gd name="connsiteX8" fmla="*/ 0 w 1992391"/>
                <a:gd name="connsiteY8" fmla="*/ 465123 h 962252"/>
                <a:gd name="connsiteX0" fmla="*/ 0 w 1991753"/>
                <a:gd name="connsiteY0" fmla="*/ 465123 h 962662"/>
                <a:gd name="connsiteX1" fmla="*/ 587912 w 1991753"/>
                <a:gd name="connsiteY1" fmla="*/ 31010 h 962662"/>
                <a:gd name="connsiteX2" fmla="*/ 1153549 w 1991753"/>
                <a:gd name="connsiteY2" fmla="*/ 23748 h 962662"/>
                <a:gd name="connsiteX3" fmla="*/ 1985888 w 1991753"/>
                <a:gd name="connsiteY3" fmla="*/ 154102 h 962662"/>
                <a:gd name="connsiteX4" fmla="*/ 1990577 w 1991753"/>
                <a:gd name="connsiteY4" fmla="*/ 456331 h 962662"/>
                <a:gd name="connsiteX5" fmla="*/ 1977098 w 1991753"/>
                <a:gd name="connsiteY5" fmla="*/ 954202 h 962662"/>
                <a:gd name="connsiteX6" fmla="*/ 1135966 w 1991753"/>
                <a:gd name="connsiteY6" fmla="*/ 959251 h 962662"/>
                <a:gd name="connsiteX7" fmla="*/ 570328 w 1991753"/>
                <a:gd name="connsiteY7" fmla="*/ 866280 h 962662"/>
                <a:gd name="connsiteX8" fmla="*/ 0 w 1991753"/>
                <a:gd name="connsiteY8" fmla="*/ 465123 h 962662"/>
                <a:gd name="connsiteX0" fmla="*/ 0 w 1997711"/>
                <a:gd name="connsiteY0" fmla="*/ 466605 h 964144"/>
                <a:gd name="connsiteX1" fmla="*/ 587912 w 1997711"/>
                <a:gd name="connsiteY1" fmla="*/ 32492 h 964144"/>
                <a:gd name="connsiteX2" fmla="*/ 1153549 w 1997711"/>
                <a:gd name="connsiteY2" fmla="*/ 25230 h 964144"/>
                <a:gd name="connsiteX3" fmla="*/ 1994680 w 1997711"/>
                <a:gd name="connsiteY3" fmla="*/ 181961 h 964144"/>
                <a:gd name="connsiteX4" fmla="*/ 1990577 w 1997711"/>
                <a:gd name="connsiteY4" fmla="*/ 457813 h 964144"/>
                <a:gd name="connsiteX5" fmla="*/ 1977098 w 1997711"/>
                <a:gd name="connsiteY5" fmla="*/ 955684 h 964144"/>
                <a:gd name="connsiteX6" fmla="*/ 1135966 w 1997711"/>
                <a:gd name="connsiteY6" fmla="*/ 960733 h 964144"/>
                <a:gd name="connsiteX7" fmla="*/ 570328 w 1997711"/>
                <a:gd name="connsiteY7" fmla="*/ 867762 h 964144"/>
                <a:gd name="connsiteX8" fmla="*/ 0 w 1997711"/>
                <a:gd name="connsiteY8" fmla="*/ 466605 h 964144"/>
                <a:gd name="connsiteX0" fmla="*/ 0 w 2001183"/>
                <a:gd name="connsiteY0" fmla="*/ 466605 h 964144"/>
                <a:gd name="connsiteX1" fmla="*/ 587912 w 2001183"/>
                <a:gd name="connsiteY1" fmla="*/ 32492 h 964144"/>
                <a:gd name="connsiteX2" fmla="*/ 1153549 w 2001183"/>
                <a:gd name="connsiteY2" fmla="*/ 25230 h 964144"/>
                <a:gd name="connsiteX3" fmla="*/ 1994680 w 2001183"/>
                <a:gd name="connsiteY3" fmla="*/ 181961 h 964144"/>
                <a:gd name="connsiteX4" fmla="*/ 1999370 w 2001183"/>
                <a:gd name="connsiteY4" fmla="*/ 572113 h 964144"/>
                <a:gd name="connsiteX5" fmla="*/ 1977098 w 2001183"/>
                <a:gd name="connsiteY5" fmla="*/ 955684 h 964144"/>
                <a:gd name="connsiteX6" fmla="*/ 1135966 w 2001183"/>
                <a:gd name="connsiteY6" fmla="*/ 960733 h 964144"/>
                <a:gd name="connsiteX7" fmla="*/ 570328 w 2001183"/>
                <a:gd name="connsiteY7" fmla="*/ 867762 h 964144"/>
                <a:gd name="connsiteX8" fmla="*/ 0 w 2001183"/>
                <a:gd name="connsiteY8" fmla="*/ 466605 h 964144"/>
                <a:gd name="connsiteX0" fmla="*/ 0 w 2001183"/>
                <a:gd name="connsiteY0" fmla="*/ 444287 h 941826"/>
                <a:gd name="connsiteX1" fmla="*/ 587912 w 2001183"/>
                <a:gd name="connsiteY1" fmla="*/ 10174 h 941826"/>
                <a:gd name="connsiteX2" fmla="*/ 1153549 w 2001183"/>
                <a:gd name="connsiteY2" fmla="*/ 143589 h 941826"/>
                <a:gd name="connsiteX3" fmla="*/ 1994680 w 2001183"/>
                <a:gd name="connsiteY3" fmla="*/ 159643 h 941826"/>
                <a:gd name="connsiteX4" fmla="*/ 1999370 w 2001183"/>
                <a:gd name="connsiteY4" fmla="*/ 549795 h 941826"/>
                <a:gd name="connsiteX5" fmla="*/ 1977098 w 2001183"/>
                <a:gd name="connsiteY5" fmla="*/ 933366 h 941826"/>
                <a:gd name="connsiteX6" fmla="*/ 1135966 w 2001183"/>
                <a:gd name="connsiteY6" fmla="*/ 938415 h 941826"/>
                <a:gd name="connsiteX7" fmla="*/ 570328 w 2001183"/>
                <a:gd name="connsiteY7" fmla="*/ 845444 h 941826"/>
                <a:gd name="connsiteX8" fmla="*/ 0 w 2001183"/>
                <a:gd name="connsiteY8" fmla="*/ 444287 h 941826"/>
                <a:gd name="connsiteX0" fmla="*/ 0 w 2001183"/>
                <a:gd name="connsiteY0" fmla="*/ 332376 h 829915"/>
                <a:gd name="connsiteX1" fmla="*/ 579119 w 2001183"/>
                <a:gd name="connsiteY1" fmla="*/ 21355 h 829915"/>
                <a:gd name="connsiteX2" fmla="*/ 1153549 w 2001183"/>
                <a:gd name="connsiteY2" fmla="*/ 31678 h 829915"/>
                <a:gd name="connsiteX3" fmla="*/ 1994680 w 2001183"/>
                <a:gd name="connsiteY3" fmla="*/ 47732 h 829915"/>
                <a:gd name="connsiteX4" fmla="*/ 1999370 w 2001183"/>
                <a:gd name="connsiteY4" fmla="*/ 437884 h 829915"/>
                <a:gd name="connsiteX5" fmla="*/ 1977098 w 2001183"/>
                <a:gd name="connsiteY5" fmla="*/ 821455 h 829915"/>
                <a:gd name="connsiteX6" fmla="*/ 1135966 w 2001183"/>
                <a:gd name="connsiteY6" fmla="*/ 826504 h 829915"/>
                <a:gd name="connsiteX7" fmla="*/ 570328 w 2001183"/>
                <a:gd name="connsiteY7" fmla="*/ 733533 h 829915"/>
                <a:gd name="connsiteX8" fmla="*/ 0 w 2001183"/>
                <a:gd name="connsiteY8" fmla="*/ 332376 h 829915"/>
                <a:gd name="connsiteX0" fmla="*/ 0 w 2001183"/>
                <a:gd name="connsiteY0" fmla="*/ 312625 h 810164"/>
                <a:gd name="connsiteX1" fmla="*/ 579119 w 2001183"/>
                <a:gd name="connsiteY1" fmla="*/ 27981 h 810164"/>
                <a:gd name="connsiteX2" fmla="*/ 1153549 w 2001183"/>
                <a:gd name="connsiteY2" fmla="*/ 11927 h 810164"/>
                <a:gd name="connsiteX3" fmla="*/ 1994680 w 2001183"/>
                <a:gd name="connsiteY3" fmla="*/ 27981 h 810164"/>
                <a:gd name="connsiteX4" fmla="*/ 1999370 w 2001183"/>
                <a:gd name="connsiteY4" fmla="*/ 418133 h 810164"/>
                <a:gd name="connsiteX5" fmla="*/ 1977098 w 2001183"/>
                <a:gd name="connsiteY5" fmla="*/ 801704 h 810164"/>
                <a:gd name="connsiteX6" fmla="*/ 1135966 w 2001183"/>
                <a:gd name="connsiteY6" fmla="*/ 806753 h 810164"/>
                <a:gd name="connsiteX7" fmla="*/ 570328 w 2001183"/>
                <a:gd name="connsiteY7" fmla="*/ 713782 h 810164"/>
                <a:gd name="connsiteX8" fmla="*/ 0 w 2001183"/>
                <a:gd name="connsiteY8" fmla="*/ 312625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10164"/>
                <a:gd name="connsiteX1" fmla="*/ 552742 w 1974806"/>
                <a:gd name="connsiteY1" fmla="*/ 27981 h 810164"/>
                <a:gd name="connsiteX2" fmla="*/ 1127172 w 1974806"/>
                <a:gd name="connsiteY2" fmla="*/ 11927 h 810164"/>
                <a:gd name="connsiteX3" fmla="*/ 1968303 w 1974806"/>
                <a:gd name="connsiteY3" fmla="*/ 27981 h 810164"/>
                <a:gd name="connsiteX4" fmla="*/ 1972993 w 1974806"/>
                <a:gd name="connsiteY4" fmla="*/ 418133 h 810164"/>
                <a:gd name="connsiteX5" fmla="*/ 1950721 w 1974806"/>
                <a:gd name="connsiteY5" fmla="*/ 801704 h 810164"/>
                <a:gd name="connsiteX6" fmla="*/ 1109589 w 1974806"/>
                <a:gd name="connsiteY6" fmla="*/ 806753 h 810164"/>
                <a:gd name="connsiteX7" fmla="*/ 543951 w 1974806"/>
                <a:gd name="connsiteY7" fmla="*/ 713782 h 810164"/>
                <a:gd name="connsiteX8" fmla="*/ 0 w 1974806"/>
                <a:gd name="connsiteY8" fmla="*/ 365379 h 810164"/>
                <a:gd name="connsiteX0" fmla="*/ 0 w 1974806"/>
                <a:gd name="connsiteY0" fmla="*/ 365379 h 828082"/>
                <a:gd name="connsiteX1" fmla="*/ 552742 w 1974806"/>
                <a:gd name="connsiteY1" fmla="*/ 27981 h 828082"/>
                <a:gd name="connsiteX2" fmla="*/ 1127172 w 1974806"/>
                <a:gd name="connsiteY2" fmla="*/ 11927 h 828082"/>
                <a:gd name="connsiteX3" fmla="*/ 1968303 w 1974806"/>
                <a:gd name="connsiteY3" fmla="*/ 27981 h 828082"/>
                <a:gd name="connsiteX4" fmla="*/ 1972993 w 1974806"/>
                <a:gd name="connsiteY4" fmla="*/ 418133 h 828082"/>
                <a:gd name="connsiteX5" fmla="*/ 1950721 w 1974806"/>
                <a:gd name="connsiteY5" fmla="*/ 801704 h 828082"/>
                <a:gd name="connsiteX6" fmla="*/ 1109589 w 1974806"/>
                <a:gd name="connsiteY6" fmla="*/ 806753 h 828082"/>
                <a:gd name="connsiteX7" fmla="*/ 552744 w 1974806"/>
                <a:gd name="connsiteY7" fmla="*/ 828082 h 828082"/>
                <a:gd name="connsiteX8" fmla="*/ 0 w 1974806"/>
                <a:gd name="connsiteY8" fmla="*/ 365379 h 828082"/>
                <a:gd name="connsiteX0" fmla="*/ 0 w 1974806"/>
                <a:gd name="connsiteY0" fmla="*/ 353452 h 816155"/>
                <a:gd name="connsiteX1" fmla="*/ 552742 w 1974806"/>
                <a:gd name="connsiteY1" fmla="*/ 16054 h 816155"/>
                <a:gd name="connsiteX2" fmla="*/ 1127172 w 1974806"/>
                <a:gd name="connsiteY2" fmla="*/ 0 h 816155"/>
                <a:gd name="connsiteX3" fmla="*/ 1968303 w 1974806"/>
                <a:gd name="connsiteY3" fmla="*/ 16054 h 816155"/>
                <a:gd name="connsiteX4" fmla="*/ 1972993 w 1974806"/>
                <a:gd name="connsiteY4" fmla="*/ 406206 h 816155"/>
                <a:gd name="connsiteX5" fmla="*/ 1950721 w 1974806"/>
                <a:gd name="connsiteY5" fmla="*/ 789777 h 816155"/>
                <a:gd name="connsiteX6" fmla="*/ 1109589 w 1974806"/>
                <a:gd name="connsiteY6" fmla="*/ 794826 h 816155"/>
                <a:gd name="connsiteX7" fmla="*/ 552744 w 1974806"/>
                <a:gd name="connsiteY7" fmla="*/ 816155 h 816155"/>
                <a:gd name="connsiteX8" fmla="*/ 0 w 1974806"/>
                <a:gd name="connsiteY8" fmla="*/ 353452 h 816155"/>
                <a:gd name="connsiteX0" fmla="*/ 0 w 1913260"/>
                <a:gd name="connsiteY0" fmla="*/ 467752 h 816155"/>
                <a:gd name="connsiteX1" fmla="*/ 491196 w 1913260"/>
                <a:gd name="connsiteY1" fmla="*/ 16054 h 816155"/>
                <a:gd name="connsiteX2" fmla="*/ 1065626 w 1913260"/>
                <a:gd name="connsiteY2" fmla="*/ 0 h 816155"/>
                <a:gd name="connsiteX3" fmla="*/ 1906757 w 1913260"/>
                <a:gd name="connsiteY3" fmla="*/ 16054 h 816155"/>
                <a:gd name="connsiteX4" fmla="*/ 1911447 w 1913260"/>
                <a:gd name="connsiteY4" fmla="*/ 406206 h 816155"/>
                <a:gd name="connsiteX5" fmla="*/ 1889175 w 1913260"/>
                <a:gd name="connsiteY5" fmla="*/ 789777 h 816155"/>
                <a:gd name="connsiteX6" fmla="*/ 1048043 w 1913260"/>
                <a:gd name="connsiteY6" fmla="*/ 794826 h 816155"/>
                <a:gd name="connsiteX7" fmla="*/ 491198 w 1913260"/>
                <a:gd name="connsiteY7" fmla="*/ 816155 h 816155"/>
                <a:gd name="connsiteX8" fmla="*/ 0 w 1913260"/>
                <a:gd name="connsiteY8" fmla="*/ 467752 h 816155"/>
                <a:gd name="connsiteX0" fmla="*/ 0 w 1930845"/>
                <a:gd name="connsiteY0" fmla="*/ 353452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53452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0845"/>
                <a:gd name="connsiteY0" fmla="*/ 397414 h 816155"/>
                <a:gd name="connsiteX1" fmla="*/ 508781 w 1930845"/>
                <a:gd name="connsiteY1" fmla="*/ 16054 h 816155"/>
                <a:gd name="connsiteX2" fmla="*/ 1083211 w 1930845"/>
                <a:gd name="connsiteY2" fmla="*/ 0 h 816155"/>
                <a:gd name="connsiteX3" fmla="*/ 1924342 w 1930845"/>
                <a:gd name="connsiteY3" fmla="*/ 16054 h 816155"/>
                <a:gd name="connsiteX4" fmla="*/ 1929032 w 1930845"/>
                <a:gd name="connsiteY4" fmla="*/ 406206 h 816155"/>
                <a:gd name="connsiteX5" fmla="*/ 1906760 w 1930845"/>
                <a:gd name="connsiteY5" fmla="*/ 789777 h 816155"/>
                <a:gd name="connsiteX6" fmla="*/ 1065628 w 1930845"/>
                <a:gd name="connsiteY6" fmla="*/ 794826 h 816155"/>
                <a:gd name="connsiteX7" fmla="*/ 508783 w 1930845"/>
                <a:gd name="connsiteY7" fmla="*/ 816155 h 816155"/>
                <a:gd name="connsiteX8" fmla="*/ 0 w 1930845"/>
                <a:gd name="connsiteY8" fmla="*/ 397414 h 816155"/>
                <a:gd name="connsiteX0" fmla="*/ 0 w 1933137"/>
                <a:gd name="connsiteY0" fmla="*/ 397414 h 816155"/>
                <a:gd name="connsiteX1" fmla="*/ 508781 w 1933137"/>
                <a:gd name="connsiteY1" fmla="*/ 16054 h 816155"/>
                <a:gd name="connsiteX2" fmla="*/ 1083211 w 1933137"/>
                <a:gd name="connsiteY2" fmla="*/ 0 h 816155"/>
                <a:gd name="connsiteX3" fmla="*/ 1924342 w 1933137"/>
                <a:gd name="connsiteY3" fmla="*/ 16054 h 816155"/>
                <a:gd name="connsiteX4" fmla="*/ 1929032 w 1933137"/>
                <a:gd name="connsiteY4" fmla="*/ 406206 h 816155"/>
                <a:gd name="connsiteX5" fmla="*/ 1933137 w 1933137"/>
                <a:gd name="connsiteY5" fmla="*/ 789777 h 816155"/>
                <a:gd name="connsiteX6" fmla="*/ 1065628 w 1933137"/>
                <a:gd name="connsiteY6" fmla="*/ 794826 h 816155"/>
                <a:gd name="connsiteX7" fmla="*/ 508783 w 1933137"/>
                <a:gd name="connsiteY7" fmla="*/ 816155 h 816155"/>
                <a:gd name="connsiteX8" fmla="*/ 0 w 1933137"/>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031"/>
                <a:gd name="connsiteY0" fmla="*/ 397414 h 816155"/>
                <a:gd name="connsiteX1" fmla="*/ 508781 w 1973031"/>
                <a:gd name="connsiteY1" fmla="*/ 16054 h 816155"/>
                <a:gd name="connsiteX2" fmla="*/ 1083211 w 1973031"/>
                <a:gd name="connsiteY2" fmla="*/ 0 h 816155"/>
                <a:gd name="connsiteX3" fmla="*/ 1924342 w 1973031"/>
                <a:gd name="connsiteY3" fmla="*/ 16054 h 816155"/>
                <a:gd name="connsiteX4" fmla="*/ 1972994 w 1973031"/>
                <a:gd name="connsiteY4" fmla="*/ 388621 h 816155"/>
                <a:gd name="connsiteX5" fmla="*/ 1933137 w 1973031"/>
                <a:gd name="connsiteY5" fmla="*/ 789777 h 816155"/>
                <a:gd name="connsiteX6" fmla="*/ 1065628 w 1973031"/>
                <a:gd name="connsiteY6" fmla="*/ 794826 h 816155"/>
                <a:gd name="connsiteX7" fmla="*/ 508783 w 1973031"/>
                <a:gd name="connsiteY7" fmla="*/ 816155 h 816155"/>
                <a:gd name="connsiteX8" fmla="*/ 0 w 1973031"/>
                <a:gd name="connsiteY8" fmla="*/ 397414 h 816155"/>
                <a:gd name="connsiteX0" fmla="*/ 0 w 1973987"/>
                <a:gd name="connsiteY0" fmla="*/ 397414 h 816155"/>
                <a:gd name="connsiteX1" fmla="*/ 508781 w 1973987"/>
                <a:gd name="connsiteY1" fmla="*/ 16054 h 816155"/>
                <a:gd name="connsiteX2" fmla="*/ 1083211 w 1973987"/>
                <a:gd name="connsiteY2" fmla="*/ 0 h 816155"/>
                <a:gd name="connsiteX3" fmla="*/ 1924342 w 1973987"/>
                <a:gd name="connsiteY3" fmla="*/ 16054 h 816155"/>
                <a:gd name="connsiteX4" fmla="*/ 1972994 w 1973987"/>
                <a:gd name="connsiteY4" fmla="*/ 388621 h 816155"/>
                <a:gd name="connsiteX5" fmla="*/ 1933137 w 1973987"/>
                <a:gd name="connsiteY5" fmla="*/ 789777 h 816155"/>
                <a:gd name="connsiteX6" fmla="*/ 1065628 w 1973987"/>
                <a:gd name="connsiteY6" fmla="*/ 794826 h 816155"/>
                <a:gd name="connsiteX7" fmla="*/ 508783 w 1973987"/>
                <a:gd name="connsiteY7" fmla="*/ 816155 h 816155"/>
                <a:gd name="connsiteX8" fmla="*/ 0 w 1973987"/>
                <a:gd name="connsiteY8" fmla="*/ 397414 h 816155"/>
                <a:gd name="connsiteX0" fmla="*/ 0 w 1973100"/>
                <a:gd name="connsiteY0" fmla="*/ 397414 h 816155"/>
                <a:gd name="connsiteX1" fmla="*/ 508781 w 1973100"/>
                <a:gd name="connsiteY1" fmla="*/ 16054 h 816155"/>
                <a:gd name="connsiteX2" fmla="*/ 1083211 w 1973100"/>
                <a:gd name="connsiteY2" fmla="*/ 0 h 816155"/>
                <a:gd name="connsiteX3" fmla="*/ 1924342 w 1973100"/>
                <a:gd name="connsiteY3" fmla="*/ 16054 h 816155"/>
                <a:gd name="connsiteX4" fmla="*/ 1972994 w 1973100"/>
                <a:gd name="connsiteY4" fmla="*/ 388621 h 816155"/>
                <a:gd name="connsiteX5" fmla="*/ 1933137 w 1973100"/>
                <a:gd name="connsiteY5" fmla="*/ 789777 h 816155"/>
                <a:gd name="connsiteX6" fmla="*/ 1065628 w 1973100"/>
                <a:gd name="connsiteY6" fmla="*/ 794826 h 816155"/>
                <a:gd name="connsiteX7" fmla="*/ 508783 w 1973100"/>
                <a:gd name="connsiteY7" fmla="*/ 816155 h 816155"/>
                <a:gd name="connsiteX8" fmla="*/ 0 w 1973100"/>
                <a:gd name="connsiteY8" fmla="*/ 397414 h 81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3100" h="816155">
                  <a:moveTo>
                    <a:pt x="0" y="397414"/>
                  </a:moveTo>
                  <a:cubicBezTo>
                    <a:pt x="288192" y="159179"/>
                    <a:pt x="386861" y="137974"/>
                    <a:pt x="508781" y="16054"/>
                  </a:cubicBezTo>
                  <a:cubicBezTo>
                    <a:pt x="745001" y="8435"/>
                    <a:pt x="847284" y="0"/>
                    <a:pt x="1083211" y="0"/>
                  </a:cubicBezTo>
                  <a:cubicBezTo>
                    <a:pt x="1319138" y="0"/>
                    <a:pt x="1643965" y="10703"/>
                    <a:pt x="1924342" y="16054"/>
                  </a:cubicBezTo>
                  <a:cubicBezTo>
                    <a:pt x="1960837" y="199520"/>
                    <a:pt x="1971528" y="259667"/>
                    <a:pt x="1972994" y="388621"/>
                  </a:cubicBezTo>
                  <a:cubicBezTo>
                    <a:pt x="1974460" y="517575"/>
                    <a:pt x="1960840" y="576601"/>
                    <a:pt x="1933137" y="789777"/>
                  </a:cubicBezTo>
                  <a:cubicBezTo>
                    <a:pt x="1661747" y="771020"/>
                    <a:pt x="1303020" y="790430"/>
                    <a:pt x="1065628" y="794826"/>
                  </a:cubicBezTo>
                  <a:cubicBezTo>
                    <a:pt x="828236" y="799222"/>
                    <a:pt x="745003" y="788605"/>
                    <a:pt x="508783" y="816155"/>
                  </a:cubicBezTo>
                  <a:cubicBezTo>
                    <a:pt x="386863" y="694235"/>
                    <a:pt x="274027" y="668510"/>
                    <a:pt x="0" y="397414"/>
                  </a:cubicBez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690836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8" presetClass="emph" presetSubtype="0" repeatCount="10000" accel="6000" fill="remove" nodeType="clickEffect" p14:presetBounceEnd="35000">
                                      <p:stCondLst>
                                        <p:cond delay="0"/>
                                      </p:stCondLst>
                                      <p:childTnLst>
                                        <p:animRot by="-4500000" p14:bounceEnd="35000">
                                          <p:cBhvr>
                                            <p:cTn id="34" dur="2000" fill="hold"/>
                                            <p:tgtEl>
                                              <p:spTgt spid="13"/>
                                            </p:tgtEl>
                                            <p:attrNameLst>
                                              <p:attrName>r</p:attrName>
                                            </p:attrNameLst>
                                          </p:cBhvr>
                                        </p:animRot>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8" presetClass="emph" presetSubtype="0" repeatCount="10000" accel="6000" fill="remove" nodeType="withEffect" p14:presetBounceEnd="35000">
                                      <p:stCondLst>
                                        <p:cond delay="3000"/>
                                      </p:stCondLst>
                                      <p:childTnLst>
                                        <p:animRot by="-4500000" p14:bounceEnd="35000">
                                          <p:cBhvr>
                                            <p:cTn id="41" dur="20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8" presetClass="emph" presetSubtype="0" repeatCount="10000" accel="6000" fill="remove" nodeType="clickEffect">
                                      <p:stCondLst>
                                        <p:cond delay="0"/>
                                      </p:stCondLst>
                                      <p:childTnLst>
                                        <p:animRot by="-4500000">
                                          <p:cBhvr>
                                            <p:cTn id="34" dur="2000" fill="hold"/>
                                            <p:tgtEl>
                                              <p:spTgt spid="13"/>
                                            </p:tgtEl>
                                            <p:attrNameLst>
                                              <p:attrName>r</p:attrName>
                                            </p:attrNameLst>
                                          </p:cBhvr>
                                        </p:animRot>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8" presetClass="emph" presetSubtype="0" repeatCount="10000" accel="6000" fill="remove" nodeType="withEffect">
                                      <p:stCondLst>
                                        <p:cond delay="3000"/>
                                      </p:stCondLst>
                                      <p:childTnLst>
                                        <p:animRot by="-4500000">
                                          <p:cBhvr>
                                            <p:cTn id="41" dur="20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B0A158-CFA2-31D4-10E8-FE6ED18B717C}"/>
              </a:ext>
            </a:extLst>
          </p:cNvPr>
          <p:cNvSpPr>
            <a:spLocks noGrp="1"/>
          </p:cNvSpPr>
          <p:nvPr>
            <p:ph type="title"/>
          </p:nvPr>
        </p:nvSpPr>
        <p:spPr>
          <a:xfrm>
            <a:off x="1673087" y="4915143"/>
            <a:ext cx="2845904" cy="757167"/>
          </a:xfrm>
        </p:spPr>
        <p:txBody>
          <a:bodyPr vert="horz" lIns="91440" tIns="45720" rIns="91440" bIns="45720" rtlCol="0" anchor="t">
            <a:normAutofit/>
          </a:bodyPr>
          <a:lstStyle/>
          <a:p>
            <a:pPr algn="l"/>
            <a:r>
              <a:rPr lang="en-US" sz="4000" b="1">
                <a:solidFill>
                  <a:schemeClr val="bg1"/>
                </a:solidFill>
              </a:rPr>
              <a:t>KING David</a:t>
            </a:r>
          </a:p>
        </p:txBody>
      </p:sp>
      <p:pic>
        <p:nvPicPr>
          <p:cNvPr id="5" name="Picture 4" descr="A city with a gold dome&#10;&#10;AI-generated content may be incorrect.">
            <a:extLst>
              <a:ext uri="{FF2B5EF4-FFF2-40B4-BE49-F238E27FC236}">
                <a16:creationId xmlns:a16="http://schemas.microsoft.com/office/drawing/2014/main" id="{030549F4-468C-8CEF-4DE5-1D2BBCBF023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15105"/>
          <a:stretch>
            <a:fillRect/>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6" name="Group 15">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3" name="Freeform: Shape 12">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D9CA831D-2864-1FC6-828C-12755EE11B0B}"/>
              </a:ext>
            </a:extLst>
          </p:cNvPr>
          <p:cNvSpPr>
            <a:spLocks noGrp="1"/>
          </p:cNvSpPr>
          <p:nvPr>
            <p:ph idx="1"/>
          </p:nvPr>
        </p:nvSpPr>
        <p:spPr>
          <a:xfrm>
            <a:off x="5010564" y="4072309"/>
            <a:ext cx="5153854" cy="2865203"/>
          </a:xfrm>
        </p:spPr>
        <p:txBody>
          <a:bodyPr vert="horz" lIns="91440" tIns="45720" rIns="91440" bIns="45720" rtlCol="0">
            <a:normAutofit fontScale="92500" lnSpcReduction="20000"/>
          </a:bodyPr>
          <a:lstStyle/>
          <a:p>
            <a:r>
              <a:rPr lang="en-US" sz="3200">
                <a:solidFill>
                  <a:schemeClr val="bg1">
                    <a:alpha val="80000"/>
                  </a:schemeClr>
                </a:solidFill>
              </a:rPr>
              <a:t>Lies</a:t>
            </a:r>
          </a:p>
          <a:p>
            <a:r>
              <a:rPr lang="en-US" sz="3200">
                <a:solidFill>
                  <a:schemeClr val="bg1">
                    <a:alpha val="80000"/>
                  </a:schemeClr>
                </a:solidFill>
              </a:rPr>
              <a:t>Wife's</a:t>
            </a:r>
          </a:p>
          <a:p>
            <a:r>
              <a:rPr lang="en-US" sz="3200">
                <a:solidFill>
                  <a:schemeClr val="bg1">
                    <a:alpha val="80000"/>
                  </a:schemeClr>
                </a:solidFill>
              </a:rPr>
              <a:t>Bloodshed</a:t>
            </a:r>
          </a:p>
          <a:p>
            <a:r>
              <a:rPr lang="en-US" sz="3200">
                <a:solidFill>
                  <a:schemeClr val="bg1">
                    <a:alpha val="80000"/>
                  </a:schemeClr>
                </a:solidFill>
              </a:rPr>
              <a:t>Renew spirit</a:t>
            </a:r>
          </a:p>
          <a:p>
            <a:r>
              <a:rPr lang="en-US" sz="3200">
                <a:solidFill>
                  <a:schemeClr val="bg1">
                    <a:alpha val="80000"/>
                  </a:schemeClr>
                </a:solidFill>
              </a:rPr>
              <a:t>Joy of salvation </a:t>
            </a:r>
          </a:p>
          <a:p>
            <a:r>
              <a:rPr lang="en-US" sz="3200">
                <a:solidFill>
                  <a:schemeClr val="bg1">
                    <a:alpha val="80000"/>
                  </a:schemeClr>
                </a:solidFill>
              </a:rPr>
              <a:t>Depression when I kept silent</a:t>
            </a:r>
          </a:p>
        </p:txBody>
      </p:sp>
    </p:spTree>
    <p:extLst>
      <p:ext uri="{BB962C8B-B14F-4D97-AF65-F5344CB8AC3E}">
        <p14:creationId xmlns:p14="http://schemas.microsoft.com/office/powerpoint/2010/main" val="3531145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92519-48CA-6D66-9435-F6DB8BCE7E33}"/>
              </a:ext>
            </a:extLst>
          </p:cNvPr>
          <p:cNvSpPr>
            <a:spLocks noGrp="1"/>
          </p:cNvSpPr>
          <p:nvPr>
            <p:ph type="title"/>
          </p:nvPr>
        </p:nvSpPr>
        <p:spPr/>
        <p:txBody>
          <a:bodyPr/>
          <a:lstStyle/>
          <a:p>
            <a:r>
              <a:rPr lang="en-US"/>
              <a:t>TRANSGRESSION IS FORGIVEN</a:t>
            </a:r>
          </a:p>
        </p:txBody>
      </p:sp>
      <p:sp>
        <p:nvSpPr>
          <p:cNvPr id="3" name="Content Placeholder 2">
            <a:extLst>
              <a:ext uri="{FF2B5EF4-FFF2-40B4-BE49-F238E27FC236}">
                <a16:creationId xmlns:a16="http://schemas.microsoft.com/office/drawing/2014/main" id="{4100FB40-CBA4-6A33-1189-3210175DBAF3}"/>
              </a:ext>
            </a:extLst>
          </p:cNvPr>
          <p:cNvSpPr>
            <a:spLocks noGrp="1"/>
          </p:cNvSpPr>
          <p:nvPr>
            <p:ph idx="1"/>
          </p:nvPr>
        </p:nvSpPr>
        <p:spPr>
          <a:xfrm>
            <a:off x="343693" y="1145709"/>
            <a:ext cx="11504611" cy="5542474"/>
          </a:xfrm>
          <a:noFill/>
          <a:ln>
            <a:noFill/>
          </a:ln>
        </p:spPr>
        <p:txBody>
          <a:bodyPr/>
          <a:lstStyle/>
          <a:p>
            <a:pPr marL="0" indent="0" rtl="0">
              <a:buNone/>
            </a:pPr>
            <a:r>
              <a:rPr lang="en-US" sz="2600">
                <a:solidFill>
                  <a:srgbClr val="0070C0"/>
                </a:solidFill>
                <a:latin typeface="Calibri" panose="020F0502020204030204" pitchFamily="34" charset="0"/>
              </a:rPr>
              <a:t>Psalms 32:1 </a:t>
            </a:r>
            <a:r>
              <a:rPr lang="en-US" sz="2600">
                <a:solidFill>
                  <a:srgbClr val="000000"/>
                </a:solidFill>
                <a:latin typeface="Calibri" panose="020F0502020204030204" pitchFamily="34" charset="0"/>
              </a:rPr>
              <a:t>Blessed is the man whose </a:t>
            </a:r>
            <a:r>
              <a:rPr lang="en-US" sz="2600" b="1">
                <a:solidFill>
                  <a:srgbClr val="0070C0"/>
                </a:solidFill>
                <a:latin typeface="Calibri" panose="020F0502020204030204" pitchFamily="34" charset="0"/>
              </a:rPr>
              <a:t>transgression is forgiven</a:t>
            </a:r>
            <a:r>
              <a:rPr lang="en-US" sz="2600">
                <a:solidFill>
                  <a:srgbClr val="000000"/>
                </a:solidFill>
                <a:latin typeface="Calibri" panose="020F0502020204030204" pitchFamily="34" charset="0"/>
              </a:rPr>
              <a:t>, whose sin is covered. </a:t>
            </a:r>
            <a:r>
              <a:rPr lang="en-US" sz="2600">
                <a:solidFill>
                  <a:srgbClr val="0070C0"/>
                </a:solidFill>
                <a:latin typeface="Calibri" panose="020F0502020204030204" pitchFamily="34" charset="0"/>
              </a:rPr>
              <a:t>2 </a:t>
            </a:r>
            <a:r>
              <a:rPr lang="en-US" sz="2600">
                <a:solidFill>
                  <a:srgbClr val="000000"/>
                </a:solidFill>
                <a:latin typeface="Calibri" panose="020F0502020204030204" pitchFamily="34" charset="0"/>
              </a:rPr>
              <a:t>Blessed is the man to whom JHWH does not impute iniquity, and in whose spirit there is no guile. </a:t>
            </a:r>
            <a:r>
              <a:rPr lang="en-US" sz="2600">
                <a:solidFill>
                  <a:srgbClr val="0070C0"/>
                </a:solidFill>
                <a:latin typeface="Calibri" panose="020F0502020204030204" pitchFamily="34" charset="0"/>
              </a:rPr>
              <a:t>3 </a:t>
            </a:r>
            <a:r>
              <a:rPr lang="en-US" sz="2600" b="1">
                <a:solidFill>
                  <a:srgbClr val="FF0000"/>
                </a:solidFill>
                <a:latin typeface="Calibri" panose="020F0502020204030204" pitchFamily="34" charset="0"/>
              </a:rPr>
              <a:t>When I kept silent, my bones wore out </a:t>
            </a:r>
            <a:r>
              <a:rPr lang="en-US" sz="2600">
                <a:solidFill>
                  <a:srgbClr val="000000"/>
                </a:solidFill>
                <a:latin typeface="Calibri" panose="020F0502020204030204" pitchFamily="34" charset="0"/>
              </a:rPr>
              <a:t>through my </a:t>
            </a:r>
            <a:r>
              <a:rPr lang="en-US" sz="2600" b="1">
                <a:solidFill>
                  <a:srgbClr val="FF0000"/>
                </a:solidFill>
                <a:latin typeface="Calibri" panose="020F0502020204030204" pitchFamily="34" charset="0"/>
              </a:rPr>
              <a:t>roaring all day long</a:t>
            </a:r>
            <a:r>
              <a:rPr lang="en-US" sz="2600">
                <a:solidFill>
                  <a:srgbClr val="000000"/>
                </a:solidFill>
                <a:latin typeface="Calibri" panose="020F0502020204030204" pitchFamily="34" charset="0"/>
              </a:rPr>
              <a:t>. </a:t>
            </a:r>
            <a:r>
              <a:rPr lang="en-US" sz="2600">
                <a:solidFill>
                  <a:srgbClr val="0070C0"/>
                </a:solidFill>
                <a:latin typeface="Calibri" panose="020F0502020204030204" pitchFamily="34" charset="0"/>
              </a:rPr>
              <a:t>4</a:t>
            </a:r>
            <a:r>
              <a:rPr lang="en-US" sz="2600">
                <a:solidFill>
                  <a:srgbClr val="000000"/>
                </a:solidFill>
                <a:latin typeface="Calibri" panose="020F0502020204030204" pitchFamily="34" charset="0"/>
              </a:rPr>
              <a:t> For by day and night Your hand was heavy upon me; my sap was turned into the drought of summer. Selah. </a:t>
            </a:r>
            <a:r>
              <a:rPr lang="en-US" sz="2600">
                <a:solidFill>
                  <a:srgbClr val="0070C0"/>
                </a:solidFill>
                <a:latin typeface="Calibri" panose="020F0502020204030204" pitchFamily="34" charset="0"/>
              </a:rPr>
              <a:t>5</a:t>
            </a:r>
            <a:r>
              <a:rPr lang="en-US" sz="2600">
                <a:solidFill>
                  <a:srgbClr val="000000"/>
                </a:solidFill>
                <a:latin typeface="Calibri" panose="020F0502020204030204" pitchFamily="34" charset="0"/>
              </a:rPr>
              <a:t> I declared my sin to You, and my iniquity I have not hidden. I said, </a:t>
            </a:r>
            <a:r>
              <a:rPr lang="en-US" sz="2600" b="1">
                <a:solidFill>
                  <a:srgbClr val="FF0000"/>
                </a:solidFill>
                <a:latin typeface="Calibri" panose="020F0502020204030204" pitchFamily="34" charset="0"/>
              </a:rPr>
              <a:t>I will confess my transgression to JHWH</a:t>
            </a:r>
            <a:r>
              <a:rPr lang="en-US" sz="2600">
                <a:solidFill>
                  <a:srgbClr val="000000"/>
                </a:solidFill>
                <a:latin typeface="Calibri" panose="020F0502020204030204" pitchFamily="34" charset="0"/>
              </a:rPr>
              <a:t>, and You forgave the iniquity of my sin. Selah. </a:t>
            </a:r>
            <a:r>
              <a:rPr lang="en-US" sz="2600">
                <a:solidFill>
                  <a:srgbClr val="0070C0"/>
                </a:solidFill>
                <a:latin typeface="Calibri" panose="020F0502020204030204" pitchFamily="34" charset="0"/>
              </a:rPr>
              <a:t>6</a:t>
            </a:r>
            <a:r>
              <a:rPr lang="en-US" sz="2600">
                <a:solidFill>
                  <a:srgbClr val="000000"/>
                </a:solidFill>
                <a:latin typeface="Calibri" panose="020F0502020204030204" pitchFamily="34" charset="0"/>
              </a:rPr>
              <a:t> For this let everyone who is godly pray unto You, in a time when You may be found; surely in the floods of great waters they shall not come near him. </a:t>
            </a:r>
            <a:r>
              <a:rPr lang="en-US" sz="2600">
                <a:solidFill>
                  <a:srgbClr val="0070C0"/>
                </a:solidFill>
                <a:latin typeface="Calibri" panose="020F0502020204030204" pitchFamily="34" charset="0"/>
              </a:rPr>
              <a:t>7 </a:t>
            </a:r>
            <a:r>
              <a:rPr lang="en-US" sz="2600">
                <a:solidFill>
                  <a:srgbClr val="000000"/>
                </a:solidFill>
                <a:latin typeface="Calibri" panose="020F0502020204030204" pitchFamily="34" charset="0"/>
              </a:rPr>
              <a:t>You are my hiding place; You shall preserve me from </a:t>
            </a:r>
            <a:r>
              <a:rPr lang="en-US" sz="2600" b="1">
                <a:solidFill>
                  <a:srgbClr val="FF0000"/>
                </a:solidFill>
                <a:latin typeface="Calibri" panose="020F0502020204030204" pitchFamily="34" charset="0"/>
              </a:rPr>
              <a:t>distress</a:t>
            </a:r>
            <a:r>
              <a:rPr lang="en-US" sz="2600">
                <a:solidFill>
                  <a:srgbClr val="000000"/>
                </a:solidFill>
                <a:latin typeface="Calibri" panose="020F0502020204030204" pitchFamily="34" charset="0"/>
              </a:rPr>
              <a:t>; You shall enclose me with shouts of deliverance. Selah. </a:t>
            </a:r>
            <a:r>
              <a:rPr lang="en-US" sz="2600">
                <a:solidFill>
                  <a:srgbClr val="0070C0"/>
                </a:solidFill>
                <a:latin typeface="Calibri" panose="020F0502020204030204" pitchFamily="34" charset="0"/>
              </a:rPr>
              <a:t>8</a:t>
            </a:r>
            <a:r>
              <a:rPr lang="en-US" sz="2600">
                <a:solidFill>
                  <a:srgbClr val="000000"/>
                </a:solidFill>
                <a:latin typeface="Calibri" panose="020F0502020204030204" pitchFamily="34" charset="0"/>
              </a:rPr>
              <a:t> I will instruct you and teach you in the way which you should go; I will counsel you with My eye. </a:t>
            </a:r>
            <a:r>
              <a:rPr lang="en-US" sz="2600">
                <a:solidFill>
                  <a:srgbClr val="0070C0"/>
                </a:solidFill>
                <a:latin typeface="Calibri" panose="020F0502020204030204" pitchFamily="34" charset="0"/>
              </a:rPr>
              <a:t>9 </a:t>
            </a:r>
            <a:r>
              <a:rPr lang="en-US" sz="2600">
                <a:solidFill>
                  <a:srgbClr val="000000"/>
                </a:solidFill>
                <a:latin typeface="Calibri" panose="020F0502020204030204" pitchFamily="34" charset="0"/>
              </a:rPr>
              <a:t>Do not be like the horse, or like the mule, which have no understanding, whose mouth must be held in with bit and bridle, so that they do not come near you. </a:t>
            </a:r>
            <a:r>
              <a:rPr lang="en-US" sz="2600">
                <a:solidFill>
                  <a:srgbClr val="0070C0"/>
                </a:solidFill>
                <a:latin typeface="Calibri" panose="020F0502020204030204" pitchFamily="34" charset="0"/>
              </a:rPr>
              <a:t>10</a:t>
            </a:r>
            <a:r>
              <a:rPr lang="en-US" sz="2600">
                <a:solidFill>
                  <a:srgbClr val="000000"/>
                </a:solidFill>
                <a:latin typeface="Calibri" panose="020F0502020204030204" pitchFamily="34" charset="0"/>
              </a:rPr>
              <a:t> The </a:t>
            </a:r>
            <a:r>
              <a:rPr lang="en-US" sz="2600" b="1">
                <a:solidFill>
                  <a:srgbClr val="FF0000"/>
                </a:solidFill>
                <a:latin typeface="Calibri" panose="020F0502020204030204" pitchFamily="34" charset="0"/>
              </a:rPr>
              <a:t>wicked has many sorrows</a:t>
            </a:r>
            <a:r>
              <a:rPr lang="en-US" sz="2600">
                <a:solidFill>
                  <a:srgbClr val="000000"/>
                </a:solidFill>
                <a:latin typeface="Calibri" panose="020F0502020204030204" pitchFamily="34" charset="0"/>
              </a:rPr>
              <a:t>, but mercy envelops him who trusts in JHWH. </a:t>
            </a:r>
            <a:r>
              <a:rPr lang="en-US" sz="2600">
                <a:solidFill>
                  <a:srgbClr val="0070C0"/>
                </a:solidFill>
                <a:latin typeface="Calibri" panose="020F0502020204030204" pitchFamily="34" charset="0"/>
              </a:rPr>
              <a:t>11</a:t>
            </a:r>
            <a:r>
              <a:rPr lang="en-US" sz="2600">
                <a:solidFill>
                  <a:srgbClr val="000000"/>
                </a:solidFill>
                <a:latin typeface="Calibri" panose="020F0502020204030204" pitchFamily="34" charset="0"/>
              </a:rPr>
              <a:t> </a:t>
            </a:r>
            <a:r>
              <a:rPr lang="en-US" sz="2600" b="1">
                <a:solidFill>
                  <a:srgbClr val="0070C0"/>
                </a:solidFill>
                <a:latin typeface="Calibri" panose="020F0502020204030204" pitchFamily="34" charset="0"/>
              </a:rPr>
              <a:t>Be glad </a:t>
            </a:r>
            <a:r>
              <a:rPr lang="en-US" sz="2600">
                <a:solidFill>
                  <a:srgbClr val="000000"/>
                </a:solidFill>
                <a:latin typeface="Calibri" panose="020F0502020204030204" pitchFamily="34" charset="0"/>
              </a:rPr>
              <a:t>in JHWH and </a:t>
            </a:r>
            <a:r>
              <a:rPr lang="en-US" sz="2600" b="1">
                <a:solidFill>
                  <a:srgbClr val="0070C0"/>
                </a:solidFill>
                <a:latin typeface="Calibri" panose="020F0502020204030204" pitchFamily="34" charset="0"/>
              </a:rPr>
              <a:t>rejoice</a:t>
            </a:r>
            <a:r>
              <a:rPr lang="en-US" sz="2600">
                <a:solidFill>
                  <a:srgbClr val="000000"/>
                </a:solidFill>
                <a:latin typeface="Calibri" panose="020F0502020204030204" pitchFamily="34" charset="0"/>
              </a:rPr>
              <a:t>, you are righteous; and </a:t>
            </a:r>
            <a:r>
              <a:rPr lang="en-US" sz="2600" b="1">
                <a:solidFill>
                  <a:srgbClr val="0070C0"/>
                </a:solidFill>
                <a:latin typeface="Calibri" panose="020F0502020204030204" pitchFamily="34" charset="0"/>
              </a:rPr>
              <a:t>shout for joy</a:t>
            </a:r>
            <a:r>
              <a:rPr lang="en-US" sz="2600">
                <a:solidFill>
                  <a:srgbClr val="000000"/>
                </a:solidFill>
                <a:latin typeface="Calibri" panose="020F0502020204030204" pitchFamily="34" charset="0"/>
              </a:rPr>
              <a:t>, all you upright in heart.</a:t>
            </a:r>
          </a:p>
        </p:txBody>
      </p:sp>
    </p:spTree>
    <p:extLst>
      <p:ext uri="{BB962C8B-B14F-4D97-AF65-F5344CB8AC3E}">
        <p14:creationId xmlns:p14="http://schemas.microsoft.com/office/powerpoint/2010/main" val="2708288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03EA50-B8C0-2590-7A59-8543D5201802}"/>
              </a:ext>
            </a:extLst>
          </p:cNvPr>
          <p:cNvSpPr/>
          <p:nvPr/>
        </p:nvSpPr>
        <p:spPr>
          <a:xfrm>
            <a:off x="0" y="0"/>
            <a:ext cx="12192000" cy="6858000"/>
          </a:xfrm>
          <a:prstGeom prst="rect">
            <a:avLst/>
          </a:prstGeom>
          <a:solidFill>
            <a:srgbClr val="F4FA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5" name="Content Placeholder 4" descr="A cartoon of a yellow face with glasses and a white glove covering his eye&#10;&#10;AI-generated content may be incorrect.">
            <a:extLst>
              <a:ext uri="{FF2B5EF4-FFF2-40B4-BE49-F238E27FC236}">
                <a16:creationId xmlns:a16="http://schemas.microsoft.com/office/drawing/2014/main" id="{5CEE98A5-37F4-EC3C-5B0A-452A74DBF9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07972" y="112078"/>
            <a:ext cx="6633844" cy="6633844"/>
          </a:xfrm>
        </p:spPr>
      </p:pic>
    </p:spTree>
    <p:extLst>
      <p:ext uri="{BB962C8B-B14F-4D97-AF65-F5344CB8AC3E}">
        <p14:creationId xmlns:p14="http://schemas.microsoft.com/office/powerpoint/2010/main" val="11735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8638-A534-05AC-AF22-F15EC8DADF24}"/>
              </a:ext>
            </a:extLst>
          </p:cNvPr>
          <p:cNvSpPr>
            <a:spLocks noGrp="1"/>
          </p:cNvSpPr>
          <p:nvPr>
            <p:ph type="title"/>
          </p:nvPr>
        </p:nvSpPr>
        <p:spPr/>
        <p:txBody>
          <a:bodyPr/>
          <a:lstStyle/>
          <a:p>
            <a:r>
              <a:rPr lang="en-US"/>
              <a:t>Behavior in Proverbs </a:t>
            </a:r>
          </a:p>
        </p:txBody>
      </p:sp>
      <p:sp>
        <p:nvSpPr>
          <p:cNvPr id="3" name="Content Placeholder 2">
            <a:extLst>
              <a:ext uri="{FF2B5EF4-FFF2-40B4-BE49-F238E27FC236}">
                <a16:creationId xmlns:a16="http://schemas.microsoft.com/office/drawing/2014/main" id="{DD9434EF-FBA5-53B6-A5B3-2821AF039ACB}"/>
              </a:ext>
            </a:extLst>
          </p:cNvPr>
          <p:cNvSpPr>
            <a:spLocks noGrp="1"/>
          </p:cNvSpPr>
          <p:nvPr>
            <p:ph idx="1"/>
          </p:nvPr>
        </p:nvSpPr>
        <p:spPr>
          <a:xfrm>
            <a:off x="343693" y="1031364"/>
            <a:ext cx="5752305" cy="4795272"/>
          </a:xfrm>
        </p:spPr>
        <p:txBody>
          <a:bodyPr/>
          <a:lstStyle/>
          <a:p>
            <a:r>
              <a:rPr lang="en-US"/>
              <a:t>Foolishness </a:t>
            </a:r>
          </a:p>
          <a:p>
            <a:r>
              <a:rPr lang="en-US"/>
              <a:t>Laziness </a:t>
            </a:r>
          </a:p>
          <a:p>
            <a:r>
              <a:rPr lang="en-US"/>
              <a:t>Shamefulness</a:t>
            </a:r>
          </a:p>
          <a:p>
            <a:pPr marL="0" indent="0">
              <a:buNone/>
            </a:pPr>
            <a:endParaRPr lang="en-US"/>
          </a:p>
          <a:p>
            <a:r>
              <a:rPr lang="en-PH"/>
              <a:t>anxiety </a:t>
            </a:r>
            <a:r>
              <a:rPr lang="en-PH" sz="2800"/>
              <a:t>because being </a:t>
            </a:r>
            <a:r>
              <a:rPr lang="en-US" sz="2800"/>
              <a:t>effeminate</a:t>
            </a:r>
            <a:endParaRPr lang="en-PH" sz="2800"/>
          </a:p>
          <a:p>
            <a:pPr marL="457200" lvl="1" indent="0">
              <a:buNone/>
            </a:pPr>
            <a:r>
              <a:rPr lang="en-US" sz="3200"/>
              <a:t>In the world ye shall have tribulation: but be of good cheer; I have overcome the world. </a:t>
            </a:r>
            <a:r>
              <a:rPr lang="en-US" sz="2400"/>
              <a:t>(John 16:33)</a:t>
            </a:r>
            <a:endParaRPr lang="en-US"/>
          </a:p>
          <a:p>
            <a:endParaRPr lang="en-US"/>
          </a:p>
          <a:p>
            <a:endParaRPr lang="en-US"/>
          </a:p>
          <a:p>
            <a:endParaRPr lang="en-US"/>
          </a:p>
        </p:txBody>
      </p:sp>
      <p:sp>
        <p:nvSpPr>
          <p:cNvPr id="4" name="Right Brace 3">
            <a:extLst>
              <a:ext uri="{FF2B5EF4-FFF2-40B4-BE49-F238E27FC236}">
                <a16:creationId xmlns:a16="http://schemas.microsoft.com/office/drawing/2014/main" id="{4DEF36A7-29E5-432E-485F-A5BA7AEA6AF2}"/>
              </a:ext>
            </a:extLst>
          </p:cNvPr>
          <p:cNvSpPr/>
          <p:nvPr/>
        </p:nvSpPr>
        <p:spPr>
          <a:xfrm>
            <a:off x="3735658" y="1068289"/>
            <a:ext cx="1293542" cy="2109810"/>
          </a:xfrm>
          <a:prstGeom prst="rightBrace">
            <a:avLst>
              <a:gd name="adj1" fmla="val 8333"/>
              <a:gd name="adj2" fmla="val 50814"/>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H"/>
          </a:p>
        </p:txBody>
      </p:sp>
      <p:sp>
        <p:nvSpPr>
          <p:cNvPr id="6" name="Speech Bubble: Rectangle with Corners Rounded 5">
            <a:extLst>
              <a:ext uri="{FF2B5EF4-FFF2-40B4-BE49-F238E27FC236}">
                <a16:creationId xmlns:a16="http://schemas.microsoft.com/office/drawing/2014/main" id="{D177D4AF-5064-1584-10BB-FCA8D8A229A6}"/>
              </a:ext>
            </a:extLst>
          </p:cNvPr>
          <p:cNvSpPr/>
          <p:nvPr/>
        </p:nvSpPr>
        <p:spPr>
          <a:xfrm>
            <a:off x="6095998" y="1348980"/>
            <a:ext cx="5307981" cy="1059365"/>
          </a:xfrm>
          <a:prstGeom prst="wedgeRoundRectCallout">
            <a:avLst>
              <a:gd name="adj1" fmla="val -68943"/>
              <a:gd name="adj2" fmla="val 2565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3200"/>
              <a:t>Loosing the kingdom of GOD because of ignorance</a:t>
            </a:r>
          </a:p>
        </p:txBody>
      </p:sp>
      <p:sp>
        <p:nvSpPr>
          <p:cNvPr id="7" name="Right Brace 6">
            <a:extLst>
              <a:ext uri="{FF2B5EF4-FFF2-40B4-BE49-F238E27FC236}">
                <a16:creationId xmlns:a16="http://schemas.microsoft.com/office/drawing/2014/main" id="{348A69D3-6E02-C7C1-1687-1DC842B948E8}"/>
              </a:ext>
            </a:extLst>
          </p:cNvPr>
          <p:cNvSpPr/>
          <p:nvPr/>
        </p:nvSpPr>
        <p:spPr>
          <a:xfrm>
            <a:off x="5029200" y="4170309"/>
            <a:ext cx="1293542" cy="2453515"/>
          </a:xfrm>
          <a:prstGeom prst="rightBrace">
            <a:avLst>
              <a:gd name="adj1" fmla="val 8333"/>
              <a:gd name="adj2" fmla="val 50814"/>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H"/>
          </a:p>
        </p:txBody>
      </p:sp>
      <p:sp>
        <p:nvSpPr>
          <p:cNvPr id="8" name="Speech Bubble: Rectangle with Corners Rounded 7">
            <a:extLst>
              <a:ext uri="{FF2B5EF4-FFF2-40B4-BE49-F238E27FC236}">
                <a16:creationId xmlns:a16="http://schemas.microsoft.com/office/drawing/2014/main" id="{949B89BD-97E6-AB7B-0060-A8FC1136B6A0}"/>
              </a:ext>
            </a:extLst>
          </p:cNvPr>
          <p:cNvSpPr/>
          <p:nvPr/>
        </p:nvSpPr>
        <p:spPr>
          <a:xfrm>
            <a:off x="6909272" y="4449656"/>
            <a:ext cx="5125846" cy="1505095"/>
          </a:xfrm>
          <a:prstGeom prst="wedgeRoundRectCallout">
            <a:avLst>
              <a:gd name="adj1" fmla="val -67927"/>
              <a:gd name="adj2" fmla="val 1543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3200"/>
              <a:t>Loosing the kingdom of GOD </a:t>
            </a:r>
            <a:r>
              <a:rPr lang="en-PH" sz="4000" b="1"/>
              <a:t>if</a:t>
            </a:r>
            <a:r>
              <a:rPr lang="en-PH" sz="3200"/>
              <a:t> you do not fight for it</a:t>
            </a:r>
          </a:p>
        </p:txBody>
      </p:sp>
      <p:sp>
        <p:nvSpPr>
          <p:cNvPr id="10" name="TextBox 9">
            <a:extLst>
              <a:ext uri="{FF2B5EF4-FFF2-40B4-BE49-F238E27FC236}">
                <a16:creationId xmlns:a16="http://schemas.microsoft.com/office/drawing/2014/main" id="{6BE9FEBD-4BED-6464-A1E5-A3AE06D548BD}"/>
              </a:ext>
            </a:extLst>
          </p:cNvPr>
          <p:cNvSpPr txBox="1"/>
          <p:nvPr/>
        </p:nvSpPr>
        <p:spPr>
          <a:xfrm>
            <a:off x="10031451" y="6177033"/>
            <a:ext cx="2160549" cy="646331"/>
          </a:xfrm>
          <a:prstGeom prst="rect">
            <a:avLst/>
          </a:prstGeom>
          <a:noFill/>
        </p:spPr>
        <p:txBody>
          <a:bodyPr wrap="square">
            <a:spAutoFit/>
          </a:bodyPr>
          <a:lstStyle/>
          <a:p>
            <a:r>
              <a:rPr lang="en-US"/>
              <a:t>1 Corinthians 5:9-11</a:t>
            </a:r>
          </a:p>
          <a:p>
            <a:r>
              <a:rPr lang="en-US"/>
              <a:t>1 Corinthians 6:9-10</a:t>
            </a:r>
          </a:p>
        </p:txBody>
      </p:sp>
    </p:spTree>
    <p:extLst>
      <p:ext uri="{BB962C8B-B14F-4D97-AF65-F5344CB8AC3E}">
        <p14:creationId xmlns:p14="http://schemas.microsoft.com/office/powerpoint/2010/main" val="3170372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B3981-DCFE-07E8-4994-F94894916013}"/>
              </a:ext>
            </a:extLst>
          </p:cNvPr>
          <p:cNvSpPr>
            <a:spLocks noGrp="1"/>
          </p:cNvSpPr>
          <p:nvPr>
            <p:ph type="title"/>
          </p:nvPr>
        </p:nvSpPr>
        <p:spPr>
          <a:xfrm>
            <a:off x="350417" y="41360"/>
            <a:ext cx="11504612" cy="1280890"/>
          </a:xfrm>
        </p:spPr>
        <p:txBody>
          <a:bodyPr>
            <a:normAutofit/>
          </a:bodyPr>
          <a:lstStyle/>
          <a:p>
            <a:r>
              <a:rPr lang="en-PH" b="1"/>
              <a:t>not worthy of me:</a:t>
            </a:r>
          </a:p>
        </p:txBody>
      </p:sp>
      <p:sp>
        <p:nvSpPr>
          <p:cNvPr id="3" name="Content Placeholder 2">
            <a:extLst>
              <a:ext uri="{FF2B5EF4-FFF2-40B4-BE49-F238E27FC236}">
                <a16:creationId xmlns:a16="http://schemas.microsoft.com/office/drawing/2014/main" id="{34F3C17F-BBFF-B63E-941F-548097203521}"/>
              </a:ext>
            </a:extLst>
          </p:cNvPr>
          <p:cNvSpPr>
            <a:spLocks noGrp="1"/>
          </p:cNvSpPr>
          <p:nvPr>
            <p:ph idx="1"/>
          </p:nvPr>
        </p:nvSpPr>
        <p:spPr>
          <a:xfrm>
            <a:off x="343693" y="1459852"/>
            <a:ext cx="11504611" cy="4795272"/>
          </a:xfrm>
        </p:spPr>
        <p:txBody>
          <a:bodyPr/>
          <a:lstStyle/>
          <a:p>
            <a:r>
              <a:rPr lang="en-US" sz="4000"/>
              <a:t>Mt 10:37</a:t>
            </a:r>
            <a:r>
              <a:rPr lang="en-PH" sz="4000"/>
              <a:t> He that loveth father or mother </a:t>
            </a:r>
            <a:r>
              <a:rPr lang="en-PH" sz="4000" b="1"/>
              <a:t>more</a:t>
            </a:r>
            <a:r>
              <a:rPr lang="en-PH" sz="4000"/>
              <a:t> than me is not worthy of me:</a:t>
            </a:r>
            <a:endParaRPr lang="en-US" sz="4000"/>
          </a:p>
          <a:p>
            <a:r>
              <a:rPr lang="en-US" sz="4000"/>
              <a:t>Do you love me </a:t>
            </a:r>
            <a:r>
              <a:rPr lang="en-US" sz="4000" b="1"/>
              <a:t>more</a:t>
            </a:r>
            <a:r>
              <a:rPr lang="en-US" sz="4000"/>
              <a:t> Yeshua asked</a:t>
            </a:r>
          </a:p>
          <a:p>
            <a:r>
              <a:rPr lang="en-US" sz="4000"/>
              <a:t>Jn 21:15</a:t>
            </a:r>
            <a:r>
              <a:rPr lang="en-PH" sz="4000"/>
              <a:t> </a:t>
            </a:r>
            <a:r>
              <a:rPr lang="en-US" sz="4000"/>
              <a:t>So, when they had dined, Jesus saith to Simon Peter, Simon, son of Jonas, do you love me </a:t>
            </a:r>
            <a:r>
              <a:rPr lang="en-US" sz="4000" b="1"/>
              <a:t>more</a:t>
            </a:r>
            <a:r>
              <a:rPr lang="en-US" sz="4000"/>
              <a:t> than these? He saith unto him, Yea, Lord; you know that I love you. He saith unto him, Feed my lambs.</a:t>
            </a:r>
          </a:p>
          <a:p>
            <a:endParaRPr lang="en-PH" sz="4000"/>
          </a:p>
        </p:txBody>
      </p:sp>
    </p:spTree>
    <p:extLst>
      <p:ext uri="{BB962C8B-B14F-4D97-AF65-F5344CB8AC3E}">
        <p14:creationId xmlns:p14="http://schemas.microsoft.com/office/powerpoint/2010/main" val="7317961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A6AC5-0AF0-3425-2BD9-05A2482DB4AA}"/>
              </a:ext>
            </a:extLst>
          </p:cNvPr>
          <p:cNvSpPr>
            <a:spLocks noGrp="1"/>
          </p:cNvSpPr>
          <p:nvPr>
            <p:ph type="title"/>
          </p:nvPr>
        </p:nvSpPr>
        <p:spPr/>
        <p:txBody>
          <a:bodyPr>
            <a:normAutofit/>
          </a:bodyPr>
          <a:lstStyle/>
          <a:p>
            <a:r>
              <a:rPr lang="en-PH" b="1">
                <a:solidFill>
                  <a:srgbClr val="00B0F0"/>
                </a:solidFill>
              </a:rPr>
              <a:t>S</a:t>
            </a:r>
            <a:r>
              <a:rPr lang="en-US" b="1" err="1">
                <a:solidFill>
                  <a:srgbClr val="00B0F0"/>
                </a:solidFill>
              </a:rPr>
              <a:t>omat</a:t>
            </a:r>
            <a:r>
              <a:rPr lang="en-PH" b="1">
                <a:solidFill>
                  <a:srgbClr val="00B0F0"/>
                </a:solidFill>
              </a:rPr>
              <a:t>o-</a:t>
            </a:r>
            <a:r>
              <a:rPr lang="en-PH">
                <a:solidFill>
                  <a:srgbClr val="FF0000"/>
                </a:solidFill>
              </a:rPr>
              <a:t>Psychic</a:t>
            </a:r>
            <a:r>
              <a:rPr lang="en-US"/>
              <a:t> illnesses</a:t>
            </a:r>
          </a:p>
        </p:txBody>
      </p:sp>
      <p:sp>
        <p:nvSpPr>
          <p:cNvPr id="3" name="Content Placeholder 2">
            <a:extLst>
              <a:ext uri="{FF2B5EF4-FFF2-40B4-BE49-F238E27FC236}">
                <a16:creationId xmlns:a16="http://schemas.microsoft.com/office/drawing/2014/main" id="{0B24863B-4D44-38BB-7948-75C9DEFEC0E9}"/>
              </a:ext>
            </a:extLst>
          </p:cNvPr>
          <p:cNvSpPr>
            <a:spLocks noGrp="1"/>
          </p:cNvSpPr>
          <p:nvPr>
            <p:ph idx="1"/>
          </p:nvPr>
        </p:nvSpPr>
        <p:spPr>
          <a:xfrm>
            <a:off x="343693" y="1197634"/>
            <a:ext cx="11785170" cy="5324190"/>
          </a:xfrm>
        </p:spPr>
        <p:txBody>
          <a:bodyPr/>
          <a:lstStyle/>
          <a:p>
            <a:r>
              <a:rPr lang="en-US" sz="3600"/>
              <a:t>how do </a:t>
            </a:r>
            <a:r>
              <a:rPr lang="en-US" sz="3600" b="1">
                <a:solidFill>
                  <a:srgbClr val="00B0F0"/>
                </a:solidFill>
              </a:rPr>
              <a:t>physical</a:t>
            </a:r>
            <a:r>
              <a:rPr lang="en-US" sz="3600"/>
              <a:t> conditions influence </a:t>
            </a:r>
            <a:r>
              <a:rPr lang="en-US" sz="3600">
                <a:solidFill>
                  <a:srgbClr val="FF0000"/>
                </a:solidFill>
              </a:rPr>
              <a:t>mental</a:t>
            </a:r>
            <a:r>
              <a:rPr lang="en-US" sz="3600"/>
              <a:t> states. </a:t>
            </a:r>
            <a:r>
              <a:rPr lang="en-US" sz="3600" b="1">
                <a:solidFill>
                  <a:srgbClr val="00B0F0"/>
                </a:solidFill>
              </a:rPr>
              <a:t>Chronic</a:t>
            </a:r>
            <a:r>
              <a:rPr lang="en-US" sz="3600"/>
              <a:t> </a:t>
            </a:r>
            <a:r>
              <a:rPr lang="en-US" sz="3600" b="1">
                <a:solidFill>
                  <a:srgbClr val="00B0F0"/>
                </a:solidFill>
              </a:rPr>
              <a:t>pain</a:t>
            </a:r>
            <a:r>
              <a:rPr lang="en-US" sz="3600"/>
              <a:t>, for instance, can lead to </a:t>
            </a:r>
            <a:r>
              <a:rPr lang="en-US" sz="3600">
                <a:solidFill>
                  <a:srgbClr val="FF0000"/>
                </a:solidFill>
              </a:rPr>
              <a:t>depression</a:t>
            </a:r>
            <a:r>
              <a:rPr lang="en-US" sz="3600"/>
              <a:t>, and </a:t>
            </a:r>
            <a:r>
              <a:rPr lang="en-US" sz="3600" b="1">
                <a:solidFill>
                  <a:srgbClr val="00B0F0"/>
                </a:solidFill>
              </a:rPr>
              <a:t>hormonal</a:t>
            </a:r>
            <a:r>
              <a:rPr lang="en-US" sz="3600"/>
              <a:t> </a:t>
            </a:r>
            <a:r>
              <a:rPr lang="en-US" sz="3600" b="1">
                <a:solidFill>
                  <a:srgbClr val="00B0F0"/>
                </a:solidFill>
              </a:rPr>
              <a:t>imbalances</a:t>
            </a:r>
            <a:r>
              <a:rPr lang="en-US" sz="3600"/>
              <a:t> might cause </a:t>
            </a:r>
            <a:r>
              <a:rPr lang="en-US" sz="3600">
                <a:solidFill>
                  <a:srgbClr val="FF0000"/>
                </a:solidFill>
              </a:rPr>
              <a:t>mood disorders</a:t>
            </a:r>
            <a:r>
              <a:rPr lang="en-US" sz="3600"/>
              <a:t>. </a:t>
            </a:r>
            <a:br>
              <a:rPr lang="en-US" sz="3600"/>
            </a:br>
            <a:r>
              <a:rPr lang="en-US" sz="3600"/>
              <a:t>---It's fascinating how </a:t>
            </a:r>
            <a:r>
              <a:rPr lang="en-US" sz="3600" b="1" i="1">
                <a:solidFill>
                  <a:srgbClr val="FF00FF"/>
                </a:solidFill>
              </a:rPr>
              <a:t>interconnected</a:t>
            </a:r>
            <a:r>
              <a:rPr lang="en-US" sz="3600"/>
              <a:t> the mind and body are. Can you give me a specific example ???</a:t>
            </a:r>
          </a:p>
          <a:p>
            <a:r>
              <a:rPr lang="en-US" sz="3600"/>
              <a:t>Chronic pain or conditions like </a:t>
            </a:r>
            <a:r>
              <a:rPr lang="en-US" sz="3600" b="1">
                <a:solidFill>
                  <a:srgbClr val="00B0F0"/>
                </a:solidFill>
              </a:rPr>
              <a:t>hyperthyroidism</a:t>
            </a:r>
            <a:r>
              <a:rPr lang="en-US" sz="3600"/>
              <a:t> can lead to </a:t>
            </a:r>
            <a:r>
              <a:rPr lang="en-US" sz="3600">
                <a:solidFill>
                  <a:srgbClr val="FF0000"/>
                </a:solidFill>
              </a:rPr>
              <a:t>irritability</a:t>
            </a:r>
            <a:r>
              <a:rPr lang="en-US" sz="3600"/>
              <a:t> and </a:t>
            </a:r>
            <a:r>
              <a:rPr lang="en-US" sz="3600">
                <a:solidFill>
                  <a:srgbClr val="FF0000"/>
                </a:solidFill>
              </a:rPr>
              <a:t>anger</a:t>
            </a:r>
            <a:r>
              <a:rPr lang="en-US" sz="3600"/>
              <a:t>. </a:t>
            </a:r>
            <a:br>
              <a:rPr lang="en-US" sz="3600"/>
            </a:br>
            <a:r>
              <a:rPr lang="en-US" sz="3600"/>
              <a:t>---It’s a feedback loop—physical </a:t>
            </a:r>
            <a:r>
              <a:rPr lang="en-US" sz="3600" b="1">
                <a:solidFill>
                  <a:srgbClr val="00B0F0"/>
                </a:solidFill>
              </a:rPr>
              <a:t>discomfort</a:t>
            </a:r>
            <a:r>
              <a:rPr lang="en-US" sz="3600"/>
              <a:t> adds </a:t>
            </a:r>
            <a:r>
              <a:rPr lang="en-US" sz="3600">
                <a:solidFill>
                  <a:srgbClr val="FF0000"/>
                </a:solidFill>
              </a:rPr>
              <a:t>stress</a:t>
            </a:r>
            <a:r>
              <a:rPr lang="en-US" sz="3600"/>
              <a:t>, </a:t>
            </a:r>
            <a:endParaRPr lang="en-PH" sz="3600"/>
          </a:p>
          <a:p>
            <a:r>
              <a:rPr lang="en-US" sz="3600"/>
              <a:t>and that stress can worsen the physical symptoms. </a:t>
            </a:r>
            <a:br>
              <a:rPr lang="en-US" sz="3600"/>
            </a:br>
            <a:r>
              <a:rPr lang="en-US" sz="3600"/>
              <a:t>---A Frustrating </a:t>
            </a:r>
            <a:r>
              <a:rPr lang="en-US" sz="3600" b="1">
                <a:solidFill>
                  <a:srgbClr val="C00000"/>
                </a:solidFill>
              </a:rPr>
              <a:t>devil's cycle</a:t>
            </a:r>
            <a:r>
              <a:rPr lang="en-US" sz="3600"/>
              <a:t>, right?</a:t>
            </a:r>
          </a:p>
        </p:txBody>
      </p:sp>
    </p:spTree>
    <p:extLst>
      <p:ext uri="{BB962C8B-B14F-4D97-AF65-F5344CB8AC3E}">
        <p14:creationId xmlns:p14="http://schemas.microsoft.com/office/powerpoint/2010/main" val="189309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C41005-5C6C-61B2-C1DD-A4F901781E72}"/>
              </a:ext>
            </a:extLst>
          </p:cNvPr>
          <p:cNvSpPr>
            <a:spLocks noGrp="1"/>
          </p:cNvSpPr>
          <p:nvPr>
            <p:ph type="title"/>
          </p:nvPr>
        </p:nvSpPr>
        <p:spPr>
          <a:xfrm>
            <a:off x="293401" y="1703960"/>
            <a:ext cx="3115265" cy="2396359"/>
          </a:xfrm>
        </p:spPr>
        <p:txBody>
          <a:bodyPr vert="horz" lIns="91440" tIns="45720" rIns="91440" bIns="45720" rtlCol="0" anchor="b">
            <a:normAutofit/>
          </a:bodyPr>
          <a:lstStyle/>
          <a:p>
            <a:pPr algn="l"/>
            <a:r>
              <a:rPr lang="en-US" sz="4000" kern="1200">
                <a:solidFill>
                  <a:srgbClr val="FFFFFF"/>
                </a:solidFill>
                <a:latin typeface="+mj-lt"/>
                <a:ea typeface="+mj-ea"/>
                <a:cs typeface="+mj-cs"/>
              </a:rPr>
              <a:t>Psycho - Somatic illnesses</a:t>
            </a:r>
          </a:p>
        </p:txBody>
      </p:sp>
      <p:graphicFrame>
        <p:nvGraphicFramePr>
          <p:cNvPr id="5" name="Content Placeholder 2">
            <a:extLst>
              <a:ext uri="{FF2B5EF4-FFF2-40B4-BE49-F238E27FC236}">
                <a16:creationId xmlns:a16="http://schemas.microsoft.com/office/drawing/2014/main" id="{8F403FAC-585B-4680-BD5B-ABF17360FB74}"/>
              </a:ext>
            </a:extLst>
          </p:cNvPr>
          <p:cNvGraphicFramePr>
            <a:graphicFrameLocks noGrp="1"/>
          </p:cNvGraphicFramePr>
          <p:nvPr>
            <p:ph idx="1"/>
            <p:extLst>
              <p:ext uri="{D42A27DB-BD31-4B8C-83A1-F6EECF244321}">
                <p14:modId xmlns:p14="http://schemas.microsoft.com/office/powerpoint/2010/main" val="4222764533"/>
              </p:ext>
            </p:extLst>
          </p:nvPr>
        </p:nvGraphicFramePr>
        <p:xfrm>
          <a:off x="2426901" y="256474"/>
          <a:ext cx="9471698" cy="6345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37773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A56B8-F1BA-F69C-1C1B-3965C1C8E9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9EAACC-C648-79A4-D295-4B4469AB43B1}"/>
              </a:ext>
            </a:extLst>
          </p:cNvPr>
          <p:cNvSpPr>
            <a:spLocks noGrp="1"/>
          </p:cNvSpPr>
          <p:nvPr>
            <p:ph idx="1"/>
          </p:nvPr>
        </p:nvSpPr>
        <p:spPr/>
        <p:txBody>
          <a:bodyPr/>
          <a:lstStyle/>
          <a:p>
            <a:r>
              <a:rPr lang="en-PH"/>
              <a:t>Add </a:t>
            </a:r>
            <a:r>
              <a:rPr lang="en-PH" err="1"/>
              <a:t>bloodpresure</a:t>
            </a:r>
            <a:endParaRPr lang="en-PH"/>
          </a:p>
          <a:p>
            <a:endParaRPr lang="en-US"/>
          </a:p>
        </p:txBody>
      </p:sp>
      <p:pic>
        <p:nvPicPr>
          <p:cNvPr id="5" name="Picture 4" descr="A person measuring blood pressure&#10;&#10;AI-generated content may be incorrect.">
            <a:extLst>
              <a:ext uri="{FF2B5EF4-FFF2-40B4-BE49-F238E27FC236}">
                <a16:creationId xmlns:a16="http://schemas.microsoft.com/office/drawing/2014/main" id="{93D51B7C-9324-431B-DBEC-33CDC1AC4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1876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D017A8-EDA3-7D50-DB26-66D696E72694}"/>
              </a:ext>
            </a:extLst>
          </p:cNvPr>
          <p:cNvSpPr>
            <a:spLocks noGrp="1"/>
          </p:cNvSpPr>
          <p:nvPr>
            <p:ph type="title"/>
          </p:nvPr>
        </p:nvSpPr>
        <p:spPr>
          <a:xfrm>
            <a:off x="8686800" y="353974"/>
            <a:ext cx="3280316" cy="1899912"/>
          </a:xfrm>
        </p:spPr>
        <p:txBody>
          <a:bodyPr vert="horz" lIns="91440" tIns="45720" rIns="91440" bIns="45720" rtlCol="0" anchor="ctr">
            <a:normAutofit/>
          </a:bodyPr>
          <a:lstStyle/>
          <a:p>
            <a:pPr algn="l"/>
            <a:endParaRPr lang="en-US" sz="4000"/>
          </a:p>
        </p:txBody>
      </p:sp>
      <p:pic>
        <p:nvPicPr>
          <p:cNvPr id="5" name="Content Placeholder 4" descr="A blood pressure monitor with a screen&#10;&#10;AI-generated content may be incorrect.">
            <a:extLst>
              <a:ext uri="{FF2B5EF4-FFF2-40B4-BE49-F238E27FC236}">
                <a16:creationId xmlns:a16="http://schemas.microsoft.com/office/drawing/2014/main" id="{FAFFF85D-F586-447C-8420-DC6A0AC24C4C}"/>
              </a:ext>
            </a:extLst>
          </p:cNvPr>
          <p:cNvPicPr>
            <a:picLocks noChangeAspect="1"/>
          </p:cNvPicPr>
          <p:nvPr/>
        </p:nvPicPr>
        <p:blipFill>
          <a:blip r:embed="rId2">
            <a:extLst>
              <a:ext uri="{28A0092B-C50C-407E-A947-70E740481C1C}">
                <a14:useLocalDpi xmlns:a14="http://schemas.microsoft.com/office/drawing/2010/main" val="0"/>
              </a:ext>
            </a:extLst>
          </a:blip>
          <a:srcRect t="9968" b="9810"/>
          <a:stretch>
            <a:fillRect/>
          </a:stretch>
        </p:blipFill>
        <p:spPr>
          <a:xfrm>
            <a:off x="1" y="-3309"/>
            <a:ext cx="8552984" cy="6861309"/>
          </a:xfrm>
          <a:prstGeom prst="rect">
            <a:avLst/>
          </a:prstGeom>
        </p:spPr>
      </p:pic>
      <p:sp>
        <p:nvSpPr>
          <p:cNvPr id="19" name="Content Placeholder 8">
            <a:extLst>
              <a:ext uri="{FF2B5EF4-FFF2-40B4-BE49-F238E27FC236}">
                <a16:creationId xmlns:a16="http://schemas.microsoft.com/office/drawing/2014/main" id="{E1C0FE8A-DA4C-EFF3-C60D-5A1AAFC0162A}"/>
              </a:ext>
            </a:extLst>
          </p:cNvPr>
          <p:cNvSpPr>
            <a:spLocks noGrp="1"/>
          </p:cNvSpPr>
          <p:nvPr>
            <p:ph idx="1"/>
          </p:nvPr>
        </p:nvSpPr>
        <p:spPr>
          <a:xfrm>
            <a:off x="8686800" y="2434201"/>
            <a:ext cx="3280316" cy="3742762"/>
          </a:xfrm>
        </p:spPr>
        <p:txBody>
          <a:bodyPr vert="horz" lIns="91440" tIns="45720" rIns="91440" bIns="45720" rtlCol="0">
            <a:normAutofit/>
          </a:bodyPr>
          <a:lstStyle/>
          <a:p>
            <a:endParaRPr lang="en-US" sz="2000"/>
          </a:p>
        </p:txBody>
      </p:sp>
    </p:spTree>
    <p:extLst>
      <p:ext uri="{BB962C8B-B14F-4D97-AF65-F5344CB8AC3E}">
        <p14:creationId xmlns:p14="http://schemas.microsoft.com/office/powerpoint/2010/main" val="2505953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BB8AE-4685-3060-AAA4-1972BDE7CA54}"/>
              </a:ext>
            </a:extLst>
          </p:cNvPr>
          <p:cNvSpPr>
            <a:spLocks noGrp="1"/>
          </p:cNvSpPr>
          <p:nvPr>
            <p:ph type="title"/>
          </p:nvPr>
        </p:nvSpPr>
        <p:spPr/>
        <p:txBody>
          <a:bodyPr/>
          <a:lstStyle/>
          <a:p>
            <a:r>
              <a:rPr lang="en-US" b="1">
                <a:solidFill>
                  <a:srgbClr val="FF0000"/>
                </a:solidFill>
              </a:rPr>
              <a:t>Lust</a:t>
            </a:r>
          </a:p>
        </p:txBody>
      </p:sp>
      <p:sp>
        <p:nvSpPr>
          <p:cNvPr id="3" name="Content Placeholder 2">
            <a:extLst>
              <a:ext uri="{FF2B5EF4-FFF2-40B4-BE49-F238E27FC236}">
                <a16:creationId xmlns:a16="http://schemas.microsoft.com/office/drawing/2014/main" id="{56466BF4-F281-940A-F91B-CA3EF15B49AD}"/>
              </a:ext>
            </a:extLst>
          </p:cNvPr>
          <p:cNvSpPr>
            <a:spLocks noGrp="1"/>
          </p:cNvSpPr>
          <p:nvPr>
            <p:ph idx="1"/>
          </p:nvPr>
        </p:nvSpPr>
        <p:spPr>
          <a:xfrm>
            <a:off x="343693" y="1090246"/>
            <a:ext cx="11504611" cy="5767754"/>
          </a:xfrm>
        </p:spPr>
        <p:txBody>
          <a:bodyPr/>
          <a:lstStyle/>
          <a:p>
            <a:pPr marL="0" indent="0" rtl="0">
              <a:buNone/>
            </a:pPr>
            <a:r>
              <a:rPr lang="en-US" sz="2800">
                <a:solidFill>
                  <a:srgbClr val="0000FE"/>
                </a:solidFill>
                <a:latin typeface="Calibri" panose="020F0502020204030204" pitchFamily="34" charset="0"/>
              </a:rPr>
              <a:t>Galatians 5:19 </a:t>
            </a:r>
            <a:r>
              <a:rPr lang="en-US" sz="2800">
                <a:solidFill>
                  <a:srgbClr val="000000"/>
                </a:solidFill>
                <a:latin typeface="Calibri" panose="020F0502020204030204" pitchFamily="34" charset="0"/>
              </a:rPr>
              <a:t>Now the </a:t>
            </a:r>
            <a:r>
              <a:rPr lang="en-US" sz="2800" b="1">
                <a:solidFill>
                  <a:srgbClr val="FF0000"/>
                </a:solidFill>
                <a:latin typeface="Calibri" panose="020F0502020204030204" pitchFamily="34" charset="0"/>
              </a:rPr>
              <a:t>works of the flesh</a:t>
            </a:r>
            <a:r>
              <a:rPr lang="en-US" sz="2800">
                <a:solidFill>
                  <a:srgbClr val="000000"/>
                </a:solidFill>
                <a:latin typeface="Calibri" panose="020F0502020204030204" pitchFamily="34" charset="0"/>
              </a:rPr>
              <a:t> are evident, which are: adultery, sexual perversion, uncleanness, licentiousness, </a:t>
            </a:r>
            <a:r>
              <a:rPr lang="en-US" sz="2800">
                <a:solidFill>
                  <a:srgbClr val="0000FE"/>
                </a:solidFill>
                <a:latin typeface="Calibri" panose="020F0502020204030204" pitchFamily="34" charset="0"/>
              </a:rPr>
              <a:t>20</a:t>
            </a:r>
            <a:r>
              <a:rPr lang="en-US" sz="2800">
                <a:solidFill>
                  <a:srgbClr val="000000"/>
                </a:solidFill>
                <a:latin typeface="Calibri" panose="020F0502020204030204" pitchFamily="34" charset="0"/>
              </a:rPr>
              <a:t> idolatry, sorcery, hatred, contentions, jealousies, outbursts of wrath, selfish ambitions, dissensions, heresies, </a:t>
            </a:r>
            <a:r>
              <a:rPr lang="en-US" sz="2800">
                <a:solidFill>
                  <a:srgbClr val="0000FE"/>
                </a:solidFill>
                <a:latin typeface="Calibri" panose="020F0502020204030204" pitchFamily="34" charset="0"/>
              </a:rPr>
              <a:t>21 </a:t>
            </a:r>
            <a:r>
              <a:rPr lang="en-US" sz="2800">
                <a:solidFill>
                  <a:srgbClr val="000000"/>
                </a:solidFill>
                <a:latin typeface="Calibri" panose="020F0502020204030204" pitchFamily="34" charset="0"/>
              </a:rPr>
              <a:t>envy, murders, drunkenness, revelries, and the like; of which I tell you beforehand, just as I also told you in time past, that </a:t>
            </a:r>
            <a:r>
              <a:rPr lang="en-US" sz="2800" b="1">
                <a:solidFill>
                  <a:srgbClr val="FF0000"/>
                </a:solidFill>
                <a:latin typeface="Calibri" panose="020F0502020204030204" pitchFamily="34" charset="0"/>
              </a:rPr>
              <a:t>those</a:t>
            </a:r>
            <a:r>
              <a:rPr lang="en-US" sz="2800">
                <a:solidFill>
                  <a:srgbClr val="000000"/>
                </a:solidFill>
                <a:latin typeface="Calibri" panose="020F0502020204030204" pitchFamily="34" charset="0"/>
              </a:rPr>
              <a:t> </a:t>
            </a:r>
            <a:r>
              <a:rPr lang="en-US" sz="2800" b="1">
                <a:solidFill>
                  <a:srgbClr val="000000"/>
                </a:solidFill>
                <a:latin typeface="Calibri" panose="020F0502020204030204" pitchFamily="34" charset="0"/>
              </a:rPr>
              <a:t>who practice such things </a:t>
            </a:r>
            <a:r>
              <a:rPr lang="en-US" sz="2800" b="1">
                <a:solidFill>
                  <a:srgbClr val="FF0000"/>
                </a:solidFill>
                <a:latin typeface="Calibri" panose="020F0502020204030204" pitchFamily="34" charset="0"/>
              </a:rPr>
              <a:t>will not inherit the kingdom of God</a:t>
            </a:r>
            <a:r>
              <a:rPr lang="en-US" sz="2800">
                <a:solidFill>
                  <a:srgbClr val="0000FE"/>
                </a:solidFill>
                <a:latin typeface="Calibri" panose="020F0502020204030204" pitchFamily="34" charset="0"/>
              </a:rPr>
              <a:t>.</a:t>
            </a:r>
          </a:p>
          <a:p>
            <a:pPr marL="0" indent="0">
              <a:buNone/>
            </a:pPr>
            <a:endParaRPr lang="en-US" sz="2800">
              <a:solidFill>
                <a:srgbClr val="0000FE"/>
              </a:solidFill>
              <a:latin typeface="Calibri" panose="020F0502020204030204" pitchFamily="34" charset="0"/>
            </a:endParaRPr>
          </a:p>
          <a:p>
            <a:pPr marL="0" indent="0">
              <a:buNone/>
            </a:pPr>
            <a:r>
              <a:rPr lang="en-US" sz="2800">
                <a:solidFill>
                  <a:srgbClr val="0000FE"/>
                </a:solidFill>
                <a:latin typeface="Calibri" panose="020F0502020204030204" pitchFamily="34" charset="0"/>
              </a:rPr>
              <a:t>Galatians 5:24 </a:t>
            </a:r>
            <a:r>
              <a:rPr lang="en-US" sz="2800">
                <a:solidFill>
                  <a:srgbClr val="000000"/>
                </a:solidFill>
                <a:latin typeface="Calibri" panose="020F0502020204030204" pitchFamily="34" charset="0"/>
              </a:rPr>
              <a:t>And those who are Christ's have crucified the flesh with its </a:t>
            </a:r>
            <a:r>
              <a:rPr lang="en-US" sz="2800" b="1">
                <a:solidFill>
                  <a:srgbClr val="FF0000"/>
                </a:solidFill>
                <a:latin typeface="Calibri" panose="020F0502020204030204" pitchFamily="34" charset="0"/>
              </a:rPr>
              <a:t>passions and lusts</a:t>
            </a:r>
            <a:r>
              <a:rPr lang="en-US" sz="2800">
                <a:solidFill>
                  <a:srgbClr val="000000"/>
                </a:solidFill>
                <a:latin typeface="Calibri" panose="020F0502020204030204" pitchFamily="34" charset="0"/>
              </a:rPr>
              <a:t>.</a:t>
            </a:r>
            <a:endParaRPr lang="de-DE" sz="2800">
              <a:solidFill>
                <a:srgbClr val="000000"/>
              </a:solidFill>
              <a:latin typeface="Calibri" panose="020F0502020204030204" pitchFamily="34" charset="0"/>
            </a:endParaRPr>
          </a:p>
          <a:p>
            <a:pPr marL="0" indent="0" rtl="0">
              <a:buNone/>
            </a:pPr>
            <a:endParaRPr lang="en-US" sz="2800">
              <a:solidFill>
                <a:srgbClr val="0000FE"/>
              </a:solidFill>
              <a:latin typeface="Calibri" panose="020F0502020204030204" pitchFamily="34" charset="0"/>
            </a:endParaRPr>
          </a:p>
          <a:p>
            <a:pPr marL="0" indent="0" rtl="0">
              <a:buNone/>
            </a:pPr>
            <a:r>
              <a:rPr lang="en-US" sz="2800">
                <a:solidFill>
                  <a:srgbClr val="0000FE"/>
                </a:solidFill>
                <a:latin typeface="Calibri" panose="020F0502020204030204" pitchFamily="34" charset="0"/>
              </a:rPr>
              <a:t>[VW] Titus </a:t>
            </a:r>
            <a:r>
              <a:rPr lang="en-US" sz="2800">
                <a:solidFill>
                  <a:srgbClr val="000000"/>
                </a:solidFill>
                <a:latin typeface="Calibri" panose="020F0502020204030204" pitchFamily="34" charset="0"/>
              </a:rPr>
              <a:t>3:3 For we ourselves were also once </a:t>
            </a:r>
            <a:r>
              <a:rPr lang="en-US" sz="2800" b="1">
                <a:solidFill>
                  <a:srgbClr val="FF0000"/>
                </a:solidFill>
                <a:latin typeface="Calibri" panose="020F0502020204030204" pitchFamily="34" charset="0"/>
              </a:rPr>
              <a:t>foolish</a:t>
            </a:r>
            <a:r>
              <a:rPr lang="en-US" sz="2800">
                <a:solidFill>
                  <a:srgbClr val="000000"/>
                </a:solidFill>
                <a:latin typeface="Calibri" panose="020F0502020204030204" pitchFamily="34" charset="0"/>
              </a:rPr>
              <a:t>, </a:t>
            </a:r>
            <a:r>
              <a:rPr lang="en-US" sz="2800" b="1">
                <a:solidFill>
                  <a:srgbClr val="000000"/>
                </a:solidFill>
                <a:latin typeface="Calibri" panose="020F0502020204030204" pitchFamily="34" charset="0"/>
              </a:rPr>
              <a:t>disobedient</a:t>
            </a:r>
            <a:r>
              <a:rPr lang="en-US" sz="2800">
                <a:solidFill>
                  <a:srgbClr val="000000"/>
                </a:solidFill>
                <a:latin typeface="Calibri" panose="020F0502020204030204" pitchFamily="34" charset="0"/>
              </a:rPr>
              <a:t>, </a:t>
            </a:r>
            <a:r>
              <a:rPr lang="en-US" sz="2800" b="1">
                <a:solidFill>
                  <a:srgbClr val="000000"/>
                </a:solidFill>
                <a:latin typeface="Calibri" panose="020F0502020204030204" pitchFamily="34" charset="0"/>
              </a:rPr>
              <a:t>led astray</a:t>
            </a:r>
            <a:r>
              <a:rPr lang="en-US" sz="2800">
                <a:solidFill>
                  <a:srgbClr val="000000"/>
                </a:solidFill>
                <a:latin typeface="Calibri" panose="020F0502020204030204" pitchFamily="34" charset="0"/>
              </a:rPr>
              <a:t>, </a:t>
            </a:r>
            <a:r>
              <a:rPr lang="en-US" sz="2800" b="1">
                <a:solidFill>
                  <a:srgbClr val="000000"/>
                </a:solidFill>
                <a:latin typeface="Calibri" panose="020F0502020204030204" pitchFamily="34" charset="0"/>
              </a:rPr>
              <a:t>enslaved</a:t>
            </a:r>
            <a:r>
              <a:rPr lang="en-US" sz="2800">
                <a:solidFill>
                  <a:srgbClr val="000000"/>
                </a:solidFill>
                <a:latin typeface="Calibri" panose="020F0502020204030204" pitchFamily="34" charset="0"/>
              </a:rPr>
              <a:t> to various lusts and pleasures, living in malice and envy, hateful and hating one another.</a:t>
            </a:r>
          </a:p>
          <a:p>
            <a:pPr marL="0" indent="0" rtl="0">
              <a:buNone/>
            </a:pPr>
            <a:endParaRPr lang="en-US" sz="1800">
              <a:solidFill>
                <a:srgbClr val="000000"/>
              </a:solidFill>
              <a:latin typeface="Calibri" panose="020F0502020204030204" pitchFamily="34" charset="0"/>
            </a:endParaRPr>
          </a:p>
        </p:txBody>
      </p:sp>
    </p:spTree>
    <p:extLst>
      <p:ext uri="{BB962C8B-B14F-4D97-AF65-F5344CB8AC3E}">
        <p14:creationId xmlns:p14="http://schemas.microsoft.com/office/powerpoint/2010/main" val="1473809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A4E55E0-A90E-8066-A8FC-7049D7C6368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6165" t="14715" r="6995" b="10518"/>
          <a:stretch>
            <a:fillRect/>
          </a:stretch>
        </p:blipFill>
        <p:spPr>
          <a:xfrm>
            <a:off x="731519" y="1082040"/>
            <a:ext cx="10637521" cy="5600700"/>
          </a:xfrm>
        </p:spPr>
      </p:pic>
      <p:sp>
        <p:nvSpPr>
          <p:cNvPr id="2" name="Rectangle 1">
            <a:extLst>
              <a:ext uri="{FF2B5EF4-FFF2-40B4-BE49-F238E27FC236}">
                <a16:creationId xmlns:a16="http://schemas.microsoft.com/office/drawing/2014/main" id="{6279DFB1-4B7C-8AEC-9521-7C5CB994EA6C}"/>
              </a:ext>
            </a:extLst>
          </p:cNvPr>
          <p:cNvSpPr/>
          <p:nvPr/>
        </p:nvSpPr>
        <p:spPr>
          <a:xfrm>
            <a:off x="439162" y="53340"/>
            <a:ext cx="11313675" cy="8309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cap="none" spc="0">
                <a:ln/>
                <a:solidFill>
                  <a:srgbClr val="FF0000"/>
                </a:solidFill>
                <a:effectLst/>
              </a:rPr>
              <a:t>Major </a:t>
            </a:r>
            <a:r>
              <a:rPr lang="en-US" sz="4800" b="1" cap="none" spc="0">
                <a:ln/>
                <a:effectLst/>
              </a:rPr>
              <a:t>Categories</a:t>
            </a:r>
            <a:r>
              <a:rPr lang="en-US" sz="4800" b="1" cap="none" spc="0">
                <a:ln/>
                <a:solidFill>
                  <a:srgbClr val="FF0000"/>
                </a:solidFill>
                <a:effectLst/>
              </a:rPr>
              <a:t> of Psychological Disorders</a:t>
            </a:r>
          </a:p>
        </p:txBody>
      </p:sp>
    </p:spTree>
    <p:extLst>
      <p:ext uri="{BB962C8B-B14F-4D97-AF65-F5344CB8AC3E}">
        <p14:creationId xmlns:p14="http://schemas.microsoft.com/office/powerpoint/2010/main" val="3057830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B5CDA-C3C6-91D9-61B8-77ED2AE75EA8}"/>
            </a:ext>
          </a:extLst>
        </p:cNvPr>
        <p:cNvGrpSpPr/>
        <p:nvPr/>
      </p:nvGrpSpPr>
      <p:grpSpPr>
        <a:xfrm>
          <a:off x="0" y="0"/>
          <a:ext cx="0" cy="0"/>
          <a:chOff x="0" y="0"/>
          <a:chExt cx="0" cy="0"/>
        </a:xfrm>
      </p:grpSpPr>
      <p:pic>
        <p:nvPicPr>
          <p:cNvPr id="47" name="Picture 46" descr="A human head with brain and brain parts&#10;&#10;AI-generated content may be incorrect.">
            <a:extLst>
              <a:ext uri="{FF2B5EF4-FFF2-40B4-BE49-F238E27FC236}">
                <a16:creationId xmlns:a16="http://schemas.microsoft.com/office/drawing/2014/main" id="{3278BEEE-543F-07CF-1767-760926802FF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520" b="97754" l="4577" r="89817">
                        <a14:foregroundMark x1="37300" y1="9570" x2="61327" y2="7520"/>
                        <a14:foregroundMark x1="61327" y1="7520" x2="74828" y2="12207"/>
                        <a14:foregroundMark x1="74828" y1="12207" x2="83982" y2="20605"/>
                        <a14:foregroundMark x1="83982" y1="20605" x2="88330" y2="33789"/>
                        <a14:foregroundMark x1="88330" y1="33789" x2="87529" y2="42383"/>
                        <a14:foregroundMark x1="87529" y1="42383" x2="76773" y2="58301"/>
                        <a14:foregroundMark x1="76773" y1="58301" x2="76773" y2="58301"/>
                        <a14:foregroundMark x1="86842" y1="90137" x2="88558" y2="97754"/>
                        <a14:foregroundMark x1="4577" y1="54688" x2="12700" y2="47852"/>
                        <a14:foregroundMark x1="19794" y1="24512" x2="27117" y2="14063"/>
                        <a14:foregroundMark x1="27117" y1="14063" x2="35011" y2="9863"/>
                        <a14:foregroundMark x1="35011" y1="9863" x2="35469" y2="9863"/>
                        <a14:foregroundMark x1="47368" y1="51563" x2="62357" y2="51563"/>
                        <a14:foregroundMark x1="35240" y1="49609" x2="45881" y2="49805"/>
                        <a14:foregroundMark x1="19108" y1="40137" x2="37643" y2="40039"/>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395550" y="2873421"/>
            <a:ext cx="3400900" cy="3984579"/>
          </a:xfrm>
          <a:prstGeom prst="rect">
            <a:avLst/>
          </a:prstGeom>
        </p:spPr>
      </p:pic>
      <p:grpSp>
        <p:nvGrpSpPr>
          <p:cNvPr id="42" name="Group 41">
            <a:extLst>
              <a:ext uri="{FF2B5EF4-FFF2-40B4-BE49-F238E27FC236}">
                <a16:creationId xmlns:a16="http://schemas.microsoft.com/office/drawing/2014/main" id="{D8FF8A76-0A4B-092D-B2C4-A9A6EB1DAB77}"/>
              </a:ext>
            </a:extLst>
          </p:cNvPr>
          <p:cNvGrpSpPr/>
          <p:nvPr/>
        </p:nvGrpSpPr>
        <p:grpSpPr>
          <a:xfrm>
            <a:off x="6194717" y="105909"/>
            <a:ext cx="5468833" cy="3273017"/>
            <a:chOff x="6194717" y="105909"/>
            <a:chExt cx="5468833" cy="3273017"/>
          </a:xfrm>
        </p:grpSpPr>
        <p:grpSp>
          <p:nvGrpSpPr>
            <p:cNvPr id="11" name="Group 10">
              <a:extLst>
                <a:ext uri="{FF2B5EF4-FFF2-40B4-BE49-F238E27FC236}">
                  <a16:creationId xmlns:a16="http://schemas.microsoft.com/office/drawing/2014/main" id="{3C09AEA6-6BDF-3ACC-B456-D71C4D59C3E4}"/>
                </a:ext>
              </a:extLst>
            </p:cNvPr>
            <p:cNvGrpSpPr/>
            <p:nvPr/>
          </p:nvGrpSpPr>
          <p:grpSpPr>
            <a:xfrm>
              <a:off x="8635325" y="105909"/>
              <a:ext cx="3028225" cy="1097280"/>
              <a:chOff x="6776175" y="413885"/>
              <a:chExt cx="3028225" cy="1097280"/>
            </a:xfrm>
          </p:grpSpPr>
          <p:sp>
            <p:nvSpPr>
              <p:cNvPr id="2" name="Rectangle: Rounded Corners 1">
                <a:extLst>
                  <a:ext uri="{FF2B5EF4-FFF2-40B4-BE49-F238E27FC236}">
                    <a16:creationId xmlns:a16="http://schemas.microsoft.com/office/drawing/2014/main" id="{138352AA-F430-971F-B95A-423C2C912D47}"/>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800"/>
                  <a:t>     </a:t>
                </a:r>
                <a:r>
                  <a:rPr lang="en-US" sz="2400"/>
                  <a:t>Anxiety Disorder</a:t>
                </a:r>
                <a:endParaRPr lang="en-US"/>
              </a:p>
            </p:txBody>
          </p:sp>
          <p:sp>
            <p:nvSpPr>
              <p:cNvPr id="10" name="Hexagon 9">
                <a:extLst>
                  <a:ext uri="{FF2B5EF4-FFF2-40B4-BE49-F238E27FC236}">
                    <a16:creationId xmlns:a16="http://schemas.microsoft.com/office/drawing/2014/main" id="{2FE64878-BD70-73B4-3871-19C3FEA62F5E}"/>
                  </a:ext>
                </a:extLst>
              </p:cNvPr>
              <p:cNvSpPr/>
              <p:nvPr/>
            </p:nvSpPr>
            <p:spPr>
              <a:xfrm rot="1772274">
                <a:off x="6776175" y="575244"/>
                <a:ext cx="911677" cy="774560"/>
              </a:xfrm>
              <a:prstGeom prst="hexagon">
                <a:avLst>
                  <a:gd name="adj" fmla="val 28735"/>
                  <a:gd name="vf" fmla="val 115470"/>
                </a:avLst>
              </a:prstGeom>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01</a:t>
                </a:r>
                <a:endParaRPr lang="en-US" b="1"/>
              </a:p>
            </p:txBody>
          </p:sp>
        </p:grpSp>
        <p:sp>
          <p:nvSpPr>
            <p:cNvPr id="61" name="Freeform: Shape 60">
              <a:extLst>
                <a:ext uri="{FF2B5EF4-FFF2-40B4-BE49-F238E27FC236}">
                  <a16:creationId xmlns:a16="http://schemas.microsoft.com/office/drawing/2014/main" id="{F84B43BB-6989-DD69-6B2B-C3C241890B23}"/>
                </a:ext>
              </a:extLst>
            </p:cNvPr>
            <p:cNvSpPr/>
            <p:nvPr/>
          </p:nvSpPr>
          <p:spPr>
            <a:xfrm>
              <a:off x="6194717" y="653143"/>
              <a:ext cx="2339683" cy="2725783"/>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0D6B0B89-FECD-4196-1D03-0FBD8A40DD44}"/>
              </a:ext>
            </a:extLst>
          </p:cNvPr>
          <p:cNvGrpSpPr/>
          <p:nvPr/>
        </p:nvGrpSpPr>
        <p:grpSpPr>
          <a:xfrm>
            <a:off x="528450" y="118942"/>
            <a:ext cx="5468833" cy="3272479"/>
            <a:chOff x="528450" y="118942"/>
            <a:chExt cx="5468833" cy="3272479"/>
          </a:xfrm>
        </p:grpSpPr>
        <p:grpSp>
          <p:nvGrpSpPr>
            <p:cNvPr id="24" name="Group 23">
              <a:extLst>
                <a:ext uri="{FF2B5EF4-FFF2-40B4-BE49-F238E27FC236}">
                  <a16:creationId xmlns:a16="http://schemas.microsoft.com/office/drawing/2014/main" id="{5E0D6323-8944-0CBE-0736-932E0610D696}"/>
                </a:ext>
              </a:extLst>
            </p:cNvPr>
            <p:cNvGrpSpPr/>
            <p:nvPr/>
          </p:nvGrpSpPr>
          <p:grpSpPr>
            <a:xfrm flipH="1">
              <a:off x="528450" y="118942"/>
              <a:ext cx="3028225" cy="1097280"/>
              <a:chOff x="6776175" y="413885"/>
              <a:chExt cx="3028225" cy="1097280"/>
            </a:xfrm>
            <a:solidFill>
              <a:srgbClr val="00B0F0"/>
            </a:solidFill>
          </p:grpSpPr>
          <p:sp>
            <p:nvSpPr>
              <p:cNvPr id="25" name="Rectangle: Rounded Corners 1">
                <a:extLst>
                  <a:ext uri="{FF2B5EF4-FFF2-40B4-BE49-F238E27FC236}">
                    <a16:creationId xmlns:a16="http://schemas.microsoft.com/office/drawing/2014/main" id="{17961EF3-90A9-5639-8C35-07614C9B1A84}"/>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9933FF"/>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Borderline</a:t>
                </a:r>
              </a:p>
              <a:p>
                <a:r>
                  <a:rPr lang="en-US" sz="2400"/>
                  <a:t>    Personality</a:t>
                </a:r>
              </a:p>
              <a:p>
                <a:r>
                  <a:rPr lang="en-US" sz="2400"/>
                  <a:t>       Disorder</a:t>
                </a:r>
                <a:endParaRPr lang="en-US"/>
              </a:p>
            </p:txBody>
          </p:sp>
          <p:sp>
            <p:nvSpPr>
              <p:cNvPr id="26" name="Hexagon 25">
                <a:extLst>
                  <a:ext uri="{FF2B5EF4-FFF2-40B4-BE49-F238E27FC236}">
                    <a16:creationId xmlns:a16="http://schemas.microsoft.com/office/drawing/2014/main" id="{2299A980-79E8-A21B-989A-DF6EC860DBC9}"/>
                  </a:ext>
                </a:extLst>
              </p:cNvPr>
              <p:cNvSpPr/>
              <p:nvPr/>
            </p:nvSpPr>
            <p:spPr>
              <a:xfrm rot="1772274">
                <a:off x="6776175" y="575244"/>
                <a:ext cx="911677" cy="774560"/>
              </a:xfrm>
              <a:prstGeom prst="hexagon">
                <a:avLst>
                  <a:gd name="adj" fmla="val 28735"/>
                  <a:gd name="vf" fmla="val 115470"/>
                </a:avLst>
              </a:prstGeom>
              <a:solidFill>
                <a:srgbClr val="9933FF"/>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06</a:t>
                </a:r>
              </a:p>
            </p:txBody>
          </p:sp>
        </p:grpSp>
        <p:sp>
          <p:nvSpPr>
            <p:cNvPr id="3" name="Freeform: Shape 2">
              <a:extLst>
                <a:ext uri="{FF2B5EF4-FFF2-40B4-BE49-F238E27FC236}">
                  <a16:creationId xmlns:a16="http://schemas.microsoft.com/office/drawing/2014/main" id="{25B06766-3EBC-12D2-3FF7-A1E16478BF84}"/>
                </a:ext>
              </a:extLst>
            </p:cNvPr>
            <p:cNvSpPr/>
            <p:nvPr/>
          </p:nvSpPr>
          <p:spPr>
            <a:xfrm flipH="1">
              <a:off x="3517710" y="665638"/>
              <a:ext cx="2479573" cy="2725783"/>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99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1272E939-148F-02CF-1B5C-3FD54D90C976}"/>
              </a:ext>
            </a:extLst>
          </p:cNvPr>
          <p:cNvGrpSpPr/>
          <p:nvPr/>
        </p:nvGrpSpPr>
        <p:grpSpPr>
          <a:xfrm>
            <a:off x="528450" y="1489665"/>
            <a:ext cx="5298185" cy="2359524"/>
            <a:chOff x="528450" y="1489665"/>
            <a:chExt cx="5298185" cy="2359524"/>
          </a:xfrm>
        </p:grpSpPr>
        <p:grpSp>
          <p:nvGrpSpPr>
            <p:cNvPr id="28" name="Group 27">
              <a:extLst>
                <a:ext uri="{FF2B5EF4-FFF2-40B4-BE49-F238E27FC236}">
                  <a16:creationId xmlns:a16="http://schemas.microsoft.com/office/drawing/2014/main" id="{A3730A17-3CDE-4DD9-D6F3-31E1629AEA99}"/>
                </a:ext>
              </a:extLst>
            </p:cNvPr>
            <p:cNvGrpSpPr/>
            <p:nvPr/>
          </p:nvGrpSpPr>
          <p:grpSpPr>
            <a:xfrm flipH="1">
              <a:off x="528450" y="1489665"/>
              <a:ext cx="3028225" cy="1097280"/>
              <a:chOff x="6776175" y="413885"/>
              <a:chExt cx="3028225" cy="1097280"/>
            </a:xfrm>
            <a:solidFill>
              <a:srgbClr val="DA4195"/>
            </a:solidFill>
          </p:grpSpPr>
          <p:sp>
            <p:nvSpPr>
              <p:cNvPr id="29" name="Rectangle: Rounded Corners 1">
                <a:extLst>
                  <a:ext uri="{FF2B5EF4-FFF2-40B4-BE49-F238E27FC236}">
                    <a16:creationId xmlns:a16="http://schemas.microsoft.com/office/drawing/2014/main" id="{2CD8C4F0-45E4-3294-03B0-22EC75EDA995}"/>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30" name="Hexagon 29">
                <a:extLst>
                  <a:ext uri="{FF2B5EF4-FFF2-40B4-BE49-F238E27FC236}">
                    <a16:creationId xmlns:a16="http://schemas.microsoft.com/office/drawing/2014/main" id="{4D039787-73B9-BCD5-563E-D020A4A41CE0}"/>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
          <p:nvSpPr>
            <p:cNvPr id="4" name="Freeform: Shape 3">
              <a:extLst>
                <a:ext uri="{FF2B5EF4-FFF2-40B4-BE49-F238E27FC236}">
                  <a16:creationId xmlns:a16="http://schemas.microsoft.com/office/drawing/2014/main" id="{534D6B57-60B7-0B3D-0460-6619A4E92203}"/>
                </a:ext>
              </a:extLst>
            </p:cNvPr>
            <p:cNvSpPr/>
            <p:nvPr/>
          </p:nvSpPr>
          <p:spPr>
            <a:xfrm flipH="1">
              <a:off x="3525232" y="2035046"/>
              <a:ext cx="2301403" cy="1814143"/>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DA41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F23F6C51-043C-C778-20A4-46E2429581FC}"/>
              </a:ext>
            </a:extLst>
          </p:cNvPr>
          <p:cNvGrpSpPr/>
          <p:nvPr/>
        </p:nvGrpSpPr>
        <p:grpSpPr>
          <a:xfrm>
            <a:off x="528450" y="2860388"/>
            <a:ext cx="5137250" cy="1161159"/>
            <a:chOff x="528450" y="2860388"/>
            <a:chExt cx="5137250" cy="1161159"/>
          </a:xfrm>
        </p:grpSpPr>
        <p:grpSp>
          <p:nvGrpSpPr>
            <p:cNvPr id="31" name="Group 30">
              <a:extLst>
                <a:ext uri="{FF2B5EF4-FFF2-40B4-BE49-F238E27FC236}">
                  <a16:creationId xmlns:a16="http://schemas.microsoft.com/office/drawing/2014/main" id="{8B8DFA06-9D81-54C5-434A-992E696DABA7}"/>
                </a:ext>
              </a:extLst>
            </p:cNvPr>
            <p:cNvGrpSpPr/>
            <p:nvPr/>
          </p:nvGrpSpPr>
          <p:grpSpPr>
            <a:xfrm flipH="1">
              <a:off x="528450" y="2860388"/>
              <a:ext cx="3028225" cy="1097280"/>
              <a:chOff x="6776175" y="413885"/>
              <a:chExt cx="3028225" cy="1097280"/>
            </a:xfrm>
            <a:solidFill>
              <a:srgbClr val="009999"/>
            </a:solidFill>
          </p:grpSpPr>
          <p:sp>
            <p:nvSpPr>
              <p:cNvPr id="32" name="Rectangle: Rounded Corners 1">
                <a:extLst>
                  <a:ext uri="{FF2B5EF4-FFF2-40B4-BE49-F238E27FC236}">
                    <a16:creationId xmlns:a16="http://schemas.microsoft.com/office/drawing/2014/main" id="{964266B6-0DF7-EA84-7F9C-8F3DBCBBCCE7}"/>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Psychotic</a:t>
                </a:r>
              </a:p>
              <a:p>
                <a:r>
                  <a:rPr lang="en-US" sz="2400"/>
                  <a:t>       Disorder</a:t>
                </a:r>
                <a:endParaRPr lang="en-US"/>
              </a:p>
            </p:txBody>
          </p:sp>
          <p:sp>
            <p:nvSpPr>
              <p:cNvPr id="33" name="Hexagon 32">
                <a:extLst>
                  <a:ext uri="{FF2B5EF4-FFF2-40B4-BE49-F238E27FC236}">
                    <a16:creationId xmlns:a16="http://schemas.microsoft.com/office/drawing/2014/main" id="{9351C090-BF9A-452E-5491-16936E0CC565}"/>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08</a:t>
                </a:r>
              </a:p>
            </p:txBody>
          </p:sp>
        </p:grpSp>
        <p:sp>
          <p:nvSpPr>
            <p:cNvPr id="5" name="Freeform: Shape 4">
              <a:extLst>
                <a:ext uri="{FF2B5EF4-FFF2-40B4-BE49-F238E27FC236}">
                  <a16:creationId xmlns:a16="http://schemas.microsoft.com/office/drawing/2014/main" id="{112514CC-0C11-68A3-E74E-71493A01EC63}"/>
                </a:ext>
              </a:extLst>
            </p:cNvPr>
            <p:cNvSpPr/>
            <p:nvPr/>
          </p:nvSpPr>
          <p:spPr>
            <a:xfrm flipH="1">
              <a:off x="3517710" y="3409027"/>
              <a:ext cx="2147990" cy="612520"/>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CD79A03F-942F-6D7B-4C57-E514DC3FB83D}"/>
              </a:ext>
            </a:extLst>
          </p:cNvPr>
          <p:cNvGrpSpPr/>
          <p:nvPr/>
        </p:nvGrpSpPr>
        <p:grpSpPr>
          <a:xfrm>
            <a:off x="528450" y="4231111"/>
            <a:ext cx="5137250" cy="1097280"/>
            <a:chOff x="528450" y="4231111"/>
            <a:chExt cx="5137250" cy="1097280"/>
          </a:xfrm>
        </p:grpSpPr>
        <p:grpSp>
          <p:nvGrpSpPr>
            <p:cNvPr id="34" name="Group 33">
              <a:extLst>
                <a:ext uri="{FF2B5EF4-FFF2-40B4-BE49-F238E27FC236}">
                  <a16:creationId xmlns:a16="http://schemas.microsoft.com/office/drawing/2014/main" id="{B708AC68-4E53-AD43-1F36-27B896E0079E}"/>
                </a:ext>
              </a:extLst>
            </p:cNvPr>
            <p:cNvGrpSpPr/>
            <p:nvPr/>
          </p:nvGrpSpPr>
          <p:grpSpPr>
            <a:xfrm flipH="1">
              <a:off x="528450" y="4231111"/>
              <a:ext cx="3028225" cy="1097280"/>
              <a:chOff x="6776175" y="413885"/>
              <a:chExt cx="3028225" cy="1097280"/>
            </a:xfrm>
            <a:solidFill>
              <a:srgbClr val="FF9999"/>
            </a:solidFill>
          </p:grpSpPr>
          <p:sp>
            <p:nvSpPr>
              <p:cNvPr id="35" name="Rectangle: Rounded Corners 1">
                <a:extLst>
                  <a:ext uri="{FF2B5EF4-FFF2-40B4-BE49-F238E27FC236}">
                    <a16:creationId xmlns:a16="http://schemas.microsoft.com/office/drawing/2014/main" id="{9A9EFA9F-058F-EAC0-4CEA-C5B600673E06}"/>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Eating</a:t>
                </a:r>
              </a:p>
              <a:p>
                <a:r>
                  <a:rPr lang="en-US" sz="2400"/>
                  <a:t>       Disorder</a:t>
                </a:r>
                <a:endParaRPr lang="en-US"/>
              </a:p>
            </p:txBody>
          </p:sp>
          <p:sp>
            <p:nvSpPr>
              <p:cNvPr id="36" name="Hexagon 35">
                <a:extLst>
                  <a:ext uri="{FF2B5EF4-FFF2-40B4-BE49-F238E27FC236}">
                    <a16:creationId xmlns:a16="http://schemas.microsoft.com/office/drawing/2014/main" id="{5A9D6004-C179-CA0A-2BBA-38F39A90E9FB}"/>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09</a:t>
                </a:r>
              </a:p>
            </p:txBody>
          </p:sp>
        </p:grpSp>
        <p:sp>
          <p:nvSpPr>
            <p:cNvPr id="7" name="Freeform: Shape 6">
              <a:extLst>
                <a:ext uri="{FF2B5EF4-FFF2-40B4-BE49-F238E27FC236}">
                  <a16:creationId xmlns:a16="http://schemas.microsoft.com/office/drawing/2014/main" id="{DFE312B7-A362-5FFA-F975-E5F66AEF4CA0}"/>
                </a:ext>
              </a:extLst>
            </p:cNvPr>
            <p:cNvSpPr/>
            <p:nvPr/>
          </p:nvSpPr>
          <p:spPr>
            <a:xfrm flipH="1" flipV="1">
              <a:off x="3517710" y="4270212"/>
              <a:ext cx="2147990" cy="510828"/>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86628EF6-DA97-E1AD-8C18-01BF3D39771B}"/>
              </a:ext>
            </a:extLst>
          </p:cNvPr>
          <p:cNvGrpSpPr/>
          <p:nvPr/>
        </p:nvGrpSpPr>
        <p:grpSpPr>
          <a:xfrm>
            <a:off x="528450" y="4164599"/>
            <a:ext cx="5298184" cy="2534515"/>
            <a:chOff x="528450" y="4164599"/>
            <a:chExt cx="5298184" cy="2534515"/>
          </a:xfrm>
        </p:grpSpPr>
        <p:grpSp>
          <p:nvGrpSpPr>
            <p:cNvPr id="37" name="Group 36">
              <a:extLst>
                <a:ext uri="{FF2B5EF4-FFF2-40B4-BE49-F238E27FC236}">
                  <a16:creationId xmlns:a16="http://schemas.microsoft.com/office/drawing/2014/main" id="{FCE5DD14-E615-E10B-0A30-C21268BDF0EE}"/>
                </a:ext>
              </a:extLst>
            </p:cNvPr>
            <p:cNvGrpSpPr/>
            <p:nvPr/>
          </p:nvGrpSpPr>
          <p:grpSpPr>
            <a:xfrm flipH="1">
              <a:off x="528450" y="5601834"/>
              <a:ext cx="3028225" cy="1097280"/>
              <a:chOff x="6776175" y="413885"/>
              <a:chExt cx="3028225" cy="1097280"/>
            </a:xfrm>
            <a:solidFill>
              <a:srgbClr val="FF00FF"/>
            </a:solidFill>
          </p:grpSpPr>
          <p:sp>
            <p:nvSpPr>
              <p:cNvPr id="38" name="Rectangle: Rounded Corners 1">
                <a:extLst>
                  <a:ext uri="{FF2B5EF4-FFF2-40B4-BE49-F238E27FC236}">
                    <a16:creationId xmlns:a16="http://schemas.microsoft.com/office/drawing/2014/main" id="{242210BA-E3A4-1A1E-DEA5-801D9F0F58C0}"/>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33CC33"/>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Impulse-Control</a:t>
                </a:r>
              </a:p>
              <a:p>
                <a:r>
                  <a:rPr lang="en-US" sz="2400"/>
                  <a:t>     Addictive</a:t>
                </a:r>
              </a:p>
              <a:p>
                <a:r>
                  <a:rPr lang="en-US" sz="2400"/>
                  <a:t>        Disorder</a:t>
                </a:r>
                <a:endParaRPr lang="en-US"/>
              </a:p>
            </p:txBody>
          </p:sp>
          <p:sp>
            <p:nvSpPr>
              <p:cNvPr id="39" name="Hexagon 38">
                <a:extLst>
                  <a:ext uri="{FF2B5EF4-FFF2-40B4-BE49-F238E27FC236}">
                    <a16:creationId xmlns:a16="http://schemas.microsoft.com/office/drawing/2014/main" id="{4D66C173-A1B6-AEFC-60E7-8429B73806DA}"/>
                  </a:ext>
                </a:extLst>
              </p:cNvPr>
              <p:cNvSpPr/>
              <p:nvPr/>
            </p:nvSpPr>
            <p:spPr>
              <a:xfrm rot="1772274">
                <a:off x="6776175" y="575244"/>
                <a:ext cx="911677" cy="774560"/>
              </a:xfrm>
              <a:prstGeom prst="hexagon">
                <a:avLst>
                  <a:gd name="adj" fmla="val 28735"/>
                  <a:gd name="vf" fmla="val 115470"/>
                </a:avLst>
              </a:prstGeom>
              <a:solidFill>
                <a:srgbClr val="33CC33"/>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10</a:t>
                </a:r>
              </a:p>
            </p:txBody>
          </p:sp>
        </p:grpSp>
        <p:sp>
          <p:nvSpPr>
            <p:cNvPr id="8" name="Freeform: Shape 7">
              <a:extLst>
                <a:ext uri="{FF2B5EF4-FFF2-40B4-BE49-F238E27FC236}">
                  <a16:creationId xmlns:a16="http://schemas.microsoft.com/office/drawing/2014/main" id="{4AC80252-C5F8-F282-EFC8-110D5C7F9CE3}"/>
                </a:ext>
              </a:extLst>
            </p:cNvPr>
            <p:cNvSpPr/>
            <p:nvPr/>
          </p:nvSpPr>
          <p:spPr>
            <a:xfrm flipH="1" flipV="1">
              <a:off x="3525231" y="4164599"/>
              <a:ext cx="2301403" cy="1981200"/>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477979AB-5957-35BE-BEA0-0418CD972E6D}"/>
              </a:ext>
            </a:extLst>
          </p:cNvPr>
          <p:cNvGrpSpPr/>
          <p:nvPr/>
        </p:nvGrpSpPr>
        <p:grpSpPr>
          <a:xfrm>
            <a:off x="6360373" y="1479891"/>
            <a:ext cx="5303177" cy="2382939"/>
            <a:chOff x="6360373" y="1479891"/>
            <a:chExt cx="5303177" cy="2382939"/>
          </a:xfrm>
        </p:grpSpPr>
        <p:grpSp>
          <p:nvGrpSpPr>
            <p:cNvPr id="12" name="Group 11">
              <a:extLst>
                <a:ext uri="{FF2B5EF4-FFF2-40B4-BE49-F238E27FC236}">
                  <a16:creationId xmlns:a16="http://schemas.microsoft.com/office/drawing/2014/main" id="{E6ECEAC4-50B6-82F5-C07E-01FE44B24DEE}"/>
                </a:ext>
              </a:extLst>
            </p:cNvPr>
            <p:cNvGrpSpPr/>
            <p:nvPr/>
          </p:nvGrpSpPr>
          <p:grpSpPr>
            <a:xfrm>
              <a:off x="8635325" y="1479891"/>
              <a:ext cx="3028225" cy="1097280"/>
              <a:chOff x="6776175" y="413885"/>
              <a:chExt cx="3028225" cy="1097280"/>
            </a:xfrm>
          </p:grpSpPr>
          <p:sp>
            <p:nvSpPr>
              <p:cNvPr id="13" name="Rectangle: Rounded Corners 1">
                <a:extLst>
                  <a:ext uri="{FF2B5EF4-FFF2-40B4-BE49-F238E27FC236}">
                    <a16:creationId xmlns:a16="http://schemas.microsoft.com/office/drawing/2014/main" id="{150E39E2-BF88-5412-D1EC-4EA8187524C2}"/>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chemeClr val="accent6"/>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           </a:t>
                </a:r>
                <a:r>
                  <a:rPr lang="en-US" sz="2400"/>
                  <a:t>Mood Disorder</a:t>
                </a:r>
                <a:endParaRPr lang="en-US"/>
              </a:p>
            </p:txBody>
          </p:sp>
          <p:sp>
            <p:nvSpPr>
              <p:cNvPr id="14" name="Hexagon 13">
                <a:extLst>
                  <a:ext uri="{FF2B5EF4-FFF2-40B4-BE49-F238E27FC236}">
                    <a16:creationId xmlns:a16="http://schemas.microsoft.com/office/drawing/2014/main" id="{A969752D-F086-49D7-2A4E-884BD888137E}"/>
                  </a:ext>
                </a:extLst>
              </p:cNvPr>
              <p:cNvSpPr/>
              <p:nvPr/>
            </p:nvSpPr>
            <p:spPr>
              <a:xfrm rot="1772274">
                <a:off x="6776175" y="575244"/>
                <a:ext cx="911677" cy="774560"/>
              </a:xfrm>
              <a:prstGeom prst="hexagon">
                <a:avLst>
                  <a:gd name="adj" fmla="val 28735"/>
                  <a:gd name="vf" fmla="val 115470"/>
                </a:avLst>
              </a:prstGeom>
              <a:solidFill>
                <a:schemeClr val="accent6"/>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02</a:t>
                </a:r>
              </a:p>
            </p:txBody>
          </p:sp>
        </p:grpSp>
        <p:sp>
          <p:nvSpPr>
            <p:cNvPr id="9" name="Freeform: Shape 8">
              <a:extLst>
                <a:ext uri="{FF2B5EF4-FFF2-40B4-BE49-F238E27FC236}">
                  <a16:creationId xmlns:a16="http://schemas.microsoft.com/office/drawing/2014/main" id="{9F53457A-0FB4-90A3-2FBD-9B4DD8507660}"/>
                </a:ext>
              </a:extLst>
            </p:cNvPr>
            <p:cNvSpPr/>
            <p:nvPr/>
          </p:nvSpPr>
          <p:spPr>
            <a:xfrm>
              <a:off x="6360373" y="2048687"/>
              <a:ext cx="2339683" cy="1814143"/>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4C7E4E0A-8D61-E357-6EF2-F79BCFED4D9E}"/>
              </a:ext>
            </a:extLst>
          </p:cNvPr>
          <p:cNvGrpSpPr/>
          <p:nvPr/>
        </p:nvGrpSpPr>
        <p:grpSpPr>
          <a:xfrm>
            <a:off x="6518777" y="2853873"/>
            <a:ext cx="5144773" cy="1153021"/>
            <a:chOff x="6518777" y="2853873"/>
            <a:chExt cx="5144773" cy="1153021"/>
          </a:xfrm>
        </p:grpSpPr>
        <p:grpSp>
          <p:nvGrpSpPr>
            <p:cNvPr id="15" name="Group 14">
              <a:extLst>
                <a:ext uri="{FF2B5EF4-FFF2-40B4-BE49-F238E27FC236}">
                  <a16:creationId xmlns:a16="http://schemas.microsoft.com/office/drawing/2014/main" id="{B444D76E-DE35-AF12-127C-0A61B7C8C7C9}"/>
                </a:ext>
              </a:extLst>
            </p:cNvPr>
            <p:cNvGrpSpPr/>
            <p:nvPr/>
          </p:nvGrpSpPr>
          <p:grpSpPr>
            <a:xfrm>
              <a:off x="8635325" y="2853873"/>
              <a:ext cx="3028225" cy="1097280"/>
              <a:chOff x="6776175" y="413885"/>
              <a:chExt cx="3028225" cy="1097280"/>
            </a:xfrm>
          </p:grpSpPr>
          <p:sp>
            <p:nvSpPr>
              <p:cNvPr id="16" name="Rectangle: Rounded Corners 1">
                <a:extLst>
                  <a:ext uri="{FF2B5EF4-FFF2-40B4-BE49-F238E27FC236}">
                    <a16:creationId xmlns:a16="http://schemas.microsoft.com/office/drawing/2014/main" id="{5426CDDA-6123-602D-336E-715CE7FB54EB}"/>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C000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       Obsessive</a:t>
                </a:r>
              </a:p>
              <a:p>
                <a:pPr algn="ctr"/>
                <a:r>
                  <a:rPr lang="en-US" sz="2400"/>
                  <a:t>       Compulsive</a:t>
                </a:r>
              </a:p>
              <a:p>
                <a:pPr algn="ctr"/>
                <a:r>
                  <a:rPr lang="en-US" sz="2400"/>
                  <a:t>        Disorder</a:t>
                </a:r>
                <a:endParaRPr lang="en-US"/>
              </a:p>
            </p:txBody>
          </p:sp>
          <p:sp>
            <p:nvSpPr>
              <p:cNvPr id="17" name="Hexagon 16">
                <a:extLst>
                  <a:ext uri="{FF2B5EF4-FFF2-40B4-BE49-F238E27FC236}">
                    <a16:creationId xmlns:a16="http://schemas.microsoft.com/office/drawing/2014/main" id="{B9AFD9D3-78CB-7209-1090-95C59F4C9AF0}"/>
                  </a:ext>
                </a:extLst>
              </p:cNvPr>
              <p:cNvSpPr/>
              <p:nvPr/>
            </p:nvSpPr>
            <p:spPr>
              <a:xfrm rot="1772274">
                <a:off x="6776175" y="575244"/>
                <a:ext cx="911677" cy="774560"/>
              </a:xfrm>
              <a:prstGeom prst="hexagon">
                <a:avLst>
                  <a:gd name="adj" fmla="val 28735"/>
                  <a:gd name="vf" fmla="val 115470"/>
                </a:avLst>
              </a:prstGeom>
              <a:solidFill>
                <a:srgbClr val="C000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03</a:t>
                </a:r>
              </a:p>
            </p:txBody>
          </p:sp>
        </p:grpSp>
        <p:sp>
          <p:nvSpPr>
            <p:cNvPr id="27" name="Freeform: Shape 26">
              <a:extLst>
                <a:ext uri="{FF2B5EF4-FFF2-40B4-BE49-F238E27FC236}">
                  <a16:creationId xmlns:a16="http://schemas.microsoft.com/office/drawing/2014/main" id="{D7C79347-9E4B-D141-514B-A78D28D11359}"/>
                </a:ext>
              </a:extLst>
            </p:cNvPr>
            <p:cNvSpPr/>
            <p:nvPr/>
          </p:nvSpPr>
          <p:spPr>
            <a:xfrm>
              <a:off x="6518777" y="3394374"/>
              <a:ext cx="2147992" cy="612520"/>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55BD0BD4-D2A2-4859-0D6A-3D40A235774B}"/>
              </a:ext>
            </a:extLst>
          </p:cNvPr>
          <p:cNvGrpSpPr/>
          <p:nvPr/>
        </p:nvGrpSpPr>
        <p:grpSpPr>
          <a:xfrm>
            <a:off x="6533825" y="4227855"/>
            <a:ext cx="5129725" cy="1097280"/>
            <a:chOff x="6533825" y="4227855"/>
            <a:chExt cx="5129725" cy="1097280"/>
          </a:xfrm>
        </p:grpSpPr>
        <p:grpSp>
          <p:nvGrpSpPr>
            <p:cNvPr id="18" name="Group 17">
              <a:extLst>
                <a:ext uri="{FF2B5EF4-FFF2-40B4-BE49-F238E27FC236}">
                  <a16:creationId xmlns:a16="http://schemas.microsoft.com/office/drawing/2014/main" id="{48C239E5-621E-6894-E658-2FC860A578D1}"/>
                </a:ext>
              </a:extLst>
            </p:cNvPr>
            <p:cNvGrpSpPr/>
            <p:nvPr/>
          </p:nvGrpSpPr>
          <p:grpSpPr>
            <a:xfrm>
              <a:off x="8635325" y="4227855"/>
              <a:ext cx="3028225" cy="1097280"/>
              <a:chOff x="6776175" y="413885"/>
              <a:chExt cx="3028225" cy="1097280"/>
            </a:xfrm>
          </p:grpSpPr>
          <p:sp>
            <p:nvSpPr>
              <p:cNvPr id="19" name="Rectangle: Rounded Corners 1">
                <a:extLst>
                  <a:ext uri="{FF2B5EF4-FFF2-40B4-BE49-F238E27FC236}">
                    <a16:creationId xmlns:a16="http://schemas.microsoft.com/office/drawing/2014/main" id="{2A9C7E41-2ED0-3B14-93C7-EBDF6B734EAD}"/>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FF99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       Post Traumatic</a:t>
                </a:r>
              </a:p>
              <a:p>
                <a:pPr algn="ctr"/>
                <a:r>
                  <a:rPr lang="en-US" sz="2400"/>
                  <a:t>       Stress</a:t>
                </a:r>
              </a:p>
              <a:p>
                <a:pPr algn="ctr"/>
                <a:r>
                  <a:rPr lang="en-US" sz="2400"/>
                  <a:t>        Disorder</a:t>
                </a:r>
                <a:endParaRPr lang="en-US"/>
              </a:p>
            </p:txBody>
          </p:sp>
          <p:sp>
            <p:nvSpPr>
              <p:cNvPr id="20" name="Hexagon 19">
                <a:extLst>
                  <a:ext uri="{FF2B5EF4-FFF2-40B4-BE49-F238E27FC236}">
                    <a16:creationId xmlns:a16="http://schemas.microsoft.com/office/drawing/2014/main" id="{EE6AC3F7-55CD-9BE3-B170-DAA7ABA3DD34}"/>
                  </a:ext>
                </a:extLst>
              </p:cNvPr>
              <p:cNvSpPr/>
              <p:nvPr/>
            </p:nvSpPr>
            <p:spPr>
              <a:xfrm rot="1772274">
                <a:off x="6776175" y="575244"/>
                <a:ext cx="911677" cy="774560"/>
              </a:xfrm>
              <a:prstGeom prst="hexagon">
                <a:avLst>
                  <a:gd name="adj" fmla="val 28735"/>
                  <a:gd name="vf" fmla="val 115470"/>
                </a:avLst>
              </a:prstGeom>
              <a:solidFill>
                <a:srgbClr val="FF99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04</a:t>
                </a:r>
              </a:p>
            </p:txBody>
          </p:sp>
        </p:grpSp>
        <p:sp>
          <p:nvSpPr>
            <p:cNvPr id="40" name="Freeform: Shape 39">
              <a:extLst>
                <a:ext uri="{FF2B5EF4-FFF2-40B4-BE49-F238E27FC236}">
                  <a16:creationId xmlns:a16="http://schemas.microsoft.com/office/drawing/2014/main" id="{9CB8E8E0-E5B4-3B77-35F3-133616D08A4E}"/>
                </a:ext>
              </a:extLst>
            </p:cNvPr>
            <p:cNvSpPr/>
            <p:nvPr/>
          </p:nvSpPr>
          <p:spPr>
            <a:xfrm flipV="1">
              <a:off x="6533825" y="4265666"/>
              <a:ext cx="2132943" cy="510828"/>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3D5B80-FC1A-B00F-85C1-87717B29DE7E}"/>
              </a:ext>
            </a:extLst>
          </p:cNvPr>
          <p:cNvGrpSpPr/>
          <p:nvPr/>
        </p:nvGrpSpPr>
        <p:grpSpPr>
          <a:xfrm>
            <a:off x="6360373" y="4168825"/>
            <a:ext cx="5303177" cy="2530290"/>
            <a:chOff x="6360373" y="4168825"/>
            <a:chExt cx="5303177" cy="2530290"/>
          </a:xfrm>
        </p:grpSpPr>
        <p:grpSp>
          <p:nvGrpSpPr>
            <p:cNvPr id="21" name="Group 20">
              <a:extLst>
                <a:ext uri="{FF2B5EF4-FFF2-40B4-BE49-F238E27FC236}">
                  <a16:creationId xmlns:a16="http://schemas.microsoft.com/office/drawing/2014/main" id="{A0608ADE-3723-808D-5BA0-86830200F347}"/>
                </a:ext>
              </a:extLst>
            </p:cNvPr>
            <p:cNvGrpSpPr/>
            <p:nvPr/>
          </p:nvGrpSpPr>
          <p:grpSpPr>
            <a:xfrm>
              <a:off x="8635325" y="5601835"/>
              <a:ext cx="3028225" cy="1097280"/>
              <a:chOff x="6776175" y="413885"/>
              <a:chExt cx="3028225" cy="1097280"/>
            </a:xfrm>
            <a:solidFill>
              <a:srgbClr val="00B0F0"/>
            </a:solidFill>
          </p:grpSpPr>
          <p:sp>
            <p:nvSpPr>
              <p:cNvPr id="22" name="Rectangle: Rounded Corners 1">
                <a:extLst>
                  <a:ext uri="{FF2B5EF4-FFF2-40B4-BE49-F238E27FC236}">
                    <a16:creationId xmlns:a16="http://schemas.microsoft.com/office/drawing/2014/main" id="{3BBBEE1C-9BF9-5B8C-B18C-B6489BF56D33}"/>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       Somatic</a:t>
                </a:r>
              </a:p>
              <a:p>
                <a:pPr algn="ctr"/>
                <a:r>
                  <a:rPr lang="en-US" sz="2400"/>
                  <a:t>       Symptom</a:t>
                </a:r>
              </a:p>
              <a:p>
                <a:pPr algn="ctr"/>
                <a:r>
                  <a:rPr lang="en-US" sz="2400"/>
                  <a:t>        Disorder</a:t>
                </a:r>
                <a:endParaRPr lang="en-US"/>
              </a:p>
            </p:txBody>
          </p:sp>
          <p:sp>
            <p:nvSpPr>
              <p:cNvPr id="23" name="Hexagon 22">
                <a:extLst>
                  <a:ext uri="{FF2B5EF4-FFF2-40B4-BE49-F238E27FC236}">
                    <a16:creationId xmlns:a16="http://schemas.microsoft.com/office/drawing/2014/main" id="{DF5CAA35-22EE-4D11-98EC-4723B845F145}"/>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05</a:t>
                </a:r>
              </a:p>
            </p:txBody>
          </p:sp>
        </p:grpSp>
        <p:sp>
          <p:nvSpPr>
            <p:cNvPr id="41" name="Freeform: Shape 40">
              <a:extLst>
                <a:ext uri="{FF2B5EF4-FFF2-40B4-BE49-F238E27FC236}">
                  <a16:creationId xmlns:a16="http://schemas.microsoft.com/office/drawing/2014/main" id="{A72BCCE6-B1B8-AFB8-930E-A0AE21CD25E4}"/>
                </a:ext>
              </a:extLst>
            </p:cNvPr>
            <p:cNvSpPr/>
            <p:nvPr/>
          </p:nvSpPr>
          <p:spPr>
            <a:xfrm flipV="1">
              <a:off x="6360373" y="4168825"/>
              <a:ext cx="2306394" cy="1981200"/>
            </a:xfrm>
            <a:custGeom>
              <a:avLst/>
              <a:gdLst>
                <a:gd name="connsiteX0" fmla="*/ 2477083 w 2477083"/>
                <a:gd name="connsiteY0" fmla="*/ 289352 h 3015135"/>
                <a:gd name="connsiteX1" fmla="*/ 256397 w 2477083"/>
                <a:gd name="connsiteY1" fmla="*/ 254518 h 3015135"/>
                <a:gd name="connsiteX2" fmla="*/ 47392 w 2477083"/>
                <a:gd name="connsiteY2" fmla="*/ 3015135 h 3015135"/>
                <a:gd name="connsiteX3" fmla="*/ 47392 w 2477083"/>
                <a:gd name="connsiteY3" fmla="*/ 3015135 h 3015135"/>
                <a:gd name="connsiteX0" fmla="*/ 2461325 w 2461325"/>
                <a:gd name="connsiteY0" fmla="*/ 74282 h 2800065"/>
                <a:gd name="connsiteX1" fmla="*/ 275473 w 2461325"/>
                <a:gd name="connsiteY1" fmla="*/ 683882 h 2800065"/>
                <a:gd name="connsiteX2" fmla="*/ 31634 w 2461325"/>
                <a:gd name="connsiteY2" fmla="*/ 2800065 h 2800065"/>
                <a:gd name="connsiteX3" fmla="*/ 31634 w 2461325"/>
                <a:gd name="connsiteY3" fmla="*/ 2800065 h 2800065"/>
                <a:gd name="connsiteX0" fmla="*/ 2461325 w 2461325"/>
                <a:gd name="connsiteY0" fmla="*/ 0 h 2725783"/>
                <a:gd name="connsiteX1" fmla="*/ 275473 w 2461325"/>
                <a:gd name="connsiteY1" fmla="*/ 609600 h 2725783"/>
                <a:gd name="connsiteX2" fmla="*/ 31634 w 2461325"/>
                <a:gd name="connsiteY2" fmla="*/ 2725783 h 2725783"/>
                <a:gd name="connsiteX3" fmla="*/ 31634 w 2461325"/>
                <a:gd name="connsiteY3" fmla="*/ 2725783 h 2725783"/>
              </a:gdLst>
              <a:ahLst/>
              <a:cxnLst>
                <a:cxn ang="0">
                  <a:pos x="connsiteX0" y="connsiteY0"/>
                </a:cxn>
                <a:cxn ang="0">
                  <a:pos x="connsiteX1" y="connsiteY1"/>
                </a:cxn>
                <a:cxn ang="0">
                  <a:pos x="connsiteX2" y="connsiteY2"/>
                </a:cxn>
                <a:cxn ang="0">
                  <a:pos x="connsiteX3" y="connsiteY3"/>
                </a:cxn>
              </a:cxnLst>
              <a:rect l="l" t="t" r="r" b="b"/>
              <a:pathLst>
                <a:path w="2461325" h="2725783">
                  <a:moveTo>
                    <a:pt x="2461325" y="0"/>
                  </a:moveTo>
                  <a:cubicBezTo>
                    <a:pt x="769685" y="16691"/>
                    <a:pt x="680421" y="155303"/>
                    <a:pt x="275473" y="609600"/>
                  </a:cubicBezTo>
                  <a:cubicBezTo>
                    <a:pt x="-129475" y="1063897"/>
                    <a:pt x="31634" y="2725783"/>
                    <a:pt x="31634" y="2725783"/>
                  </a:cubicBezTo>
                  <a:lnTo>
                    <a:pt x="31634" y="2725783"/>
                  </a:lnTo>
                </a:path>
              </a:pathLst>
            </a:cu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0244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right)">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right)">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right)">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right)">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500D0-0F78-8B1F-CF1E-5835D5B8F985}"/>
            </a:ext>
          </a:extLst>
        </p:cNvPr>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170F6E1C-8D69-B002-7CC9-BD8AD37C77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947" y="4520022"/>
            <a:ext cx="2880000" cy="2326100"/>
          </a:xfrm>
          <a:prstGeom prst="rect">
            <a:avLst/>
          </a:prstGeom>
        </p:spPr>
      </p:pic>
      <p:pic>
        <p:nvPicPr>
          <p:cNvPr id="9" name="Picture 8" descr="A colorful brain with multiple colored parts&#10;&#10;AI-generated content may be incorrect.">
            <a:extLst>
              <a:ext uri="{FF2B5EF4-FFF2-40B4-BE49-F238E27FC236}">
                <a16:creationId xmlns:a16="http://schemas.microsoft.com/office/drawing/2014/main" id="{C1DE952A-3728-538A-92EE-67B8C9F1B4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3983" y="3406925"/>
            <a:ext cx="2880000" cy="2602799"/>
          </a:xfrm>
          <a:prstGeom prst="rect">
            <a:avLst/>
          </a:prstGeom>
        </p:spPr>
      </p:pic>
      <p:pic>
        <p:nvPicPr>
          <p:cNvPr id="10" name="Content Placeholder 4" descr="A colorful brain with different colors&#10;&#10;AI-generated content may be incorrect.">
            <a:extLst>
              <a:ext uri="{FF2B5EF4-FFF2-40B4-BE49-F238E27FC236}">
                <a16:creationId xmlns:a16="http://schemas.microsoft.com/office/drawing/2014/main" id="{8A9382CF-8401-7139-4C29-AC133FE356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344256" y="-69383"/>
            <a:ext cx="2577600" cy="2880000"/>
          </a:xfrm>
          <a:prstGeom prst="rect">
            <a:avLst/>
          </a:prstGeom>
        </p:spPr>
      </p:pic>
      <p:pic>
        <p:nvPicPr>
          <p:cNvPr id="11" name="Content Placeholder 4" descr="A human brain with multiple colored parts&#10;&#10;AI-generated content may be incorrect.">
            <a:extLst>
              <a:ext uri="{FF2B5EF4-FFF2-40B4-BE49-F238E27FC236}">
                <a16:creationId xmlns:a16="http://schemas.microsoft.com/office/drawing/2014/main" id="{F73A2DD2-2534-555C-D772-1ED20F85CA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439725" y="-187531"/>
            <a:ext cx="2361600" cy="2880000"/>
          </a:xfrm>
          <a:prstGeom prst="rect">
            <a:avLst/>
          </a:prstGeom>
        </p:spPr>
      </p:pic>
      <p:grpSp>
        <p:nvGrpSpPr>
          <p:cNvPr id="12" name="Group 11">
            <a:extLst>
              <a:ext uri="{FF2B5EF4-FFF2-40B4-BE49-F238E27FC236}">
                <a16:creationId xmlns:a16="http://schemas.microsoft.com/office/drawing/2014/main" id="{EFCA9E7C-A97C-0D61-199C-D58DB47A6F48}"/>
              </a:ext>
            </a:extLst>
          </p:cNvPr>
          <p:cNvGrpSpPr/>
          <p:nvPr/>
        </p:nvGrpSpPr>
        <p:grpSpPr>
          <a:xfrm>
            <a:off x="2940514" y="103539"/>
            <a:ext cx="3524320" cy="2167070"/>
            <a:chOff x="563740" y="239335"/>
            <a:chExt cx="3524320" cy="2167070"/>
          </a:xfrm>
        </p:grpSpPr>
        <p:sp>
          <p:nvSpPr>
            <p:cNvPr id="13" name="Oval 12">
              <a:extLst>
                <a:ext uri="{FF2B5EF4-FFF2-40B4-BE49-F238E27FC236}">
                  <a16:creationId xmlns:a16="http://schemas.microsoft.com/office/drawing/2014/main" id="{3D628D81-6B12-2960-5681-0A80BF1CF5CE}"/>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14" name="TextBox 13">
              <a:extLst>
                <a:ext uri="{FF2B5EF4-FFF2-40B4-BE49-F238E27FC236}">
                  <a16:creationId xmlns:a16="http://schemas.microsoft.com/office/drawing/2014/main" id="{3F24B276-E7E8-7D42-7EEE-3F0194FB4F08}"/>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grpSp>
        <p:nvGrpSpPr>
          <p:cNvPr id="15" name="Group 14">
            <a:extLst>
              <a:ext uri="{FF2B5EF4-FFF2-40B4-BE49-F238E27FC236}">
                <a16:creationId xmlns:a16="http://schemas.microsoft.com/office/drawing/2014/main" id="{F140C548-BE55-3485-C938-3FD7D70750CA}"/>
              </a:ext>
            </a:extLst>
          </p:cNvPr>
          <p:cNvGrpSpPr/>
          <p:nvPr/>
        </p:nvGrpSpPr>
        <p:grpSpPr>
          <a:xfrm>
            <a:off x="222824" y="2202217"/>
            <a:ext cx="2509976" cy="766284"/>
            <a:chOff x="563740" y="2423057"/>
            <a:chExt cx="2509976" cy="766284"/>
          </a:xfrm>
        </p:grpSpPr>
        <p:sp>
          <p:nvSpPr>
            <p:cNvPr id="16" name="Oval 15">
              <a:extLst>
                <a:ext uri="{FF2B5EF4-FFF2-40B4-BE49-F238E27FC236}">
                  <a16:creationId xmlns:a16="http://schemas.microsoft.com/office/drawing/2014/main" id="{4000B279-B4DB-AF8F-3500-4B93D16A5216}"/>
                </a:ext>
              </a:extLst>
            </p:cNvPr>
            <p:cNvSpPr/>
            <p:nvPr/>
          </p:nvSpPr>
          <p:spPr>
            <a:xfrm>
              <a:off x="563740" y="2423057"/>
              <a:ext cx="457200" cy="457200"/>
            </a:xfrm>
            <a:prstGeom prst="ellipse">
              <a:avLst/>
            </a:prstGeom>
            <a:solidFill>
              <a:srgbClr val="CF2A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2</a:t>
              </a:r>
            </a:p>
          </p:txBody>
        </p:sp>
        <p:sp>
          <p:nvSpPr>
            <p:cNvPr id="17" name="TextBox 16">
              <a:extLst>
                <a:ext uri="{FF2B5EF4-FFF2-40B4-BE49-F238E27FC236}">
                  <a16:creationId xmlns:a16="http://schemas.microsoft.com/office/drawing/2014/main" id="{210AF20B-3282-74B3-2E40-149D36FC91F7}"/>
                </a:ext>
              </a:extLst>
            </p:cNvPr>
            <p:cNvSpPr txBox="1"/>
            <p:nvPr/>
          </p:nvSpPr>
          <p:spPr>
            <a:xfrm>
              <a:off x="1020940" y="2543010"/>
              <a:ext cx="2052776" cy="646331"/>
            </a:xfrm>
            <a:prstGeom prst="rect">
              <a:avLst/>
            </a:prstGeom>
            <a:noFill/>
          </p:spPr>
          <p:txBody>
            <a:bodyPr wrap="square">
              <a:spAutoFit/>
            </a:bodyPr>
            <a:lstStyle/>
            <a:p>
              <a:pPr>
                <a:tabLst>
                  <a:tab pos="457200" algn="l"/>
                </a:tabLst>
              </a:pPr>
              <a:r>
                <a:rPr lang="en-US" b="1"/>
                <a:t>Broca Area:</a:t>
              </a:r>
            </a:p>
            <a:p>
              <a:pPr>
                <a:tabLst>
                  <a:tab pos="457200" algn="l"/>
                </a:tabLst>
              </a:pPr>
              <a:r>
                <a:rPr lang="en-US"/>
                <a:t>Muscles of speech</a:t>
              </a:r>
            </a:p>
          </p:txBody>
        </p:sp>
      </p:grpSp>
      <p:grpSp>
        <p:nvGrpSpPr>
          <p:cNvPr id="18" name="Group 17">
            <a:extLst>
              <a:ext uri="{FF2B5EF4-FFF2-40B4-BE49-F238E27FC236}">
                <a16:creationId xmlns:a16="http://schemas.microsoft.com/office/drawing/2014/main" id="{44F94EB4-4F14-5ABD-2BB8-5ADD5773E16A}"/>
              </a:ext>
            </a:extLst>
          </p:cNvPr>
          <p:cNvGrpSpPr/>
          <p:nvPr/>
        </p:nvGrpSpPr>
        <p:grpSpPr>
          <a:xfrm>
            <a:off x="222948" y="2834535"/>
            <a:ext cx="2715304" cy="1060697"/>
            <a:chOff x="563740" y="3235972"/>
            <a:chExt cx="2715304" cy="1060697"/>
          </a:xfrm>
        </p:grpSpPr>
        <p:sp>
          <p:nvSpPr>
            <p:cNvPr id="19" name="Oval 18">
              <a:extLst>
                <a:ext uri="{FF2B5EF4-FFF2-40B4-BE49-F238E27FC236}">
                  <a16:creationId xmlns:a16="http://schemas.microsoft.com/office/drawing/2014/main" id="{6EF123BB-3973-8D4D-821F-A2B91FB1D6C0}"/>
                </a:ext>
              </a:extLst>
            </p:cNvPr>
            <p:cNvSpPr/>
            <p:nvPr/>
          </p:nvSpPr>
          <p:spPr>
            <a:xfrm>
              <a:off x="563740" y="3235972"/>
              <a:ext cx="457200" cy="457200"/>
            </a:xfrm>
            <a:prstGeom prst="ellipse">
              <a:avLst/>
            </a:prstGeom>
            <a:solidFill>
              <a:srgbClr val="BC71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3</a:t>
              </a:r>
            </a:p>
          </p:txBody>
        </p:sp>
        <p:sp>
          <p:nvSpPr>
            <p:cNvPr id="20" name="TextBox 19">
              <a:extLst>
                <a:ext uri="{FF2B5EF4-FFF2-40B4-BE49-F238E27FC236}">
                  <a16:creationId xmlns:a16="http://schemas.microsoft.com/office/drawing/2014/main" id="{753872AB-1EFA-A24B-C482-42845D2431EA}"/>
                </a:ext>
              </a:extLst>
            </p:cNvPr>
            <p:cNvSpPr txBox="1"/>
            <p:nvPr/>
          </p:nvSpPr>
          <p:spPr>
            <a:xfrm>
              <a:off x="1020940" y="3373339"/>
              <a:ext cx="2258104" cy="923330"/>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Eye movement </a:t>
              </a:r>
            </a:p>
            <a:p>
              <a:pPr>
                <a:tabLst>
                  <a:tab pos="457200" algn="l"/>
                </a:tabLst>
              </a:pPr>
              <a:r>
                <a:rPr lang="en-US"/>
                <a:t>and orientation</a:t>
              </a:r>
            </a:p>
          </p:txBody>
        </p:sp>
      </p:grpSp>
      <p:grpSp>
        <p:nvGrpSpPr>
          <p:cNvPr id="21" name="Group 20">
            <a:extLst>
              <a:ext uri="{FF2B5EF4-FFF2-40B4-BE49-F238E27FC236}">
                <a16:creationId xmlns:a16="http://schemas.microsoft.com/office/drawing/2014/main" id="{2DBE0E63-1FC2-AF54-BEC8-36BE300FD0BC}"/>
              </a:ext>
            </a:extLst>
          </p:cNvPr>
          <p:cNvGrpSpPr/>
          <p:nvPr/>
        </p:nvGrpSpPr>
        <p:grpSpPr>
          <a:xfrm>
            <a:off x="222824" y="3770297"/>
            <a:ext cx="3596405" cy="776150"/>
            <a:chOff x="563740" y="4048887"/>
            <a:chExt cx="3596405" cy="776150"/>
          </a:xfrm>
        </p:grpSpPr>
        <p:sp>
          <p:nvSpPr>
            <p:cNvPr id="22" name="Oval 21">
              <a:extLst>
                <a:ext uri="{FF2B5EF4-FFF2-40B4-BE49-F238E27FC236}">
                  <a16:creationId xmlns:a16="http://schemas.microsoft.com/office/drawing/2014/main" id="{53DA42DC-C21D-6332-123E-AB336CAB4AEE}"/>
                </a:ext>
              </a:extLst>
            </p:cNvPr>
            <p:cNvSpPr/>
            <p:nvPr/>
          </p:nvSpPr>
          <p:spPr>
            <a:xfrm>
              <a:off x="563740" y="4048887"/>
              <a:ext cx="457200" cy="4572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4</a:t>
              </a:r>
            </a:p>
          </p:txBody>
        </p:sp>
        <p:sp>
          <p:nvSpPr>
            <p:cNvPr id="23" name="TextBox 22">
              <a:extLst>
                <a:ext uri="{FF2B5EF4-FFF2-40B4-BE49-F238E27FC236}">
                  <a16:creationId xmlns:a16="http://schemas.microsoft.com/office/drawing/2014/main" id="{3A311C53-4A0B-DA47-1E47-BA5E82BC199B}"/>
                </a:ext>
              </a:extLst>
            </p:cNvPr>
            <p:cNvSpPr txBox="1"/>
            <p:nvPr/>
          </p:nvSpPr>
          <p:spPr>
            <a:xfrm>
              <a:off x="1020940" y="4178706"/>
              <a:ext cx="3139205" cy="646331"/>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Initiation of voluntary muscles</a:t>
              </a:r>
            </a:p>
          </p:txBody>
        </p:sp>
      </p:grpSp>
      <p:grpSp>
        <p:nvGrpSpPr>
          <p:cNvPr id="24" name="Group 23">
            <a:extLst>
              <a:ext uri="{FF2B5EF4-FFF2-40B4-BE49-F238E27FC236}">
                <a16:creationId xmlns:a16="http://schemas.microsoft.com/office/drawing/2014/main" id="{F90B4652-97B9-43FC-5FDE-DA4127D70666}"/>
              </a:ext>
            </a:extLst>
          </p:cNvPr>
          <p:cNvGrpSpPr/>
          <p:nvPr/>
        </p:nvGrpSpPr>
        <p:grpSpPr>
          <a:xfrm>
            <a:off x="2573656" y="4479725"/>
            <a:ext cx="2340408" cy="1057364"/>
            <a:chOff x="569761" y="4829252"/>
            <a:chExt cx="2340408" cy="1057364"/>
          </a:xfrm>
        </p:grpSpPr>
        <p:sp>
          <p:nvSpPr>
            <p:cNvPr id="25" name="Oval 24">
              <a:extLst>
                <a:ext uri="{FF2B5EF4-FFF2-40B4-BE49-F238E27FC236}">
                  <a16:creationId xmlns:a16="http://schemas.microsoft.com/office/drawing/2014/main" id="{75A09536-F46F-E90D-8DD1-52506EE63324}"/>
                </a:ext>
              </a:extLst>
            </p:cNvPr>
            <p:cNvSpPr/>
            <p:nvPr/>
          </p:nvSpPr>
          <p:spPr>
            <a:xfrm>
              <a:off x="569761" y="4829252"/>
              <a:ext cx="457200" cy="457200"/>
            </a:xfrm>
            <a:prstGeom prst="ellipse">
              <a:avLst/>
            </a:prstGeom>
            <a:solidFill>
              <a:srgbClr val="41D8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5</a:t>
              </a:r>
            </a:p>
          </p:txBody>
        </p:sp>
        <p:sp>
          <p:nvSpPr>
            <p:cNvPr id="26" name="TextBox 25">
              <a:extLst>
                <a:ext uri="{FF2B5EF4-FFF2-40B4-BE49-F238E27FC236}">
                  <a16:creationId xmlns:a16="http://schemas.microsoft.com/office/drawing/2014/main" id="{356B9F99-483D-2805-7B5F-F2D5027EAA5D}"/>
                </a:ext>
              </a:extLst>
            </p:cNvPr>
            <p:cNvSpPr txBox="1"/>
            <p:nvPr/>
          </p:nvSpPr>
          <p:spPr>
            <a:xfrm>
              <a:off x="1070120" y="4963286"/>
              <a:ext cx="1840049" cy="923330"/>
            </a:xfrm>
            <a:prstGeom prst="rect">
              <a:avLst/>
            </a:prstGeom>
            <a:noFill/>
          </p:spPr>
          <p:txBody>
            <a:bodyPr wrap="square">
              <a:spAutoFit/>
            </a:bodyPr>
            <a:lstStyle/>
            <a:p>
              <a:pPr>
                <a:tabLst>
                  <a:tab pos="457200" algn="l"/>
                </a:tabLst>
              </a:pPr>
              <a:r>
                <a:rPr lang="en-US" b="1"/>
                <a:t>Sensory Area:</a:t>
              </a:r>
            </a:p>
            <a:p>
              <a:pPr>
                <a:tabLst>
                  <a:tab pos="457200" algn="l"/>
                </a:tabLst>
              </a:pPr>
              <a:r>
                <a:rPr lang="en-US"/>
                <a:t>Sensation from </a:t>
              </a:r>
            </a:p>
            <a:p>
              <a:pPr>
                <a:tabLst>
                  <a:tab pos="457200" algn="l"/>
                </a:tabLst>
              </a:pPr>
              <a:r>
                <a:rPr lang="en-US"/>
                <a:t>muscles and skin</a:t>
              </a:r>
            </a:p>
          </p:txBody>
        </p:sp>
      </p:grpSp>
      <p:grpSp>
        <p:nvGrpSpPr>
          <p:cNvPr id="27" name="Group 26">
            <a:extLst>
              <a:ext uri="{FF2B5EF4-FFF2-40B4-BE49-F238E27FC236}">
                <a16:creationId xmlns:a16="http://schemas.microsoft.com/office/drawing/2014/main" id="{9BA359BF-CE29-9973-E92E-07FD2209DD5C}"/>
              </a:ext>
            </a:extLst>
          </p:cNvPr>
          <p:cNvGrpSpPr/>
          <p:nvPr/>
        </p:nvGrpSpPr>
        <p:grpSpPr>
          <a:xfrm>
            <a:off x="3093624" y="5494522"/>
            <a:ext cx="3916710" cy="1379573"/>
            <a:chOff x="563740" y="5637069"/>
            <a:chExt cx="3916710" cy="1379573"/>
          </a:xfrm>
        </p:grpSpPr>
        <p:sp>
          <p:nvSpPr>
            <p:cNvPr id="28" name="Oval 27">
              <a:extLst>
                <a:ext uri="{FF2B5EF4-FFF2-40B4-BE49-F238E27FC236}">
                  <a16:creationId xmlns:a16="http://schemas.microsoft.com/office/drawing/2014/main" id="{96171CD8-F5EB-665D-F46D-7233008B5905}"/>
                </a:ext>
              </a:extLst>
            </p:cNvPr>
            <p:cNvSpPr/>
            <p:nvPr/>
          </p:nvSpPr>
          <p:spPr>
            <a:xfrm>
              <a:off x="563740" y="5637069"/>
              <a:ext cx="457200" cy="4572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6</a:t>
              </a:r>
            </a:p>
          </p:txBody>
        </p:sp>
        <p:sp>
          <p:nvSpPr>
            <p:cNvPr id="29" name="TextBox 28">
              <a:extLst>
                <a:ext uri="{FF2B5EF4-FFF2-40B4-BE49-F238E27FC236}">
                  <a16:creationId xmlns:a16="http://schemas.microsoft.com/office/drawing/2014/main" id="{64FB6910-9D4D-5D70-8894-03669E205134}"/>
                </a:ext>
              </a:extLst>
            </p:cNvPr>
            <p:cNvSpPr txBox="1"/>
            <p:nvPr/>
          </p:nvSpPr>
          <p:spPr>
            <a:xfrm>
              <a:off x="1070120" y="5816313"/>
              <a:ext cx="3410330" cy="1200329"/>
            </a:xfrm>
            <a:prstGeom prst="rect">
              <a:avLst/>
            </a:prstGeom>
            <a:noFill/>
          </p:spPr>
          <p:txBody>
            <a:bodyPr wrap="square">
              <a:spAutoFit/>
            </a:bodyPr>
            <a:lstStyle/>
            <a:p>
              <a:pPr>
                <a:tabLst>
                  <a:tab pos="457200" algn="l"/>
                </a:tabLst>
              </a:pPr>
              <a:r>
                <a:rPr lang="en-US" b="1"/>
                <a:t>Somatosensory Association Area:</a:t>
              </a:r>
            </a:p>
            <a:p>
              <a:pPr>
                <a:tabLst>
                  <a:tab pos="457200" algn="l"/>
                </a:tabLst>
              </a:pPr>
              <a:r>
                <a:rPr lang="en-US"/>
                <a:t>Evaluation of weight, texture, </a:t>
              </a:r>
            </a:p>
            <a:p>
              <a:pPr>
                <a:tabLst>
                  <a:tab pos="457200" algn="l"/>
                </a:tabLst>
              </a:pPr>
              <a:r>
                <a:rPr lang="en-US"/>
                <a:t>temperature, etc. </a:t>
              </a:r>
            </a:p>
            <a:p>
              <a:pPr>
                <a:tabLst>
                  <a:tab pos="457200" algn="l"/>
                </a:tabLst>
              </a:pPr>
              <a:r>
                <a:rPr lang="en-US"/>
                <a:t>for object recognition </a:t>
              </a:r>
            </a:p>
          </p:txBody>
        </p:sp>
      </p:grpSp>
      <p:grpSp>
        <p:nvGrpSpPr>
          <p:cNvPr id="30" name="Group 29">
            <a:extLst>
              <a:ext uri="{FF2B5EF4-FFF2-40B4-BE49-F238E27FC236}">
                <a16:creationId xmlns:a16="http://schemas.microsoft.com/office/drawing/2014/main" id="{2884E3BF-EA38-EC69-9F34-74F74C42A3EF}"/>
              </a:ext>
            </a:extLst>
          </p:cNvPr>
          <p:cNvGrpSpPr/>
          <p:nvPr/>
        </p:nvGrpSpPr>
        <p:grpSpPr>
          <a:xfrm>
            <a:off x="6464834" y="119363"/>
            <a:ext cx="2390518" cy="1336439"/>
            <a:chOff x="4518212" y="2848997"/>
            <a:chExt cx="2390518" cy="1336439"/>
          </a:xfrm>
        </p:grpSpPr>
        <p:grpSp>
          <p:nvGrpSpPr>
            <p:cNvPr id="31" name="Group 30">
              <a:extLst>
                <a:ext uri="{FF2B5EF4-FFF2-40B4-BE49-F238E27FC236}">
                  <a16:creationId xmlns:a16="http://schemas.microsoft.com/office/drawing/2014/main" id="{ADB1EFF5-3749-682C-73A1-CB71CAD9EBFA}"/>
                </a:ext>
              </a:extLst>
            </p:cNvPr>
            <p:cNvGrpSpPr/>
            <p:nvPr/>
          </p:nvGrpSpPr>
          <p:grpSpPr>
            <a:xfrm>
              <a:off x="4518212" y="2848997"/>
              <a:ext cx="477380" cy="461665"/>
              <a:chOff x="4518212" y="2848997"/>
              <a:chExt cx="477380" cy="461665"/>
            </a:xfrm>
          </p:grpSpPr>
          <p:sp>
            <p:nvSpPr>
              <p:cNvPr id="33" name="Oval 32">
                <a:extLst>
                  <a:ext uri="{FF2B5EF4-FFF2-40B4-BE49-F238E27FC236}">
                    <a16:creationId xmlns:a16="http://schemas.microsoft.com/office/drawing/2014/main" id="{2E05E90F-D66A-1A88-A667-10B7F487FC7D}"/>
                  </a:ext>
                </a:extLst>
              </p:cNvPr>
              <p:cNvSpPr/>
              <p:nvPr/>
            </p:nvSpPr>
            <p:spPr>
              <a:xfrm>
                <a:off x="4528302" y="2851230"/>
                <a:ext cx="457200" cy="457200"/>
              </a:xfrm>
              <a:prstGeom prst="ellipse">
                <a:avLst/>
              </a:prstGeom>
              <a:solidFill>
                <a:srgbClr val="00CD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34" name="TextBox 33">
                <a:extLst>
                  <a:ext uri="{FF2B5EF4-FFF2-40B4-BE49-F238E27FC236}">
                    <a16:creationId xmlns:a16="http://schemas.microsoft.com/office/drawing/2014/main" id="{60B64D10-64D1-B12B-1AAF-61BE97FB3868}"/>
                  </a:ext>
                </a:extLst>
              </p:cNvPr>
              <p:cNvSpPr txBox="1"/>
              <p:nvPr/>
            </p:nvSpPr>
            <p:spPr>
              <a:xfrm>
                <a:off x="4518212" y="284899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10</a:t>
                </a:r>
              </a:p>
            </p:txBody>
          </p:sp>
        </p:grpSp>
        <p:sp>
          <p:nvSpPr>
            <p:cNvPr id="32" name="TextBox 31">
              <a:extLst>
                <a:ext uri="{FF2B5EF4-FFF2-40B4-BE49-F238E27FC236}">
                  <a16:creationId xmlns:a16="http://schemas.microsoft.com/office/drawing/2014/main" id="{868F86BB-EA51-1096-F0F6-5323D5522254}"/>
                </a:ext>
              </a:extLst>
            </p:cNvPr>
            <p:cNvSpPr txBox="1"/>
            <p:nvPr/>
          </p:nvSpPr>
          <p:spPr>
            <a:xfrm>
              <a:off x="4985502" y="2985107"/>
              <a:ext cx="1923228" cy="1200329"/>
            </a:xfrm>
            <a:prstGeom prst="rect">
              <a:avLst/>
            </a:prstGeom>
            <a:noFill/>
          </p:spPr>
          <p:txBody>
            <a:bodyPr wrap="square">
              <a:spAutoFit/>
            </a:bodyPr>
            <a:lstStyle/>
            <a:p>
              <a:r>
                <a:rPr lang="en-US" b="1"/>
                <a:t>Visual Area:</a:t>
              </a:r>
            </a:p>
            <a:p>
              <a:r>
                <a:rPr lang="en-US"/>
                <a:t>Sight</a:t>
              </a:r>
            </a:p>
            <a:p>
              <a:r>
                <a:rPr lang="en-US"/>
                <a:t>Image recognition</a:t>
              </a:r>
            </a:p>
            <a:p>
              <a:r>
                <a:rPr lang="en-US"/>
                <a:t>Image perception</a:t>
              </a:r>
            </a:p>
          </p:txBody>
        </p:sp>
      </p:grpSp>
      <p:grpSp>
        <p:nvGrpSpPr>
          <p:cNvPr id="35" name="Group 34">
            <a:extLst>
              <a:ext uri="{FF2B5EF4-FFF2-40B4-BE49-F238E27FC236}">
                <a16:creationId xmlns:a16="http://schemas.microsoft.com/office/drawing/2014/main" id="{57EB8930-9410-3796-5DE3-C2F61ABEB8AD}"/>
              </a:ext>
            </a:extLst>
          </p:cNvPr>
          <p:cNvGrpSpPr/>
          <p:nvPr/>
        </p:nvGrpSpPr>
        <p:grpSpPr>
          <a:xfrm>
            <a:off x="4756498" y="4484993"/>
            <a:ext cx="2064097" cy="780365"/>
            <a:chOff x="4529815" y="1976949"/>
            <a:chExt cx="2064097" cy="780365"/>
          </a:xfrm>
        </p:grpSpPr>
        <p:sp>
          <p:nvSpPr>
            <p:cNvPr id="36" name="Oval 35">
              <a:extLst>
                <a:ext uri="{FF2B5EF4-FFF2-40B4-BE49-F238E27FC236}">
                  <a16:creationId xmlns:a16="http://schemas.microsoft.com/office/drawing/2014/main" id="{4357919D-EE22-59A4-B079-FED609DC020D}"/>
                </a:ext>
              </a:extLst>
            </p:cNvPr>
            <p:cNvSpPr/>
            <p:nvPr/>
          </p:nvSpPr>
          <p:spPr>
            <a:xfrm>
              <a:off x="4529815" y="1976949"/>
              <a:ext cx="457200" cy="457200"/>
            </a:xfrm>
            <a:prstGeom prst="ellipse">
              <a:avLst/>
            </a:prstGeom>
            <a:solidFill>
              <a:srgbClr val="FFCF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9</a:t>
              </a:r>
            </a:p>
          </p:txBody>
        </p:sp>
        <p:sp>
          <p:nvSpPr>
            <p:cNvPr id="37" name="TextBox 36">
              <a:extLst>
                <a:ext uri="{FF2B5EF4-FFF2-40B4-BE49-F238E27FC236}">
                  <a16:creationId xmlns:a16="http://schemas.microsoft.com/office/drawing/2014/main" id="{B89F107C-F10A-3DC5-3E0B-DBB87F4F0547}"/>
                </a:ext>
              </a:extLst>
            </p:cNvPr>
            <p:cNvSpPr txBox="1"/>
            <p:nvPr/>
          </p:nvSpPr>
          <p:spPr>
            <a:xfrm>
              <a:off x="4995592" y="2110983"/>
              <a:ext cx="1598320" cy="646331"/>
            </a:xfrm>
            <a:prstGeom prst="rect">
              <a:avLst/>
            </a:prstGeom>
            <a:noFill/>
          </p:spPr>
          <p:txBody>
            <a:bodyPr wrap="square">
              <a:spAutoFit/>
            </a:bodyPr>
            <a:lstStyle/>
            <a:p>
              <a:r>
                <a:rPr lang="en-US" b="1"/>
                <a:t>Auditory Area:</a:t>
              </a:r>
            </a:p>
            <a:p>
              <a:r>
                <a:rPr lang="en-US"/>
                <a:t>Hearing</a:t>
              </a:r>
            </a:p>
          </p:txBody>
        </p:sp>
      </p:grpSp>
      <p:grpSp>
        <p:nvGrpSpPr>
          <p:cNvPr id="38" name="Group 37">
            <a:extLst>
              <a:ext uri="{FF2B5EF4-FFF2-40B4-BE49-F238E27FC236}">
                <a16:creationId xmlns:a16="http://schemas.microsoft.com/office/drawing/2014/main" id="{EE46F175-9E2F-2AD2-0C02-0BDF69FCB730}"/>
              </a:ext>
            </a:extLst>
          </p:cNvPr>
          <p:cNvGrpSpPr/>
          <p:nvPr/>
        </p:nvGrpSpPr>
        <p:grpSpPr>
          <a:xfrm>
            <a:off x="3278218" y="3366955"/>
            <a:ext cx="2499360" cy="1284199"/>
            <a:chOff x="4529815" y="1108142"/>
            <a:chExt cx="2499360" cy="1284199"/>
          </a:xfrm>
        </p:grpSpPr>
        <p:sp>
          <p:nvSpPr>
            <p:cNvPr id="39" name="Oval 38">
              <a:extLst>
                <a:ext uri="{FF2B5EF4-FFF2-40B4-BE49-F238E27FC236}">
                  <a16:creationId xmlns:a16="http://schemas.microsoft.com/office/drawing/2014/main" id="{6B1BA6B6-7B54-BE2E-AFA3-621EF93A0BD0}"/>
                </a:ext>
              </a:extLst>
            </p:cNvPr>
            <p:cNvSpPr/>
            <p:nvPr/>
          </p:nvSpPr>
          <p:spPr>
            <a:xfrm>
              <a:off x="4529815" y="1108142"/>
              <a:ext cx="457200" cy="4572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8</a:t>
              </a:r>
            </a:p>
          </p:txBody>
        </p:sp>
        <p:sp>
          <p:nvSpPr>
            <p:cNvPr id="40" name="TextBox 39">
              <a:extLst>
                <a:ext uri="{FF2B5EF4-FFF2-40B4-BE49-F238E27FC236}">
                  <a16:creationId xmlns:a16="http://schemas.microsoft.com/office/drawing/2014/main" id="{DB378539-4098-0697-05B4-30920EA92981}"/>
                </a:ext>
              </a:extLst>
            </p:cNvPr>
            <p:cNvSpPr txBox="1"/>
            <p:nvPr/>
          </p:nvSpPr>
          <p:spPr>
            <a:xfrm>
              <a:off x="4987015" y="1192012"/>
              <a:ext cx="2042160" cy="1200329"/>
            </a:xfrm>
            <a:prstGeom prst="rect">
              <a:avLst/>
            </a:prstGeom>
            <a:noFill/>
          </p:spPr>
          <p:txBody>
            <a:bodyPr wrap="square">
              <a:spAutoFit/>
            </a:bodyPr>
            <a:lstStyle/>
            <a:p>
              <a:r>
                <a:rPr lang="en-US" b="1"/>
                <a:t>Association Area:</a:t>
              </a:r>
            </a:p>
            <a:p>
              <a:r>
                <a:rPr lang="en-US"/>
                <a:t>Short term memory</a:t>
              </a:r>
            </a:p>
            <a:p>
              <a:r>
                <a:rPr lang="en-US"/>
                <a:t>Equilibrium</a:t>
              </a:r>
            </a:p>
            <a:p>
              <a:r>
                <a:rPr lang="en-US"/>
                <a:t>Emotion</a:t>
              </a:r>
            </a:p>
          </p:txBody>
        </p:sp>
      </p:grpSp>
      <p:grpSp>
        <p:nvGrpSpPr>
          <p:cNvPr id="41" name="Group 40">
            <a:extLst>
              <a:ext uri="{FF2B5EF4-FFF2-40B4-BE49-F238E27FC236}">
                <a16:creationId xmlns:a16="http://schemas.microsoft.com/office/drawing/2014/main" id="{47E373A6-1466-B358-E151-A5BBDC2E06B8}"/>
              </a:ext>
            </a:extLst>
          </p:cNvPr>
          <p:cNvGrpSpPr/>
          <p:nvPr/>
        </p:nvGrpSpPr>
        <p:grpSpPr>
          <a:xfrm>
            <a:off x="3278218" y="2313125"/>
            <a:ext cx="3006365" cy="1073441"/>
            <a:chOff x="4529815" y="239335"/>
            <a:chExt cx="3006365" cy="1073441"/>
          </a:xfrm>
        </p:grpSpPr>
        <p:sp>
          <p:nvSpPr>
            <p:cNvPr id="42" name="Oval 41">
              <a:extLst>
                <a:ext uri="{FF2B5EF4-FFF2-40B4-BE49-F238E27FC236}">
                  <a16:creationId xmlns:a16="http://schemas.microsoft.com/office/drawing/2014/main" id="{14FA90AF-E948-59D2-3517-F14847B09B60}"/>
                </a:ext>
              </a:extLst>
            </p:cNvPr>
            <p:cNvSpPr/>
            <p:nvPr/>
          </p:nvSpPr>
          <p:spPr>
            <a:xfrm>
              <a:off x="4529815" y="239335"/>
              <a:ext cx="457200" cy="457200"/>
            </a:xfrm>
            <a:prstGeom prst="ellipse">
              <a:avLst/>
            </a:prstGeom>
            <a:solidFill>
              <a:srgbClr val="FF836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7</a:t>
              </a:r>
            </a:p>
          </p:txBody>
        </p:sp>
        <p:sp>
          <p:nvSpPr>
            <p:cNvPr id="43" name="TextBox 42">
              <a:extLst>
                <a:ext uri="{FF2B5EF4-FFF2-40B4-BE49-F238E27FC236}">
                  <a16:creationId xmlns:a16="http://schemas.microsoft.com/office/drawing/2014/main" id="{8CA865CD-8D12-8A9D-5069-2FD35578EFE0}"/>
                </a:ext>
              </a:extLst>
            </p:cNvPr>
            <p:cNvSpPr txBox="1"/>
            <p:nvPr/>
          </p:nvSpPr>
          <p:spPr>
            <a:xfrm>
              <a:off x="4982637" y="389446"/>
              <a:ext cx="2553543" cy="923330"/>
            </a:xfrm>
            <a:prstGeom prst="rect">
              <a:avLst/>
            </a:prstGeom>
            <a:noFill/>
          </p:spPr>
          <p:txBody>
            <a:bodyPr wrap="square">
              <a:spAutoFit/>
            </a:bodyPr>
            <a:lstStyle/>
            <a:p>
              <a:r>
                <a:rPr lang="en-US" b="1"/>
                <a:t>Wernicke’s Area:</a:t>
              </a:r>
            </a:p>
            <a:p>
              <a:r>
                <a:rPr lang="en-US"/>
                <a:t>Written and spoken </a:t>
              </a:r>
            </a:p>
            <a:p>
              <a:r>
                <a:rPr lang="en-US"/>
                <a:t>language comprehension </a:t>
              </a:r>
            </a:p>
          </p:txBody>
        </p:sp>
      </p:grpSp>
      <p:grpSp>
        <p:nvGrpSpPr>
          <p:cNvPr id="44" name="Group 43">
            <a:extLst>
              <a:ext uri="{FF2B5EF4-FFF2-40B4-BE49-F238E27FC236}">
                <a16:creationId xmlns:a16="http://schemas.microsoft.com/office/drawing/2014/main" id="{99E9166E-7B3F-93B8-19BD-4F33A9CEE11D}"/>
              </a:ext>
            </a:extLst>
          </p:cNvPr>
          <p:cNvGrpSpPr/>
          <p:nvPr/>
        </p:nvGrpSpPr>
        <p:grpSpPr>
          <a:xfrm>
            <a:off x="6463640" y="1516358"/>
            <a:ext cx="3260710" cy="1343525"/>
            <a:chOff x="5194683" y="5409893"/>
            <a:chExt cx="3260710" cy="1343525"/>
          </a:xfrm>
        </p:grpSpPr>
        <p:grpSp>
          <p:nvGrpSpPr>
            <p:cNvPr id="45" name="Group 44">
              <a:extLst>
                <a:ext uri="{FF2B5EF4-FFF2-40B4-BE49-F238E27FC236}">
                  <a16:creationId xmlns:a16="http://schemas.microsoft.com/office/drawing/2014/main" id="{F3CD4CCF-B76D-5344-6BD1-3F7A489B3342}"/>
                </a:ext>
              </a:extLst>
            </p:cNvPr>
            <p:cNvGrpSpPr/>
            <p:nvPr/>
          </p:nvGrpSpPr>
          <p:grpSpPr>
            <a:xfrm>
              <a:off x="5194683" y="5409893"/>
              <a:ext cx="477380" cy="461665"/>
              <a:chOff x="4854915" y="5430679"/>
              <a:chExt cx="477380" cy="461665"/>
            </a:xfrm>
          </p:grpSpPr>
          <p:sp>
            <p:nvSpPr>
              <p:cNvPr id="47" name="Oval 46">
                <a:extLst>
                  <a:ext uri="{FF2B5EF4-FFF2-40B4-BE49-F238E27FC236}">
                    <a16:creationId xmlns:a16="http://schemas.microsoft.com/office/drawing/2014/main" id="{8C4EDD4D-5DC1-84B9-E9CF-49994C0268BE}"/>
                  </a:ext>
                </a:extLst>
              </p:cNvPr>
              <p:cNvSpPr/>
              <p:nvPr/>
            </p:nvSpPr>
            <p:spPr>
              <a:xfrm>
                <a:off x="4865005" y="5430679"/>
                <a:ext cx="457200" cy="457200"/>
              </a:xfrm>
              <a:prstGeom prst="ellipse">
                <a:avLst/>
              </a:prstGeom>
              <a:solidFill>
                <a:srgbClr val="B58C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48" name="TextBox 47">
                <a:extLst>
                  <a:ext uri="{FF2B5EF4-FFF2-40B4-BE49-F238E27FC236}">
                    <a16:creationId xmlns:a16="http://schemas.microsoft.com/office/drawing/2014/main" id="{F63AF030-19B8-DEF8-559E-3B8108E48AE9}"/>
                  </a:ext>
                </a:extLst>
              </p:cNvPr>
              <p:cNvSpPr txBox="1"/>
              <p:nvPr/>
            </p:nvSpPr>
            <p:spPr>
              <a:xfrm>
                <a:off x="4854915" y="5430679"/>
                <a:ext cx="477380" cy="461665"/>
              </a:xfrm>
              <a:prstGeom prst="rect">
                <a:avLst/>
              </a:prstGeom>
              <a:noFill/>
            </p:spPr>
            <p:txBody>
              <a:bodyPr wrap="square">
                <a:spAutoFit/>
              </a:bodyPr>
              <a:lstStyle/>
              <a:p>
                <a:pPr algn="ctr"/>
                <a:r>
                  <a:rPr lang="en-US" sz="2400" b="1">
                    <a:solidFill>
                      <a:srgbClr val="000000"/>
                    </a:solidFill>
                    <a:effectLst/>
                    <a:latin typeface="Bahnschrift" panose="020B0502040204020203" pitchFamily="34" charset="0"/>
                  </a:rPr>
                  <a:t>11</a:t>
                </a:r>
                <a:endParaRPr lang="en-US" sz="2400" b="1">
                  <a:solidFill>
                    <a:sysClr val="windowText" lastClr="000000"/>
                  </a:solidFill>
                  <a:latin typeface="Bahnschrift" panose="020B0502040204020203" pitchFamily="34" charset="0"/>
                </a:endParaRPr>
              </a:p>
            </p:txBody>
          </p:sp>
        </p:grpSp>
        <p:sp>
          <p:nvSpPr>
            <p:cNvPr id="46" name="TextBox 45">
              <a:extLst>
                <a:ext uri="{FF2B5EF4-FFF2-40B4-BE49-F238E27FC236}">
                  <a16:creationId xmlns:a16="http://schemas.microsoft.com/office/drawing/2014/main" id="{6BF81DD2-D6D6-348F-E0BB-B9B1C8F8A5B2}"/>
                </a:ext>
              </a:extLst>
            </p:cNvPr>
            <p:cNvSpPr txBox="1"/>
            <p:nvPr/>
          </p:nvSpPr>
          <p:spPr>
            <a:xfrm>
              <a:off x="5691159" y="5553089"/>
              <a:ext cx="2764234" cy="1200329"/>
            </a:xfrm>
            <a:prstGeom prst="rect">
              <a:avLst/>
            </a:prstGeom>
            <a:noFill/>
          </p:spPr>
          <p:txBody>
            <a:bodyPr wrap="square">
              <a:spAutoFit/>
            </a:bodyPr>
            <a:lstStyle/>
            <a:p>
              <a:r>
                <a:rPr lang="en-US" b="1"/>
                <a:t>Motor Functions:</a:t>
              </a:r>
            </a:p>
            <a:p>
              <a:r>
                <a:rPr lang="en-US"/>
                <a:t>Coordination of Movement</a:t>
              </a:r>
              <a:br>
                <a:rPr lang="en-US"/>
              </a:br>
              <a:r>
                <a:rPr lang="en-US"/>
                <a:t>Balance and equilibrium</a:t>
              </a:r>
              <a:br>
                <a:rPr lang="en-US"/>
              </a:br>
              <a:r>
                <a:rPr lang="en-US"/>
                <a:t>Posture</a:t>
              </a:r>
            </a:p>
          </p:txBody>
        </p:sp>
      </p:grpSp>
      <p:grpSp>
        <p:nvGrpSpPr>
          <p:cNvPr id="50" name="Group 49">
            <a:extLst>
              <a:ext uri="{FF2B5EF4-FFF2-40B4-BE49-F238E27FC236}">
                <a16:creationId xmlns:a16="http://schemas.microsoft.com/office/drawing/2014/main" id="{5DA3436F-AC32-307B-D66D-480CCDF95292}"/>
              </a:ext>
            </a:extLst>
          </p:cNvPr>
          <p:cNvGrpSpPr/>
          <p:nvPr/>
        </p:nvGrpSpPr>
        <p:grpSpPr>
          <a:xfrm>
            <a:off x="9211681" y="2813511"/>
            <a:ext cx="3052114" cy="461665"/>
            <a:chOff x="7638746" y="6084667"/>
            <a:chExt cx="3052114" cy="461665"/>
          </a:xfrm>
        </p:grpSpPr>
        <p:grpSp>
          <p:nvGrpSpPr>
            <p:cNvPr id="51" name="Group 50">
              <a:extLst>
                <a:ext uri="{FF2B5EF4-FFF2-40B4-BE49-F238E27FC236}">
                  <a16:creationId xmlns:a16="http://schemas.microsoft.com/office/drawing/2014/main" id="{B2B0D048-D4C7-B7CB-7A1C-5D4CA8580FBD}"/>
                </a:ext>
              </a:extLst>
            </p:cNvPr>
            <p:cNvGrpSpPr/>
            <p:nvPr/>
          </p:nvGrpSpPr>
          <p:grpSpPr>
            <a:xfrm>
              <a:off x="7638746" y="6084667"/>
              <a:ext cx="477380" cy="461665"/>
              <a:chOff x="7638746" y="6084667"/>
              <a:chExt cx="477380" cy="461665"/>
            </a:xfrm>
          </p:grpSpPr>
          <p:sp>
            <p:nvSpPr>
              <p:cNvPr id="53" name="Oval 52">
                <a:extLst>
                  <a:ext uri="{FF2B5EF4-FFF2-40B4-BE49-F238E27FC236}">
                    <a16:creationId xmlns:a16="http://schemas.microsoft.com/office/drawing/2014/main" id="{11C4C080-C377-4832-FCED-A46C63EB133B}"/>
                  </a:ext>
                </a:extLst>
              </p:cNvPr>
              <p:cNvSpPr/>
              <p:nvPr/>
            </p:nvSpPr>
            <p:spPr>
              <a:xfrm>
                <a:off x="7639068" y="6084667"/>
                <a:ext cx="457200" cy="457200"/>
              </a:xfrm>
              <a:prstGeom prst="ellipse">
                <a:avLst/>
              </a:prstGeom>
              <a:solidFill>
                <a:srgbClr val="FF9B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54" name="TextBox 53">
                <a:extLst>
                  <a:ext uri="{FF2B5EF4-FFF2-40B4-BE49-F238E27FC236}">
                    <a16:creationId xmlns:a16="http://schemas.microsoft.com/office/drawing/2014/main" id="{492AD1AA-941D-3189-E41D-730F9D0106A5}"/>
                  </a:ext>
                </a:extLst>
              </p:cNvPr>
              <p:cNvSpPr txBox="1"/>
              <p:nvPr/>
            </p:nvSpPr>
            <p:spPr>
              <a:xfrm>
                <a:off x="7638746" y="608466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14</a:t>
                </a:r>
              </a:p>
            </p:txBody>
          </p:sp>
        </p:grpSp>
        <p:sp>
          <p:nvSpPr>
            <p:cNvPr id="52" name="TextBox 51">
              <a:extLst>
                <a:ext uri="{FF2B5EF4-FFF2-40B4-BE49-F238E27FC236}">
                  <a16:creationId xmlns:a16="http://schemas.microsoft.com/office/drawing/2014/main" id="{E6580154-E952-171A-B043-4C15A0674061}"/>
                </a:ext>
              </a:extLst>
            </p:cNvPr>
            <p:cNvSpPr txBox="1"/>
            <p:nvPr/>
          </p:nvSpPr>
          <p:spPr>
            <a:xfrm>
              <a:off x="8096268" y="6174768"/>
              <a:ext cx="2594592" cy="369332"/>
            </a:xfrm>
            <a:prstGeom prst="rect">
              <a:avLst/>
            </a:prstGeom>
            <a:noFill/>
          </p:spPr>
          <p:txBody>
            <a:bodyPr wrap="square">
              <a:spAutoFit/>
            </a:bodyPr>
            <a:lstStyle/>
            <a:p>
              <a:r>
                <a:rPr lang="en-US"/>
                <a:t>Sensory Association Area:</a:t>
              </a:r>
            </a:p>
          </p:txBody>
        </p:sp>
      </p:grpSp>
      <p:grpSp>
        <p:nvGrpSpPr>
          <p:cNvPr id="55" name="Group 54">
            <a:extLst>
              <a:ext uri="{FF2B5EF4-FFF2-40B4-BE49-F238E27FC236}">
                <a16:creationId xmlns:a16="http://schemas.microsoft.com/office/drawing/2014/main" id="{B45899EA-CEC2-A39E-96FC-31B62EA5D4AF}"/>
              </a:ext>
            </a:extLst>
          </p:cNvPr>
          <p:cNvGrpSpPr/>
          <p:nvPr/>
        </p:nvGrpSpPr>
        <p:grpSpPr>
          <a:xfrm>
            <a:off x="6458995" y="3841301"/>
            <a:ext cx="3083393" cy="1321159"/>
            <a:chOff x="3631798" y="5804340"/>
            <a:chExt cx="3083393" cy="1321159"/>
          </a:xfrm>
        </p:grpSpPr>
        <p:grpSp>
          <p:nvGrpSpPr>
            <p:cNvPr id="56" name="Group 55">
              <a:extLst>
                <a:ext uri="{FF2B5EF4-FFF2-40B4-BE49-F238E27FC236}">
                  <a16:creationId xmlns:a16="http://schemas.microsoft.com/office/drawing/2014/main" id="{3435E3F7-58F0-70E1-3777-5223F2CD5E04}"/>
                </a:ext>
              </a:extLst>
            </p:cNvPr>
            <p:cNvGrpSpPr/>
            <p:nvPr/>
          </p:nvGrpSpPr>
          <p:grpSpPr>
            <a:xfrm>
              <a:off x="3631798" y="5804340"/>
              <a:ext cx="482530" cy="467114"/>
              <a:chOff x="3631798" y="5804340"/>
              <a:chExt cx="482530" cy="467114"/>
            </a:xfrm>
          </p:grpSpPr>
          <p:sp>
            <p:nvSpPr>
              <p:cNvPr id="58" name="Oval 57">
                <a:extLst>
                  <a:ext uri="{FF2B5EF4-FFF2-40B4-BE49-F238E27FC236}">
                    <a16:creationId xmlns:a16="http://schemas.microsoft.com/office/drawing/2014/main" id="{2B3BE846-0358-9B7D-F8A8-5C685EED877D}"/>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59" name="TextBox 58">
                <a:extLst>
                  <a:ext uri="{FF2B5EF4-FFF2-40B4-BE49-F238E27FC236}">
                    <a16:creationId xmlns:a16="http://schemas.microsoft.com/office/drawing/2014/main" id="{B419E0C2-5D57-4B51-F179-26B0E6A1303D}"/>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
          <p:nvSpPr>
            <p:cNvPr id="57" name="TextBox 56">
              <a:extLst>
                <a:ext uri="{FF2B5EF4-FFF2-40B4-BE49-F238E27FC236}">
                  <a16:creationId xmlns:a16="http://schemas.microsoft.com/office/drawing/2014/main" id="{CAD0CE1C-32B5-F2C2-BBA7-054F3A6F1465}"/>
                </a:ext>
              </a:extLst>
            </p:cNvPr>
            <p:cNvSpPr txBox="1"/>
            <p:nvPr/>
          </p:nvSpPr>
          <p:spPr>
            <a:xfrm>
              <a:off x="4109151" y="5925170"/>
              <a:ext cx="2606040" cy="1200329"/>
            </a:xfrm>
            <a:prstGeom prst="rect">
              <a:avLst/>
            </a:prstGeom>
            <a:noFill/>
          </p:spPr>
          <p:txBody>
            <a:bodyPr wrap="square">
              <a:spAutoFit/>
            </a:bodyPr>
            <a:lstStyle/>
            <a:p>
              <a:r>
                <a:rPr lang="en-US"/>
                <a:t>Emotional Area:</a:t>
              </a:r>
            </a:p>
            <a:p>
              <a:r>
                <a:rPr lang="en-US"/>
                <a:t>Pain </a:t>
              </a:r>
            </a:p>
            <a:p>
              <a:r>
                <a:rPr lang="en-US"/>
                <a:t>Hunger</a:t>
              </a:r>
            </a:p>
            <a:p>
              <a:r>
                <a:rPr lang="en-US"/>
                <a:t>“Fight or Flight” response</a:t>
              </a:r>
            </a:p>
          </p:txBody>
        </p:sp>
      </p:grpSp>
      <p:grpSp>
        <p:nvGrpSpPr>
          <p:cNvPr id="60" name="Group 59">
            <a:extLst>
              <a:ext uri="{FF2B5EF4-FFF2-40B4-BE49-F238E27FC236}">
                <a16:creationId xmlns:a16="http://schemas.microsoft.com/office/drawing/2014/main" id="{D6BCE06B-2600-151D-C5E2-EAE89D183748}"/>
              </a:ext>
            </a:extLst>
          </p:cNvPr>
          <p:cNvGrpSpPr/>
          <p:nvPr/>
        </p:nvGrpSpPr>
        <p:grpSpPr>
          <a:xfrm>
            <a:off x="6473122" y="2816896"/>
            <a:ext cx="2075110" cy="784830"/>
            <a:chOff x="783077" y="5790033"/>
            <a:chExt cx="2075110" cy="784830"/>
          </a:xfrm>
        </p:grpSpPr>
        <p:grpSp>
          <p:nvGrpSpPr>
            <p:cNvPr id="61" name="Group 60">
              <a:extLst>
                <a:ext uri="{FF2B5EF4-FFF2-40B4-BE49-F238E27FC236}">
                  <a16:creationId xmlns:a16="http://schemas.microsoft.com/office/drawing/2014/main" id="{C3A34BF7-02D6-0DB7-7330-C36B7E339804}"/>
                </a:ext>
              </a:extLst>
            </p:cNvPr>
            <p:cNvGrpSpPr/>
            <p:nvPr/>
          </p:nvGrpSpPr>
          <p:grpSpPr>
            <a:xfrm>
              <a:off x="783077" y="5790033"/>
              <a:ext cx="477380" cy="471507"/>
              <a:chOff x="5089992" y="5981688"/>
              <a:chExt cx="477380" cy="471507"/>
            </a:xfrm>
          </p:grpSpPr>
          <p:sp>
            <p:nvSpPr>
              <p:cNvPr id="63" name="Oval 62">
                <a:extLst>
                  <a:ext uri="{FF2B5EF4-FFF2-40B4-BE49-F238E27FC236}">
                    <a16:creationId xmlns:a16="http://schemas.microsoft.com/office/drawing/2014/main" id="{6B057AB2-F306-96BD-008E-E657F5E6AE25}"/>
                  </a:ext>
                </a:extLst>
              </p:cNvPr>
              <p:cNvSpPr/>
              <p:nvPr/>
            </p:nvSpPr>
            <p:spPr>
              <a:xfrm>
                <a:off x="5100082" y="5995995"/>
                <a:ext cx="457200" cy="457200"/>
              </a:xfrm>
              <a:prstGeom prst="ellipse">
                <a:avLst/>
              </a:prstGeom>
              <a:solidFill>
                <a:srgbClr val="F176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64" name="TextBox 63">
                <a:extLst>
                  <a:ext uri="{FF2B5EF4-FFF2-40B4-BE49-F238E27FC236}">
                    <a16:creationId xmlns:a16="http://schemas.microsoft.com/office/drawing/2014/main" id="{FE6ED39E-0637-1A5B-1177-CA7AC40ED23E}"/>
                  </a:ext>
                </a:extLst>
              </p:cNvPr>
              <p:cNvSpPr txBox="1"/>
              <p:nvPr/>
            </p:nvSpPr>
            <p:spPr>
              <a:xfrm>
                <a:off x="5089992" y="5981688"/>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12</a:t>
                </a:r>
              </a:p>
            </p:txBody>
          </p:sp>
        </p:grpSp>
        <p:sp>
          <p:nvSpPr>
            <p:cNvPr id="62" name="TextBox 61">
              <a:extLst>
                <a:ext uri="{FF2B5EF4-FFF2-40B4-BE49-F238E27FC236}">
                  <a16:creationId xmlns:a16="http://schemas.microsoft.com/office/drawing/2014/main" id="{AAFEF403-7D08-812B-F266-7CC76A08FF1C}"/>
                </a:ext>
              </a:extLst>
            </p:cNvPr>
            <p:cNvSpPr txBox="1"/>
            <p:nvPr/>
          </p:nvSpPr>
          <p:spPr>
            <a:xfrm>
              <a:off x="1257987" y="5928532"/>
              <a:ext cx="1600200" cy="646331"/>
            </a:xfrm>
            <a:prstGeom prst="rect">
              <a:avLst/>
            </a:prstGeom>
            <a:noFill/>
          </p:spPr>
          <p:txBody>
            <a:bodyPr wrap="square">
              <a:spAutoFit/>
            </a:bodyPr>
            <a:lstStyle/>
            <a:p>
              <a:r>
                <a:rPr lang="en-US"/>
                <a:t>Olfactory Area:</a:t>
              </a:r>
            </a:p>
            <a:p>
              <a:r>
                <a:rPr lang="en-US"/>
                <a:t>Smelling</a:t>
              </a:r>
            </a:p>
          </p:txBody>
        </p:sp>
      </p:grpSp>
    </p:spTree>
    <p:extLst>
      <p:ext uri="{BB962C8B-B14F-4D97-AF65-F5344CB8AC3E}">
        <p14:creationId xmlns:p14="http://schemas.microsoft.com/office/powerpoint/2010/main" val="2488964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D1D2FB-7034-58A0-9529-ECA20FCADF7B}"/>
              </a:ext>
            </a:extLst>
          </p:cNvPr>
          <p:cNvSpPr>
            <a:spLocks noGrp="1"/>
          </p:cNvSpPr>
          <p:nvPr>
            <p:ph type="title"/>
          </p:nvPr>
        </p:nvSpPr>
        <p:spPr>
          <a:xfrm>
            <a:off x="5232401" y="851105"/>
            <a:ext cx="6140449" cy="668311"/>
          </a:xfrm>
        </p:spPr>
        <p:txBody>
          <a:bodyPr vert="horz" lIns="91440" tIns="45720" rIns="91440" bIns="45720" rtlCol="0" anchor="t">
            <a:normAutofit/>
          </a:bodyPr>
          <a:lstStyle/>
          <a:p>
            <a:pPr algn="l"/>
            <a:r>
              <a:rPr lang="en-US" sz="4000" dirty="0">
                <a:solidFill>
                  <a:schemeClr val="bg1"/>
                </a:solidFill>
              </a:rPr>
              <a:t>Our Goal is Fruit</a:t>
            </a:r>
          </a:p>
        </p:txBody>
      </p:sp>
      <p:pic>
        <p:nvPicPr>
          <p:cNvPr id="4" name="Content Placeholder 3" descr="A fruit tree with fruits on it&#10;&#10;AI-generated content may be incorrect.">
            <a:extLst>
              <a:ext uri="{FF2B5EF4-FFF2-40B4-BE49-F238E27FC236}">
                <a16:creationId xmlns:a16="http://schemas.microsoft.com/office/drawing/2014/main" id="{5ACBCF02-583F-BE20-2280-E398D7FA412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516" b="98828" l="4980" r="92090">
                        <a14:foregroundMark x1="28516" y1="9701" x2="30566" y2="9701"/>
                        <a14:foregroundMark x1="19824" y1="17383" x2="23535" y2="16536"/>
                        <a14:foregroundMark x1="11328" y1="28841" x2="18066" y2="27604"/>
                        <a14:foregroundMark x1="41211" y1="3516" x2="44824" y2="7292"/>
                        <a14:foregroundMark x1="50879" y1="5339" x2="52637" y2="9701"/>
                        <a14:foregroundMark x1="88379" y1="29362" x2="76855" y2="25911"/>
                        <a14:foregroundMark x1="90527" y1="50130" x2="80273" y2="45182"/>
                        <a14:foregroundMark x1="91504" y1="68945" x2="89453" y2="67057"/>
                        <a14:foregroundMark x1="92090" y1="52474" x2="91699" y2="50716"/>
                        <a14:foregroundMark x1="47949" y1="98958" x2="48730" y2="89453"/>
                        <a14:foregroundMark x1="8887" y1="79883" x2="7715" y2="73763"/>
                        <a14:foregroundMark x1="4980" y1="60286" x2="10254" y2="58464"/>
                        <a14:backgroundMark x1="41309" y1="44271" x2="41309" y2="44271"/>
                        <a14:backgroundMark x1="40918" y1="28841" x2="40918" y2="28841"/>
                        <a14:backgroundMark x1="39941" y1="31120" x2="39941" y2="31120"/>
                        <a14:backgroundMark x1="54785" y1="25195" x2="54785" y2="25195"/>
                        <a14:backgroundMark x1="55762" y1="22917" x2="55762" y2="22917"/>
                        <a14:backgroundMark x1="52930" y1="22786" x2="52930" y2="22786"/>
                        <a14:backgroundMark x1="54980" y1="43880" x2="54980" y2="43880"/>
                        <a14:backgroundMark x1="52246" y1="44141" x2="52246" y2="44141"/>
                        <a14:backgroundMark x1="46191" y1="61133" x2="46191" y2="61133"/>
                        <a14:backgroundMark x1="70898" y1="41276" x2="70898" y2="41276"/>
                        <a14:backgroundMark x1="32422" y1="49154" x2="32422" y2="49154"/>
                      </a14:backgroundRemoval>
                    </a14:imgEffect>
                  </a14:imgLayer>
                </a14:imgProps>
              </a:ext>
            </a:extLst>
          </a:blip>
          <a:srcRect l="680"/>
          <a:stretch>
            <a:fillRect/>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3" name="Group 12">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Content Placeholder 7">
            <a:extLst>
              <a:ext uri="{FF2B5EF4-FFF2-40B4-BE49-F238E27FC236}">
                <a16:creationId xmlns:a16="http://schemas.microsoft.com/office/drawing/2014/main" id="{0F4696CE-D97D-F3B0-E421-281EBDA6796A}"/>
              </a:ext>
            </a:extLst>
          </p:cNvPr>
          <p:cNvSpPr>
            <a:spLocks noGrp="1"/>
          </p:cNvSpPr>
          <p:nvPr>
            <p:ph idx="1"/>
          </p:nvPr>
        </p:nvSpPr>
        <p:spPr>
          <a:xfrm>
            <a:off x="5232401" y="1980054"/>
            <a:ext cx="6517295" cy="4688878"/>
          </a:xfrm>
        </p:spPr>
        <p:txBody>
          <a:bodyPr vert="horz" lIns="91440" tIns="45720" rIns="91440" bIns="45720" rtlCol="0">
            <a:normAutofit/>
          </a:bodyPr>
          <a:lstStyle/>
          <a:p>
            <a:r>
              <a:rPr lang="en-US" dirty="0">
                <a:solidFill>
                  <a:schemeClr val="bg1">
                    <a:alpha val="80000"/>
                  </a:schemeClr>
                </a:solidFill>
              </a:rPr>
              <a:t>Cut off all rotten branches</a:t>
            </a:r>
          </a:p>
          <a:p>
            <a:r>
              <a:rPr lang="en-US" dirty="0">
                <a:solidFill>
                  <a:schemeClr val="bg1">
                    <a:alpha val="80000"/>
                  </a:schemeClr>
                </a:solidFill>
              </a:rPr>
              <a:t>Cut off too many leaves</a:t>
            </a:r>
          </a:p>
          <a:p>
            <a:r>
              <a:rPr lang="en-US" dirty="0">
                <a:solidFill>
                  <a:schemeClr val="bg1">
                    <a:alpha val="80000"/>
                  </a:schemeClr>
                </a:solidFill>
              </a:rPr>
              <a:t>Water it</a:t>
            </a:r>
          </a:p>
          <a:p>
            <a:r>
              <a:rPr lang="en-US" dirty="0">
                <a:solidFill>
                  <a:schemeClr val="bg1">
                    <a:alpha val="80000"/>
                  </a:schemeClr>
                </a:solidFill>
              </a:rPr>
              <a:t>Fertilize it</a:t>
            </a:r>
          </a:p>
          <a:p>
            <a:r>
              <a:rPr lang="en-US" dirty="0">
                <a:solidFill>
                  <a:schemeClr val="bg1">
                    <a:alpha val="80000"/>
                  </a:schemeClr>
                </a:solidFill>
              </a:rPr>
              <a:t>Dig around it</a:t>
            </a:r>
          </a:p>
        </p:txBody>
      </p:sp>
    </p:spTree>
    <p:extLst>
      <p:ext uri="{BB962C8B-B14F-4D97-AF65-F5344CB8AC3E}">
        <p14:creationId xmlns:p14="http://schemas.microsoft.com/office/powerpoint/2010/main" val="1059321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2E1A6-4F99-9B0E-4F1F-8AE75CA4B7CA}"/>
              </a:ext>
            </a:extLst>
          </p:cNvPr>
          <p:cNvSpPr>
            <a:spLocks noGrp="1"/>
          </p:cNvSpPr>
          <p:nvPr>
            <p:ph type="title"/>
          </p:nvPr>
        </p:nvSpPr>
        <p:spPr/>
        <p:txBody>
          <a:bodyPr/>
          <a:lstStyle/>
          <a:p>
            <a:r>
              <a:rPr lang="en-US"/>
              <a:t>1. Anxiety Disorders</a:t>
            </a:r>
          </a:p>
        </p:txBody>
      </p:sp>
      <p:sp>
        <p:nvSpPr>
          <p:cNvPr id="3" name="Content Placeholder 2">
            <a:extLst>
              <a:ext uri="{FF2B5EF4-FFF2-40B4-BE49-F238E27FC236}">
                <a16:creationId xmlns:a16="http://schemas.microsoft.com/office/drawing/2014/main" id="{999A5C61-F0D2-84B2-7B99-69E06A173FCB}"/>
              </a:ext>
            </a:extLst>
          </p:cNvPr>
          <p:cNvSpPr>
            <a:spLocks noGrp="1"/>
          </p:cNvSpPr>
          <p:nvPr>
            <p:ph idx="1"/>
          </p:nvPr>
        </p:nvSpPr>
        <p:spPr>
          <a:xfrm>
            <a:off x="343693" y="1453128"/>
            <a:ext cx="6537167" cy="2241404"/>
          </a:xfrm>
        </p:spPr>
        <p:txBody>
          <a:bodyPr/>
          <a:lstStyle/>
          <a:p>
            <a:pPr marL="228600" lvl="1">
              <a:buFontTx/>
              <a:buChar char="-"/>
            </a:pPr>
            <a:r>
              <a:rPr lang="en-US" sz="3200"/>
              <a:t>Generalized Anxiety Disorder (GAD) </a:t>
            </a:r>
          </a:p>
          <a:p>
            <a:pPr marL="228600" lvl="1">
              <a:buFontTx/>
              <a:buChar char="-"/>
            </a:pPr>
            <a:r>
              <a:rPr lang="en-US" sz="3200"/>
              <a:t>Social Anxiety Disorder </a:t>
            </a:r>
          </a:p>
          <a:p>
            <a:pPr>
              <a:buFontTx/>
              <a:buChar char="-"/>
            </a:pPr>
            <a:r>
              <a:rPr lang="en-US" sz="3200"/>
              <a:t>Panic Disorder </a:t>
            </a:r>
          </a:p>
          <a:p>
            <a:pPr>
              <a:buFontTx/>
              <a:buChar char="-"/>
            </a:pPr>
            <a:r>
              <a:rPr lang="en-US" sz="3200"/>
              <a:t>Phobia</a:t>
            </a:r>
          </a:p>
        </p:txBody>
      </p:sp>
      <p:pic>
        <p:nvPicPr>
          <p:cNvPr id="10" name="Picture 9">
            <a:extLst>
              <a:ext uri="{FF2B5EF4-FFF2-40B4-BE49-F238E27FC236}">
                <a16:creationId xmlns:a16="http://schemas.microsoft.com/office/drawing/2014/main" id="{9C323914-9E3B-7FC5-CCA2-317B324A0823}"/>
              </a:ext>
            </a:extLst>
          </p:cNvPr>
          <p:cNvPicPr>
            <a:picLocks noChangeAspect="1"/>
          </p:cNvPicPr>
          <p:nvPr/>
        </p:nvPicPr>
        <p:blipFill>
          <a:blip r:embed="rId3">
            <a:extLst>
              <a:ext uri="{28A0092B-C50C-407E-A947-70E740481C1C}">
                <a14:useLocalDpi xmlns:a14="http://schemas.microsoft.com/office/drawing/2010/main" val="0"/>
              </a:ext>
            </a:extLst>
          </a:blip>
          <a:srcRect l="10172" t="5596" r="61546" b="60262"/>
          <a:stretch/>
        </p:blipFill>
        <p:spPr>
          <a:xfrm>
            <a:off x="6096001" y="1952172"/>
            <a:ext cx="6096000" cy="4905829"/>
          </a:xfrm>
          <a:prstGeom prst="rect">
            <a:avLst/>
          </a:prstGeom>
        </p:spPr>
      </p:pic>
      <p:grpSp>
        <p:nvGrpSpPr>
          <p:cNvPr id="4" name="Group 3">
            <a:extLst>
              <a:ext uri="{FF2B5EF4-FFF2-40B4-BE49-F238E27FC236}">
                <a16:creationId xmlns:a16="http://schemas.microsoft.com/office/drawing/2014/main" id="{0B15FDD1-2633-F98B-8378-50FF73F6FB78}"/>
              </a:ext>
            </a:extLst>
          </p:cNvPr>
          <p:cNvGrpSpPr/>
          <p:nvPr/>
        </p:nvGrpSpPr>
        <p:grpSpPr>
          <a:xfrm>
            <a:off x="161885" y="126441"/>
            <a:ext cx="3028225" cy="1097280"/>
            <a:chOff x="6776175" y="413885"/>
            <a:chExt cx="3028225" cy="1097280"/>
          </a:xfrm>
        </p:grpSpPr>
        <p:sp>
          <p:nvSpPr>
            <p:cNvPr id="5" name="Rectangle: Rounded Corners 1">
              <a:extLst>
                <a:ext uri="{FF2B5EF4-FFF2-40B4-BE49-F238E27FC236}">
                  <a16:creationId xmlns:a16="http://schemas.microsoft.com/office/drawing/2014/main" id="{5ADC3ABA-CDC4-65E0-9FCA-EAE4C88F870A}"/>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     </a:t>
              </a:r>
              <a:r>
                <a:rPr lang="en-US" sz="2400"/>
                <a:t>Anxiety</a:t>
              </a:r>
              <a:endParaRPr lang="en-US"/>
            </a:p>
          </p:txBody>
        </p:sp>
        <p:sp>
          <p:nvSpPr>
            <p:cNvPr id="6" name="Hexagon 5">
              <a:extLst>
                <a:ext uri="{FF2B5EF4-FFF2-40B4-BE49-F238E27FC236}">
                  <a16:creationId xmlns:a16="http://schemas.microsoft.com/office/drawing/2014/main" id="{5A28AE95-981E-9591-4E07-B7F551E6D9E8}"/>
                </a:ext>
              </a:extLst>
            </p:cNvPr>
            <p:cNvSpPr/>
            <p:nvPr/>
          </p:nvSpPr>
          <p:spPr>
            <a:xfrm rot="1772274">
              <a:off x="6776175" y="575244"/>
              <a:ext cx="911677" cy="774560"/>
            </a:xfrm>
            <a:prstGeom prst="hexagon">
              <a:avLst>
                <a:gd name="adj" fmla="val 28735"/>
                <a:gd name="vf" fmla="val 115470"/>
              </a:avLst>
            </a:prstGeom>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01</a:t>
              </a:r>
              <a:endParaRPr lang="en-US" b="1"/>
            </a:p>
          </p:txBody>
        </p:sp>
      </p:grpSp>
      <p:pic>
        <p:nvPicPr>
          <p:cNvPr id="7" name="Picture 6" descr="A colorful brain with multiple colored parts&#10;&#10;AI-generated content may be incorrect.">
            <a:extLst>
              <a:ext uri="{FF2B5EF4-FFF2-40B4-BE49-F238E27FC236}">
                <a16:creationId xmlns:a16="http://schemas.microsoft.com/office/drawing/2014/main" id="{02068650-F116-E0B7-96CB-A94671385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4998" y="2679338"/>
            <a:ext cx="3600000" cy="3253499"/>
          </a:xfrm>
          <a:prstGeom prst="rect">
            <a:avLst/>
          </a:prstGeom>
        </p:spPr>
      </p:pic>
      <p:grpSp>
        <p:nvGrpSpPr>
          <p:cNvPr id="8" name="Group 7">
            <a:extLst>
              <a:ext uri="{FF2B5EF4-FFF2-40B4-BE49-F238E27FC236}">
                <a16:creationId xmlns:a16="http://schemas.microsoft.com/office/drawing/2014/main" id="{526A9DB4-2548-F6CE-597E-D8FE834FC943}"/>
              </a:ext>
            </a:extLst>
          </p:cNvPr>
          <p:cNvGrpSpPr/>
          <p:nvPr/>
        </p:nvGrpSpPr>
        <p:grpSpPr>
          <a:xfrm>
            <a:off x="8907757" y="493411"/>
            <a:ext cx="3083393" cy="1321159"/>
            <a:chOff x="3631798" y="5804340"/>
            <a:chExt cx="3083393" cy="1321159"/>
          </a:xfrm>
        </p:grpSpPr>
        <p:grpSp>
          <p:nvGrpSpPr>
            <p:cNvPr id="12" name="Group 11">
              <a:extLst>
                <a:ext uri="{FF2B5EF4-FFF2-40B4-BE49-F238E27FC236}">
                  <a16:creationId xmlns:a16="http://schemas.microsoft.com/office/drawing/2014/main" id="{E2C88482-6F31-EE3A-52EB-FF7268037F99}"/>
                </a:ext>
              </a:extLst>
            </p:cNvPr>
            <p:cNvGrpSpPr/>
            <p:nvPr/>
          </p:nvGrpSpPr>
          <p:grpSpPr>
            <a:xfrm>
              <a:off x="3631798" y="5804340"/>
              <a:ext cx="482530" cy="467114"/>
              <a:chOff x="3631798" y="5804340"/>
              <a:chExt cx="482530" cy="467114"/>
            </a:xfrm>
          </p:grpSpPr>
          <p:sp>
            <p:nvSpPr>
              <p:cNvPr id="14" name="Oval 13">
                <a:extLst>
                  <a:ext uri="{FF2B5EF4-FFF2-40B4-BE49-F238E27FC236}">
                    <a16:creationId xmlns:a16="http://schemas.microsoft.com/office/drawing/2014/main" id="{C28B6664-DD54-3ECF-FFA1-37C8B3E8CFE7}"/>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5" name="TextBox 14">
                <a:extLst>
                  <a:ext uri="{FF2B5EF4-FFF2-40B4-BE49-F238E27FC236}">
                    <a16:creationId xmlns:a16="http://schemas.microsoft.com/office/drawing/2014/main" id="{3207F188-6966-7973-5137-88D8D1C96ECD}"/>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
          <p:nvSpPr>
            <p:cNvPr id="13" name="TextBox 12">
              <a:extLst>
                <a:ext uri="{FF2B5EF4-FFF2-40B4-BE49-F238E27FC236}">
                  <a16:creationId xmlns:a16="http://schemas.microsoft.com/office/drawing/2014/main" id="{468DFCAD-8524-762D-1CF6-CC8ADE4D48AF}"/>
                </a:ext>
              </a:extLst>
            </p:cNvPr>
            <p:cNvSpPr txBox="1"/>
            <p:nvPr/>
          </p:nvSpPr>
          <p:spPr>
            <a:xfrm>
              <a:off x="4109151" y="5925170"/>
              <a:ext cx="2606040" cy="1200329"/>
            </a:xfrm>
            <a:prstGeom prst="rect">
              <a:avLst/>
            </a:prstGeom>
            <a:noFill/>
          </p:spPr>
          <p:txBody>
            <a:bodyPr wrap="square">
              <a:spAutoFit/>
            </a:bodyPr>
            <a:lstStyle/>
            <a:p>
              <a:r>
                <a:rPr lang="en-US"/>
                <a:t>Emotional Area:</a:t>
              </a:r>
            </a:p>
            <a:p>
              <a:r>
                <a:rPr lang="en-US"/>
                <a:t>Pain </a:t>
              </a:r>
            </a:p>
            <a:p>
              <a:r>
                <a:rPr lang="en-US"/>
                <a:t>Hunger</a:t>
              </a:r>
            </a:p>
            <a:p>
              <a:r>
                <a:rPr lang="en-US"/>
                <a:t>“Fight or Flight” response</a:t>
              </a:r>
            </a:p>
          </p:txBody>
        </p:sp>
      </p:grpSp>
      <p:sp>
        <p:nvSpPr>
          <p:cNvPr id="16" name="Speech Bubble: Rectangle with Corners Rounded 15">
            <a:extLst>
              <a:ext uri="{FF2B5EF4-FFF2-40B4-BE49-F238E27FC236}">
                <a16:creationId xmlns:a16="http://schemas.microsoft.com/office/drawing/2014/main" id="{09A12B44-6E53-1D2E-29FC-3CB179F0021D}"/>
              </a:ext>
            </a:extLst>
          </p:cNvPr>
          <p:cNvSpPr/>
          <p:nvPr/>
        </p:nvSpPr>
        <p:spPr>
          <a:xfrm>
            <a:off x="343693" y="5726401"/>
            <a:ext cx="3243569" cy="568891"/>
          </a:xfrm>
          <a:prstGeom prst="wedgeRoundRectCallout">
            <a:avLst>
              <a:gd name="adj1" fmla="val 31036"/>
              <a:gd name="adj2" fmla="val -379260"/>
              <a:gd name="adj3" fmla="val 16667"/>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3200"/>
              <a:t>Corpus Callosum</a:t>
            </a:r>
          </a:p>
        </p:txBody>
      </p:sp>
      <p:grpSp>
        <p:nvGrpSpPr>
          <p:cNvPr id="19" name="Group 18">
            <a:extLst>
              <a:ext uri="{FF2B5EF4-FFF2-40B4-BE49-F238E27FC236}">
                <a16:creationId xmlns:a16="http://schemas.microsoft.com/office/drawing/2014/main" id="{3C5312AA-9933-9AE8-3AF6-BD49167E6E2C}"/>
              </a:ext>
            </a:extLst>
          </p:cNvPr>
          <p:cNvGrpSpPr/>
          <p:nvPr/>
        </p:nvGrpSpPr>
        <p:grpSpPr>
          <a:xfrm>
            <a:off x="3923733" y="3098889"/>
            <a:ext cx="482530" cy="467114"/>
            <a:chOff x="3631798" y="5804340"/>
            <a:chExt cx="482530" cy="467114"/>
          </a:xfrm>
        </p:grpSpPr>
        <p:sp>
          <p:nvSpPr>
            <p:cNvPr id="21" name="Oval 20">
              <a:extLst>
                <a:ext uri="{FF2B5EF4-FFF2-40B4-BE49-F238E27FC236}">
                  <a16:creationId xmlns:a16="http://schemas.microsoft.com/office/drawing/2014/main" id="{1B4082B9-126B-BE1F-1498-9F74CBD3DD60}"/>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22" name="TextBox 21">
              <a:extLst>
                <a:ext uri="{FF2B5EF4-FFF2-40B4-BE49-F238E27FC236}">
                  <a16:creationId xmlns:a16="http://schemas.microsoft.com/office/drawing/2014/main" id="{38254A46-F81F-C9EE-DF7A-587CD8C40978}"/>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Tree>
    <p:extLst>
      <p:ext uri="{BB962C8B-B14F-4D97-AF65-F5344CB8AC3E}">
        <p14:creationId xmlns:p14="http://schemas.microsoft.com/office/powerpoint/2010/main" val="437141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E24306-219D-E503-4ED5-1EE786A8533A}"/>
              </a:ext>
            </a:extLst>
          </p:cNvPr>
          <p:cNvSpPr/>
          <p:nvPr/>
        </p:nvSpPr>
        <p:spPr>
          <a:xfrm>
            <a:off x="0" y="0"/>
            <a:ext cx="12192000" cy="6858000"/>
          </a:xfrm>
          <a:prstGeom prst="rect">
            <a:avLst/>
          </a:prstGeom>
          <a:gradFill>
            <a:gsLst>
              <a:gs pos="100000">
                <a:schemeClr val="accent1">
                  <a:lumMod val="5000"/>
                  <a:lumOff val="95000"/>
                </a:schemeClr>
              </a:gs>
              <a:gs pos="37000">
                <a:srgbClr val="002060"/>
              </a:gs>
              <a:gs pos="63000">
                <a:srgbClr val="41D8F8"/>
              </a:gs>
              <a:gs pos="50000">
                <a:schemeClr val="accent1">
                  <a:lumMod val="45000"/>
                  <a:lumOff val="55000"/>
                </a:schemeClr>
              </a:gs>
              <a:gs pos="0">
                <a:schemeClr val="tx1"/>
              </a:gs>
            </a:gsLst>
            <a:lin ang="0" scaled="0"/>
          </a:gra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FA1644C-6873-7026-C55F-5DE558C807F3}"/>
              </a:ext>
            </a:extLst>
          </p:cNvPr>
          <p:cNvSpPr/>
          <p:nvPr/>
        </p:nvSpPr>
        <p:spPr>
          <a:xfrm>
            <a:off x="462218" y="0"/>
            <a:ext cx="2414508" cy="923330"/>
          </a:xfrm>
          <a:prstGeom prst="rect">
            <a:avLst/>
          </a:prstGeom>
          <a:noFill/>
        </p:spPr>
        <p:txBody>
          <a:bodyPr wrap="none" lIns="91440" tIns="45720" rIns="91440" bIns="45720">
            <a:spAutoFit/>
          </a:bodyPr>
          <a:lstStyle/>
          <a:p>
            <a:pPr algn="ctr"/>
            <a:r>
              <a:rPr lang="en-US" sz="5400" b="1" spc="50">
                <a:ln w="9525" cmpd="sng">
                  <a:solidFill>
                    <a:schemeClr val="accent1"/>
                  </a:solidFill>
                  <a:prstDash val="solid"/>
                </a:ln>
                <a:solidFill>
                  <a:srgbClr val="70AD47">
                    <a:tint val="1000"/>
                  </a:srgbClr>
                </a:solidFill>
                <a:effectLst>
                  <a:glow rad="38100">
                    <a:schemeClr val="accent1">
                      <a:alpha val="40000"/>
                    </a:schemeClr>
                  </a:glow>
                </a:effectLst>
              </a:rPr>
              <a:t>Anxiety</a:t>
            </a:r>
          </a:p>
        </p:txBody>
      </p:sp>
      <p:sp>
        <p:nvSpPr>
          <p:cNvPr id="3" name="Rectangle 2">
            <a:extLst>
              <a:ext uri="{FF2B5EF4-FFF2-40B4-BE49-F238E27FC236}">
                <a16:creationId xmlns:a16="http://schemas.microsoft.com/office/drawing/2014/main" id="{FC6B251E-3D44-BD8C-9DF4-73776B213C53}"/>
              </a:ext>
            </a:extLst>
          </p:cNvPr>
          <p:cNvSpPr/>
          <p:nvPr/>
        </p:nvSpPr>
        <p:spPr>
          <a:xfrm>
            <a:off x="6910202" y="-9069"/>
            <a:ext cx="4985275" cy="923330"/>
          </a:xfrm>
          <a:prstGeom prst="rect">
            <a:avLst/>
          </a:prstGeom>
          <a:noFill/>
        </p:spPr>
        <p:txBody>
          <a:bodyPr wrap="none" lIns="91440" tIns="45720" rIns="91440" bIns="45720">
            <a:spAutoFit/>
          </a:bodyPr>
          <a:lstStyle/>
          <a:p>
            <a:pPr algn="ctr"/>
            <a:r>
              <a:rPr lang="en-US" sz="5400" b="1" cap="none" spc="0">
                <a:ln w="10160">
                  <a:solidFill>
                    <a:schemeClr val="accent5"/>
                  </a:solidFill>
                  <a:prstDash val="solid"/>
                </a:ln>
                <a:effectLst>
                  <a:outerShdw blurRad="38100" dist="22860" dir="5400000" algn="tl" rotWithShape="0">
                    <a:srgbClr val="000000">
                      <a:alpha val="30000"/>
                    </a:srgbClr>
                  </a:outerShdw>
                </a:effectLst>
              </a:rPr>
              <a:t>Anxiety Disorder</a:t>
            </a:r>
          </a:p>
        </p:txBody>
      </p:sp>
      <p:sp>
        <p:nvSpPr>
          <p:cNvPr id="5" name="Rectangle 4">
            <a:extLst>
              <a:ext uri="{FF2B5EF4-FFF2-40B4-BE49-F238E27FC236}">
                <a16:creationId xmlns:a16="http://schemas.microsoft.com/office/drawing/2014/main" id="{E3600211-2B10-C360-F8A5-4DB6B231A6EE}"/>
              </a:ext>
            </a:extLst>
          </p:cNvPr>
          <p:cNvSpPr/>
          <p:nvPr/>
        </p:nvSpPr>
        <p:spPr>
          <a:xfrm>
            <a:off x="193903" y="951290"/>
            <a:ext cx="2772554" cy="707886"/>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A normal reaction to </a:t>
            </a:r>
            <a:br>
              <a:rPr lang="en-US" sz="2000" b="1" cap="none" spc="50">
                <a:ln w="0"/>
                <a:solidFill>
                  <a:schemeClr val="bg2"/>
                </a:solidFill>
                <a:effectLst>
                  <a:innerShdw blurRad="63500" dist="50800" dir="13500000">
                    <a:srgbClr val="000000">
                      <a:alpha val="50000"/>
                    </a:srgbClr>
                  </a:innerShdw>
                </a:effectLst>
              </a:rPr>
            </a:br>
            <a:r>
              <a:rPr lang="en-US" sz="2000" b="1" cap="none" spc="50">
                <a:ln w="0"/>
                <a:solidFill>
                  <a:schemeClr val="bg2"/>
                </a:solidFill>
                <a:effectLst>
                  <a:innerShdw blurRad="63500" dist="50800" dir="13500000">
                    <a:srgbClr val="000000">
                      <a:alpha val="50000"/>
                    </a:srgbClr>
                  </a:innerShdw>
                </a:effectLst>
              </a:rPr>
              <a:t>stress or difficult times</a:t>
            </a:r>
          </a:p>
        </p:txBody>
      </p:sp>
      <p:sp>
        <p:nvSpPr>
          <p:cNvPr id="8" name="Rectangle 7">
            <a:extLst>
              <a:ext uri="{FF2B5EF4-FFF2-40B4-BE49-F238E27FC236}">
                <a16:creationId xmlns:a16="http://schemas.microsoft.com/office/drawing/2014/main" id="{698FC28B-1ABC-A411-9E61-975A83AF6532}"/>
              </a:ext>
            </a:extLst>
          </p:cNvPr>
          <p:cNvSpPr/>
          <p:nvPr/>
        </p:nvSpPr>
        <p:spPr>
          <a:xfrm>
            <a:off x="193903" y="1890102"/>
            <a:ext cx="2047997" cy="707886"/>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Triggered by a </a:t>
            </a:r>
            <a:br>
              <a:rPr lang="en-US" sz="2000" b="1" cap="none" spc="50">
                <a:ln w="0"/>
                <a:solidFill>
                  <a:schemeClr val="bg2"/>
                </a:solidFill>
                <a:effectLst>
                  <a:innerShdw blurRad="63500" dist="50800" dir="13500000">
                    <a:srgbClr val="000000">
                      <a:alpha val="50000"/>
                    </a:srgbClr>
                  </a:innerShdw>
                </a:effectLst>
              </a:rPr>
            </a:br>
            <a:r>
              <a:rPr lang="en-US" sz="2000" b="1" cap="none" spc="50">
                <a:ln w="0"/>
                <a:solidFill>
                  <a:schemeClr val="bg2"/>
                </a:solidFill>
                <a:effectLst>
                  <a:innerShdw blurRad="63500" dist="50800" dir="13500000">
                    <a:srgbClr val="000000">
                      <a:alpha val="50000"/>
                    </a:srgbClr>
                  </a:innerShdw>
                </a:effectLst>
              </a:rPr>
              <a:t>specific stressor </a:t>
            </a:r>
          </a:p>
        </p:txBody>
      </p:sp>
      <p:sp>
        <p:nvSpPr>
          <p:cNvPr id="9" name="Rectangle 8">
            <a:extLst>
              <a:ext uri="{FF2B5EF4-FFF2-40B4-BE49-F238E27FC236}">
                <a16:creationId xmlns:a16="http://schemas.microsoft.com/office/drawing/2014/main" id="{91A61627-7E85-F217-8E90-90B21EEDAF6D}"/>
              </a:ext>
            </a:extLst>
          </p:cNvPr>
          <p:cNvSpPr/>
          <p:nvPr/>
        </p:nvSpPr>
        <p:spPr>
          <a:xfrm>
            <a:off x="193903" y="2828914"/>
            <a:ext cx="3293146" cy="400110"/>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With start and ending point</a:t>
            </a:r>
          </a:p>
        </p:txBody>
      </p:sp>
      <p:sp>
        <p:nvSpPr>
          <p:cNvPr id="10" name="Rectangle 9">
            <a:extLst>
              <a:ext uri="{FF2B5EF4-FFF2-40B4-BE49-F238E27FC236}">
                <a16:creationId xmlns:a16="http://schemas.microsoft.com/office/drawing/2014/main" id="{64088A21-08FB-0ED3-0359-8A21A6FF1B07}"/>
              </a:ext>
            </a:extLst>
          </p:cNvPr>
          <p:cNvSpPr/>
          <p:nvPr/>
        </p:nvSpPr>
        <p:spPr>
          <a:xfrm>
            <a:off x="193903" y="3459950"/>
            <a:ext cx="2356992" cy="707886"/>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Can be helpful and </a:t>
            </a:r>
            <a:br>
              <a:rPr lang="en-US" sz="2000" b="1" cap="none" spc="50">
                <a:ln w="0"/>
                <a:solidFill>
                  <a:schemeClr val="bg2"/>
                </a:solidFill>
                <a:effectLst>
                  <a:innerShdw blurRad="63500" dist="50800" dir="13500000">
                    <a:srgbClr val="000000">
                      <a:alpha val="50000"/>
                    </a:srgbClr>
                  </a:innerShdw>
                </a:effectLst>
              </a:rPr>
            </a:br>
            <a:r>
              <a:rPr lang="en-US" sz="2000" b="1" cap="none" spc="50">
                <a:ln w="0"/>
                <a:solidFill>
                  <a:schemeClr val="bg2"/>
                </a:solidFill>
                <a:effectLst>
                  <a:innerShdw blurRad="63500" dist="50800" dir="13500000">
                    <a:srgbClr val="000000">
                      <a:alpha val="50000"/>
                    </a:srgbClr>
                  </a:innerShdw>
                </a:effectLst>
              </a:rPr>
              <a:t>motivational</a:t>
            </a:r>
          </a:p>
        </p:txBody>
      </p:sp>
      <p:sp>
        <p:nvSpPr>
          <p:cNvPr id="11" name="Rectangle 10">
            <a:extLst>
              <a:ext uri="{FF2B5EF4-FFF2-40B4-BE49-F238E27FC236}">
                <a16:creationId xmlns:a16="http://schemas.microsoft.com/office/drawing/2014/main" id="{BC9D4E3C-5781-3DC0-42FB-8B91DF7E9CED}"/>
              </a:ext>
            </a:extLst>
          </p:cNvPr>
          <p:cNvSpPr/>
          <p:nvPr/>
        </p:nvSpPr>
        <p:spPr>
          <a:xfrm>
            <a:off x="193903" y="4398762"/>
            <a:ext cx="3162661" cy="400110"/>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Disappears after situation </a:t>
            </a:r>
          </a:p>
        </p:txBody>
      </p:sp>
      <p:sp>
        <p:nvSpPr>
          <p:cNvPr id="12" name="Rectangle 11">
            <a:extLst>
              <a:ext uri="{FF2B5EF4-FFF2-40B4-BE49-F238E27FC236}">
                <a16:creationId xmlns:a16="http://schemas.microsoft.com/office/drawing/2014/main" id="{C77A7762-54DB-C00E-25F4-92FE18FBB872}"/>
              </a:ext>
            </a:extLst>
          </p:cNvPr>
          <p:cNvSpPr/>
          <p:nvPr/>
        </p:nvSpPr>
        <p:spPr>
          <a:xfrm>
            <a:off x="193903" y="5029798"/>
            <a:ext cx="3641318" cy="400110"/>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Relaxing makes you feel better</a:t>
            </a:r>
          </a:p>
        </p:txBody>
      </p:sp>
      <p:sp>
        <p:nvSpPr>
          <p:cNvPr id="13" name="Rectangle 12">
            <a:extLst>
              <a:ext uri="{FF2B5EF4-FFF2-40B4-BE49-F238E27FC236}">
                <a16:creationId xmlns:a16="http://schemas.microsoft.com/office/drawing/2014/main" id="{180A2240-9E73-E5B8-0FC8-BFD094AF2F34}"/>
              </a:ext>
            </a:extLst>
          </p:cNvPr>
          <p:cNvSpPr/>
          <p:nvPr/>
        </p:nvSpPr>
        <p:spPr>
          <a:xfrm>
            <a:off x="193903" y="5660836"/>
            <a:ext cx="3854645" cy="400110"/>
          </a:xfrm>
          <a:prstGeom prst="rect">
            <a:avLst/>
          </a:prstGeom>
          <a:noFill/>
        </p:spPr>
        <p:txBody>
          <a:bodyPr wrap="none" lIns="91440" tIns="45720" rIns="91440" bIns="45720">
            <a:spAutoFit/>
          </a:bodyPr>
          <a:lstStyle/>
          <a:p>
            <a:r>
              <a:rPr lang="en-US" sz="2000" b="1" cap="none" spc="50">
                <a:ln w="0"/>
                <a:solidFill>
                  <a:schemeClr val="bg2"/>
                </a:solidFill>
                <a:effectLst>
                  <a:innerShdw blurRad="63500" dist="50800" dir="13500000">
                    <a:srgbClr val="000000">
                      <a:alpha val="50000"/>
                    </a:srgbClr>
                  </a:innerShdw>
                </a:effectLst>
              </a:rPr>
              <a:t>It’s a response to a bad situation</a:t>
            </a:r>
          </a:p>
        </p:txBody>
      </p:sp>
      <p:sp>
        <p:nvSpPr>
          <p:cNvPr id="14" name="Rectangle 13">
            <a:extLst>
              <a:ext uri="{FF2B5EF4-FFF2-40B4-BE49-F238E27FC236}">
                <a16:creationId xmlns:a16="http://schemas.microsoft.com/office/drawing/2014/main" id="{BF6F2DB5-65C9-D796-F455-4CB1AADD7843}"/>
              </a:ext>
            </a:extLst>
          </p:cNvPr>
          <p:cNvSpPr/>
          <p:nvPr/>
        </p:nvSpPr>
        <p:spPr>
          <a:xfrm>
            <a:off x="9415209" y="951290"/>
            <a:ext cx="2582888" cy="400110"/>
          </a:xfrm>
          <a:prstGeom prst="rect">
            <a:avLst/>
          </a:prstGeom>
          <a:noFill/>
        </p:spPr>
        <p:txBody>
          <a:bodyPr wrap="none" lIns="91440" tIns="45720" rIns="91440" bIns="45720">
            <a:spAutoFit/>
          </a:bodyPr>
          <a:lstStyle/>
          <a:p>
            <a:pPr algn="r"/>
            <a:r>
              <a:rPr lang="en-US" sz="2000" b="1" cap="none" spc="50">
                <a:ln w="0"/>
                <a:effectLst>
                  <a:innerShdw blurRad="63500" dist="50800" dir="13500000">
                    <a:srgbClr val="000000">
                      <a:alpha val="50000"/>
                    </a:srgbClr>
                  </a:innerShdw>
                </a:effectLst>
              </a:rPr>
              <a:t>Comes without cause</a:t>
            </a:r>
          </a:p>
        </p:txBody>
      </p:sp>
      <p:sp>
        <p:nvSpPr>
          <p:cNvPr id="15" name="Rectangle 14">
            <a:extLst>
              <a:ext uri="{FF2B5EF4-FFF2-40B4-BE49-F238E27FC236}">
                <a16:creationId xmlns:a16="http://schemas.microsoft.com/office/drawing/2014/main" id="{9D8854EE-9B85-F949-31B8-E1DA0270E490}"/>
              </a:ext>
            </a:extLst>
          </p:cNvPr>
          <p:cNvSpPr/>
          <p:nvPr/>
        </p:nvSpPr>
        <p:spPr>
          <a:xfrm>
            <a:off x="8481109" y="1770089"/>
            <a:ext cx="3516988" cy="400110"/>
          </a:xfrm>
          <a:prstGeom prst="rect">
            <a:avLst/>
          </a:prstGeom>
          <a:noFill/>
        </p:spPr>
        <p:txBody>
          <a:bodyPr wrap="none" lIns="91440" tIns="45720" rIns="91440" bIns="45720">
            <a:spAutoFit/>
          </a:bodyPr>
          <a:lstStyle/>
          <a:p>
            <a:pPr algn="r"/>
            <a:r>
              <a:rPr lang="en-US" sz="2000" b="1" cap="none" spc="50">
                <a:ln w="0"/>
                <a:effectLst>
                  <a:innerShdw blurRad="63500" dist="50800" dir="13500000">
                    <a:srgbClr val="000000">
                      <a:alpha val="50000"/>
                    </a:srgbClr>
                  </a:innerShdw>
                </a:effectLst>
              </a:rPr>
              <a:t>Intense or improper response</a:t>
            </a:r>
          </a:p>
        </p:txBody>
      </p:sp>
      <p:sp>
        <p:nvSpPr>
          <p:cNvPr id="16" name="Rectangle 15">
            <a:extLst>
              <a:ext uri="{FF2B5EF4-FFF2-40B4-BE49-F238E27FC236}">
                <a16:creationId xmlns:a16="http://schemas.microsoft.com/office/drawing/2014/main" id="{5AD07998-F75C-62A4-9C34-EDBB612490D6}"/>
              </a:ext>
            </a:extLst>
          </p:cNvPr>
          <p:cNvSpPr/>
          <p:nvPr/>
        </p:nvSpPr>
        <p:spPr>
          <a:xfrm>
            <a:off x="8627558" y="2588888"/>
            <a:ext cx="3370539" cy="400110"/>
          </a:xfrm>
          <a:prstGeom prst="rect">
            <a:avLst/>
          </a:prstGeom>
          <a:noFill/>
        </p:spPr>
        <p:txBody>
          <a:bodyPr wrap="none" lIns="91440" tIns="45720" rIns="91440" bIns="45720">
            <a:spAutoFit/>
          </a:bodyPr>
          <a:lstStyle/>
          <a:p>
            <a:pPr algn="r"/>
            <a:r>
              <a:rPr lang="en-US" sz="2000" b="1" cap="none" spc="50">
                <a:ln w="0"/>
                <a:effectLst>
                  <a:innerShdw blurRad="63500" dist="50800" dir="13500000">
                    <a:srgbClr val="000000">
                      <a:alpha val="50000"/>
                    </a:srgbClr>
                  </a:innerShdw>
                </a:effectLst>
              </a:rPr>
              <a:t>Can last weeks and beyond </a:t>
            </a:r>
          </a:p>
        </p:txBody>
      </p:sp>
      <p:sp>
        <p:nvSpPr>
          <p:cNvPr id="17" name="Rectangle 16">
            <a:extLst>
              <a:ext uri="{FF2B5EF4-FFF2-40B4-BE49-F238E27FC236}">
                <a16:creationId xmlns:a16="http://schemas.microsoft.com/office/drawing/2014/main" id="{072C3165-8B1F-C973-8D45-1B06D8060556}"/>
              </a:ext>
            </a:extLst>
          </p:cNvPr>
          <p:cNvSpPr/>
          <p:nvPr/>
        </p:nvSpPr>
        <p:spPr>
          <a:xfrm>
            <a:off x="9851997" y="3407687"/>
            <a:ext cx="2146100" cy="400110"/>
          </a:xfrm>
          <a:prstGeom prst="rect">
            <a:avLst/>
          </a:prstGeom>
          <a:noFill/>
        </p:spPr>
        <p:txBody>
          <a:bodyPr wrap="none" lIns="91440" tIns="45720" rIns="91440" bIns="45720">
            <a:spAutoFit/>
          </a:bodyPr>
          <a:lstStyle/>
          <a:p>
            <a:pPr algn="r"/>
            <a:r>
              <a:rPr lang="en-US" sz="2000" b="1" cap="none" spc="50">
                <a:ln w="0"/>
                <a:effectLst>
                  <a:innerShdw blurRad="63500" dist="50800" dir="13500000">
                    <a:srgbClr val="000000">
                      <a:alpha val="50000"/>
                    </a:srgbClr>
                  </a:innerShdw>
                </a:effectLst>
              </a:rPr>
              <a:t>Disturbs daily life</a:t>
            </a:r>
          </a:p>
        </p:txBody>
      </p:sp>
      <p:sp>
        <p:nvSpPr>
          <p:cNvPr id="18" name="Rectangle 17">
            <a:extLst>
              <a:ext uri="{FF2B5EF4-FFF2-40B4-BE49-F238E27FC236}">
                <a16:creationId xmlns:a16="http://schemas.microsoft.com/office/drawing/2014/main" id="{74105968-0003-F0D2-3E90-805AFDF8B22D}"/>
              </a:ext>
            </a:extLst>
          </p:cNvPr>
          <p:cNvSpPr/>
          <p:nvPr/>
        </p:nvSpPr>
        <p:spPr>
          <a:xfrm>
            <a:off x="8487199" y="4226486"/>
            <a:ext cx="3510898" cy="1015663"/>
          </a:xfrm>
          <a:prstGeom prst="rect">
            <a:avLst/>
          </a:prstGeom>
          <a:noFill/>
        </p:spPr>
        <p:txBody>
          <a:bodyPr wrap="none" lIns="91440" tIns="45720" rIns="91440" bIns="45720">
            <a:spAutoFit/>
          </a:bodyPr>
          <a:lstStyle/>
          <a:p>
            <a:pPr algn="r"/>
            <a:r>
              <a:rPr lang="en-US" sz="2000" b="1" cap="none" spc="50">
                <a:ln w="0"/>
                <a:effectLst>
                  <a:innerShdw blurRad="63500" dist="50800" dir="13500000">
                    <a:srgbClr val="000000">
                      <a:alpha val="50000"/>
                    </a:srgbClr>
                  </a:innerShdw>
                </a:effectLst>
              </a:rPr>
              <a:t>Physical symptoms</a:t>
            </a:r>
            <a:br>
              <a:rPr lang="en-US" sz="2000" b="1" cap="none" spc="50">
                <a:ln w="0"/>
                <a:effectLst>
                  <a:innerShdw blurRad="63500" dist="50800" dir="13500000">
                    <a:srgbClr val="000000">
                      <a:alpha val="50000"/>
                    </a:srgbClr>
                  </a:innerShdw>
                </a:effectLst>
              </a:rPr>
            </a:br>
            <a:r>
              <a:rPr lang="en-US" sz="2000" b="1" cap="none" spc="50">
                <a:ln w="0"/>
                <a:effectLst>
                  <a:innerShdw blurRad="63500" dist="50800" dir="13500000">
                    <a:srgbClr val="000000">
                      <a:alpha val="50000"/>
                    </a:srgbClr>
                  </a:innerShdw>
                </a:effectLst>
              </a:rPr>
              <a:t>sweating, trembling, </a:t>
            </a:r>
            <a:br>
              <a:rPr lang="en-US" sz="2000" b="1" cap="none" spc="50">
                <a:ln w="0"/>
                <a:effectLst>
                  <a:innerShdw blurRad="63500" dist="50800" dir="13500000">
                    <a:srgbClr val="000000">
                      <a:alpha val="50000"/>
                    </a:srgbClr>
                  </a:innerShdw>
                </a:effectLst>
              </a:rPr>
            </a:br>
            <a:r>
              <a:rPr lang="en-US" sz="2000" b="1" cap="none" spc="50">
                <a:ln w="0"/>
                <a:effectLst>
                  <a:innerShdw blurRad="63500" dist="50800" dir="13500000">
                    <a:srgbClr val="000000">
                      <a:alpha val="50000"/>
                    </a:srgbClr>
                  </a:innerShdw>
                </a:effectLst>
              </a:rPr>
              <a:t>lightheadedness, racing heart</a:t>
            </a:r>
          </a:p>
        </p:txBody>
      </p:sp>
      <p:sp>
        <p:nvSpPr>
          <p:cNvPr id="19" name="Rectangle 18">
            <a:extLst>
              <a:ext uri="{FF2B5EF4-FFF2-40B4-BE49-F238E27FC236}">
                <a16:creationId xmlns:a16="http://schemas.microsoft.com/office/drawing/2014/main" id="{576FE246-9C32-CACF-3693-F80781E6A652}"/>
              </a:ext>
            </a:extLst>
          </p:cNvPr>
          <p:cNvSpPr/>
          <p:nvPr/>
        </p:nvSpPr>
        <p:spPr>
          <a:xfrm>
            <a:off x="8343763" y="5660836"/>
            <a:ext cx="3654334" cy="400110"/>
          </a:xfrm>
          <a:prstGeom prst="rect">
            <a:avLst/>
          </a:prstGeom>
          <a:noFill/>
        </p:spPr>
        <p:txBody>
          <a:bodyPr wrap="none" lIns="91440" tIns="45720" rIns="91440" bIns="45720">
            <a:spAutoFit/>
          </a:bodyPr>
          <a:lstStyle/>
          <a:p>
            <a:pPr algn="r"/>
            <a:r>
              <a:rPr lang="en-US" sz="2000" b="1" cap="none" spc="50">
                <a:ln w="0"/>
                <a:effectLst>
                  <a:innerShdw blurRad="63500" dist="50800" dir="13500000">
                    <a:srgbClr val="000000">
                      <a:alpha val="50000"/>
                    </a:srgbClr>
                  </a:innerShdw>
                </a:effectLst>
              </a:rPr>
              <a:t>Feels like impossible to control</a:t>
            </a:r>
          </a:p>
        </p:txBody>
      </p:sp>
      <p:grpSp>
        <p:nvGrpSpPr>
          <p:cNvPr id="4" name="Group 3">
            <a:extLst>
              <a:ext uri="{FF2B5EF4-FFF2-40B4-BE49-F238E27FC236}">
                <a16:creationId xmlns:a16="http://schemas.microsoft.com/office/drawing/2014/main" id="{EBBF0812-1E54-3408-8161-42BCE99ABC53}"/>
              </a:ext>
            </a:extLst>
          </p:cNvPr>
          <p:cNvGrpSpPr/>
          <p:nvPr/>
        </p:nvGrpSpPr>
        <p:grpSpPr>
          <a:xfrm>
            <a:off x="4543191" y="2911310"/>
            <a:ext cx="3028225" cy="1097280"/>
            <a:chOff x="6776175" y="413885"/>
            <a:chExt cx="3028225" cy="1097280"/>
          </a:xfrm>
        </p:grpSpPr>
        <p:sp>
          <p:nvSpPr>
            <p:cNvPr id="6" name="Rectangle: Rounded Corners 1">
              <a:extLst>
                <a:ext uri="{FF2B5EF4-FFF2-40B4-BE49-F238E27FC236}">
                  <a16:creationId xmlns:a16="http://schemas.microsoft.com/office/drawing/2014/main" id="{7D27F3E8-E3AB-D244-0AA2-86BAADCF29EB}"/>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     </a:t>
              </a:r>
              <a:r>
                <a:rPr lang="en-US" sz="2400"/>
                <a:t>Anxiety</a:t>
              </a:r>
              <a:endParaRPr lang="en-US"/>
            </a:p>
          </p:txBody>
        </p:sp>
        <p:sp>
          <p:nvSpPr>
            <p:cNvPr id="20" name="Hexagon 19">
              <a:extLst>
                <a:ext uri="{FF2B5EF4-FFF2-40B4-BE49-F238E27FC236}">
                  <a16:creationId xmlns:a16="http://schemas.microsoft.com/office/drawing/2014/main" id="{784A5642-8364-9AA4-4799-0962A8922922}"/>
                </a:ext>
              </a:extLst>
            </p:cNvPr>
            <p:cNvSpPr/>
            <p:nvPr/>
          </p:nvSpPr>
          <p:spPr>
            <a:xfrm rot="1772274">
              <a:off x="6776175" y="575244"/>
              <a:ext cx="911677" cy="774560"/>
            </a:xfrm>
            <a:prstGeom prst="hexagon">
              <a:avLst>
                <a:gd name="adj" fmla="val 28735"/>
                <a:gd name="vf" fmla="val 115470"/>
              </a:avLst>
            </a:prstGeom>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01</a:t>
              </a:r>
              <a:endParaRPr lang="en-US" b="1"/>
            </a:p>
          </p:txBody>
        </p:sp>
      </p:grpSp>
    </p:spTree>
    <p:extLst>
      <p:ext uri="{BB962C8B-B14F-4D97-AF65-F5344CB8AC3E}">
        <p14:creationId xmlns:p14="http://schemas.microsoft.com/office/powerpoint/2010/main" val="2262788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close-up of a brain&#10;&#10;AI-generated content may be incorrect.">
            <a:extLst>
              <a:ext uri="{FF2B5EF4-FFF2-40B4-BE49-F238E27FC236}">
                <a16:creationId xmlns:a16="http://schemas.microsoft.com/office/drawing/2014/main" id="{B24A4F2F-83F5-6A57-4596-513986CB0F9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Effect>
                      <a14:colorTemperature colorTemp="4700"/>
                    </a14:imgEffect>
                    <a14:imgEffect>
                      <a14:saturation sat="2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l="9092" t="9249" r="9093" b="12050"/>
          <a:stretch>
            <a:fillRect/>
          </a:stretch>
        </p:blipFill>
        <p:spPr>
          <a:xfrm>
            <a:off x="343693" y="1800224"/>
            <a:ext cx="5555849" cy="4275513"/>
          </a:xfrm>
          <a:prstGeom prst="rect">
            <a:avLst/>
          </a:prstGeom>
        </p:spPr>
      </p:pic>
      <p:grpSp>
        <p:nvGrpSpPr>
          <p:cNvPr id="5" name="Group 4">
            <a:extLst>
              <a:ext uri="{FF2B5EF4-FFF2-40B4-BE49-F238E27FC236}">
                <a16:creationId xmlns:a16="http://schemas.microsoft.com/office/drawing/2014/main" id="{A8B5C8FB-2C0D-14A7-88C8-A138482AFEDE}"/>
              </a:ext>
            </a:extLst>
          </p:cNvPr>
          <p:cNvGrpSpPr/>
          <p:nvPr/>
        </p:nvGrpSpPr>
        <p:grpSpPr>
          <a:xfrm rot="16200000">
            <a:off x="6674733" y="1072840"/>
            <a:ext cx="4398380" cy="5555847"/>
            <a:chOff x="3819646" y="1036202"/>
            <a:chExt cx="4398380" cy="5555847"/>
          </a:xfrm>
        </p:grpSpPr>
        <p:pic>
          <p:nvPicPr>
            <p:cNvPr id="6" name="Content Placeholder 4">
              <a:extLst>
                <a:ext uri="{FF2B5EF4-FFF2-40B4-BE49-F238E27FC236}">
                  <a16:creationId xmlns:a16="http://schemas.microsoft.com/office/drawing/2014/main" id="{E164DDDA-DDFF-6CE4-0FD8-EFB11338399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3222" b="94889" l="10000" r="90000">
                          <a14:foregroundMark x1="18333" y1="57889" x2="21500" y2="28556"/>
                          <a14:foregroundMark x1="21500" y1="28556" x2="33833" y2="21556"/>
                          <a14:foregroundMark x1="33833" y1="21556" x2="49833" y2="18556"/>
                          <a14:foregroundMark x1="49833" y1="18556" x2="75250" y2="25111"/>
                          <a14:foregroundMark x1="75250" y1="25111" x2="82250" y2="43000"/>
                          <a14:foregroundMark x1="82250" y1="43000" x2="83667" y2="51222"/>
                          <a14:foregroundMark x1="83667" y1="51222" x2="19333" y2="51222"/>
                          <a14:foregroundMark x1="19417" y1="41222" x2="44250" y2="41667"/>
                          <a14:foregroundMark x1="44250" y1="41667" x2="76250" y2="41556"/>
                          <a14:foregroundMark x1="76250" y1="41556" x2="81333" y2="34333"/>
                          <a14:foregroundMark x1="81333" y1="34333" x2="72917" y2="24778"/>
                          <a14:foregroundMark x1="72917" y1="24778" x2="37750" y2="19889"/>
                          <a14:foregroundMark x1="37750" y1="19889" x2="26000" y2="26556"/>
                          <a14:foregroundMark x1="26000" y1="26556" x2="19167" y2="38222"/>
                          <a14:foregroundMark x1="19167" y1="38222" x2="17500" y2="44111"/>
                          <a14:foregroundMark x1="17750" y1="36333" x2="22833" y2="30667"/>
                          <a14:foregroundMark x1="22833" y1="30667" x2="46333" y2="20667"/>
                          <a14:foregroundMark x1="46333" y1="20667" x2="68333" y2="28111"/>
                          <a14:foregroundMark x1="68333" y1="28111" x2="74417" y2="34889"/>
                          <a14:foregroundMark x1="77083" y1="25111" x2="53083" y2="16111"/>
                          <a14:foregroundMark x1="53083" y1="16111" x2="35417" y2="18778"/>
                          <a14:foregroundMark x1="35417" y1="18778" x2="28417" y2="23111"/>
                          <a14:foregroundMark x1="28417" y1="23111" x2="27333" y2="24667"/>
                          <a14:foregroundMark x1="26417" y1="21778" x2="53750" y2="15889"/>
                          <a14:foregroundMark x1="53750" y1="15889" x2="61250" y2="18000"/>
                          <a14:foregroundMark x1="61250" y1="18000" x2="63000" y2="19444"/>
                          <a14:foregroundMark x1="57167" y1="14333" x2="46500" y2="13222"/>
                          <a14:foregroundMark x1="46500" y1="13222" x2="41417" y2="15333"/>
                          <a14:foregroundMark x1="50833" y1="13333" x2="56833" y2="14222"/>
                        </a14:backgroundRemoval>
                      </a14:imgEffect>
                    </a14:imgLayer>
                  </a14:imgProps>
                </a:ext>
                <a:ext uri="{28A0092B-C50C-407E-A947-70E740481C1C}">
                  <a14:useLocalDpi xmlns:a14="http://schemas.microsoft.com/office/drawing/2010/main" val="0"/>
                </a:ext>
              </a:extLst>
            </a:blip>
            <a:srcRect l="13659" t="48958" r="12815" b="10875"/>
            <a:stretch/>
          </p:blipFill>
          <p:spPr>
            <a:xfrm rot="5400000">
              <a:off x="2179899" y="2675949"/>
              <a:ext cx="5555847" cy="2276354"/>
            </a:xfrm>
            <a:prstGeom prst="rect">
              <a:avLst/>
            </a:prstGeom>
          </p:spPr>
        </p:pic>
        <p:pic>
          <p:nvPicPr>
            <p:cNvPr id="7" name="Content Placeholder 4">
              <a:extLst>
                <a:ext uri="{FF2B5EF4-FFF2-40B4-BE49-F238E27FC236}">
                  <a16:creationId xmlns:a16="http://schemas.microsoft.com/office/drawing/2014/main" id="{17429698-6CBE-220C-DB90-A4FEDDB8AF03}"/>
                </a:ext>
              </a:extLst>
            </p:cNvPr>
            <p:cNvPicPr>
              <a:picLocks noChangeAspect="1"/>
            </p:cNvPicPr>
            <p:nvPr/>
          </p:nvPicPr>
          <p:blipFill>
            <a:blip r:embed="rId7">
              <a:extLst>
                <a:ext uri="{BEBA8EAE-BF5A-486C-A8C5-ECC9F3942E4B}">
                  <a14:imgProps xmlns:a14="http://schemas.microsoft.com/office/drawing/2010/main">
                    <a14:imgLayer r:embed="rId6">
                      <a14:imgEffect>
                        <a14:backgroundRemoval t="4889" b="84222" l="10000" r="90000">
                          <a14:foregroundMark x1="18917" y1="45889" x2="36000" y2="46000"/>
                          <a14:foregroundMark x1="36000" y1="46000" x2="77917" y2="45778"/>
                          <a14:foregroundMark x1="77917" y1="45778" x2="84250" y2="45778"/>
                          <a14:foregroundMark x1="34833" y1="48556" x2="56083" y2="48556"/>
                          <a14:foregroundMark x1="67333" y1="48667" x2="81750" y2="48667"/>
                          <a14:foregroundMark x1="18583" y1="51778" x2="34417" y2="69667"/>
                          <a14:foregroundMark x1="34417" y1="69667" x2="50750" y2="74556"/>
                          <a14:foregroundMark x1="50750" y1="74556" x2="67250" y2="66889"/>
                          <a14:foregroundMark x1="67250" y1="66889" x2="72750" y2="55333"/>
                          <a14:foregroundMark x1="72750" y1="55333" x2="72750" y2="52444"/>
                          <a14:foregroundMark x1="79750" y1="54889" x2="68917" y2="69667"/>
                          <a14:foregroundMark x1="68917" y1="69667" x2="52417" y2="74111"/>
                          <a14:foregroundMark x1="52417" y1="74111" x2="31583" y2="68889"/>
                          <a14:foregroundMark x1="31583" y1="68889" x2="22083" y2="56222"/>
                          <a14:foregroundMark x1="22917" y1="69111" x2="38833" y2="77667"/>
                          <a14:foregroundMark x1="38833" y1="77667" x2="74667" y2="72667"/>
                          <a14:foregroundMark x1="74667" y1="72667" x2="76667" y2="70222"/>
                          <a14:foregroundMark x1="71667" y1="77444" x2="37333" y2="81111"/>
                          <a14:foregroundMark x1="37333" y1="81111" x2="27917" y2="77778"/>
                          <a14:foregroundMark x1="27917" y1="77778" x2="23833" y2="72778"/>
                          <a14:foregroundMark x1="33500" y1="83889" x2="52833" y2="84222"/>
                          <a14:foregroundMark x1="52833" y1="84222" x2="61250" y2="82000"/>
                        </a14:backgroundRemoval>
                      </a14:imgEffect>
                    </a14:imgLayer>
                  </a14:imgProps>
                </a:ext>
                <a:ext uri="{28A0092B-C50C-407E-A947-70E740481C1C}">
                  <a14:useLocalDpi xmlns:a14="http://schemas.microsoft.com/office/drawing/2010/main" val="0"/>
                </a:ext>
              </a:extLst>
            </a:blip>
            <a:srcRect l="13659" t="11515" r="12816" b="51042"/>
            <a:stretch/>
          </p:blipFill>
          <p:spPr>
            <a:xfrm rot="5400000">
              <a:off x="4379091" y="2753112"/>
              <a:ext cx="5555845" cy="2122025"/>
            </a:xfrm>
            <a:prstGeom prst="rect">
              <a:avLst/>
            </a:prstGeom>
          </p:spPr>
        </p:pic>
      </p:grpSp>
      <p:sp>
        <p:nvSpPr>
          <p:cNvPr id="3" name="Speech Bubble: Rectangle with Corners Rounded 2">
            <a:extLst>
              <a:ext uri="{FF2B5EF4-FFF2-40B4-BE49-F238E27FC236}">
                <a16:creationId xmlns:a16="http://schemas.microsoft.com/office/drawing/2014/main" id="{B121A888-0AD1-EE5F-B8D6-06ED2BD3E5C1}"/>
              </a:ext>
            </a:extLst>
          </p:cNvPr>
          <p:cNvSpPr/>
          <p:nvPr/>
        </p:nvSpPr>
        <p:spPr>
          <a:xfrm>
            <a:off x="566432" y="213372"/>
            <a:ext cx="3243569" cy="568891"/>
          </a:xfrm>
          <a:prstGeom prst="wedgeRoundRectCallout">
            <a:avLst>
              <a:gd name="adj1" fmla="val 12692"/>
              <a:gd name="adj2" fmla="val 210081"/>
              <a:gd name="adj3" fmla="val 16667"/>
            </a:avLst>
          </a:prstGeom>
          <a:solidFill>
            <a:srgbClr val="DBAC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3200"/>
              <a:t>Cerebral Cortex</a:t>
            </a:r>
          </a:p>
        </p:txBody>
      </p:sp>
      <p:sp>
        <p:nvSpPr>
          <p:cNvPr id="9" name="Free-form: Shape 8">
            <a:extLst>
              <a:ext uri="{FF2B5EF4-FFF2-40B4-BE49-F238E27FC236}">
                <a16:creationId xmlns:a16="http://schemas.microsoft.com/office/drawing/2014/main" id="{0177C587-7230-A248-D3A0-5FEACA14F8AB}"/>
              </a:ext>
            </a:extLst>
          </p:cNvPr>
          <p:cNvSpPr/>
          <p:nvPr/>
        </p:nvSpPr>
        <p:spPr>
          <a:xfrm>
            <a:off x="1606904" y="4385594"/>
            <a:ext cx="3086781" cy="1348456"/>
          </a:xfrm>
          <a:custGeom>
            <a:avLst/>
            <a:gdLst>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024063 w 2633663"/>
              <a:gd name="connsiteY35" fmla="*/ 804862 h 1347787"/>
              <a:gd name="connsiteX36" fmla="*/ 1952625 w 2633663"/>
              <a:gd name="connsiteY36" fmla="*/ 585787 h 1347787"/>
              <a:gd name="connsiteX37" fmla="*/ 1743075 w 2633663"/>
              <a:gd name="connsiteY37" fmla="*/ 500062 h 1347787"/>
              <a:gd name="connsiteX38" fmla="*/ 1504950 w 2633663"/>
              <a:gd name="connsiteY38" fmla="*/ 428625 h 1347787"/>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024063 w 2633663"/>
              <a:gd name="connsiteY35" fmla="*/ 804862 h 1347787"/>
              <a:gd name="connsiteX36" fmla="*/ 1952625 w 2633663"/>
              <a:gd name="connsiteY36" fmla="*/ 585787 h 1347787"/>
              <a:gd name="connsiteX37" fmla="*/ 1795462 w 2633663"/>
              <a:gd name="connsiteY37" fmla="*/ 442912 h 1347787"/>
              <a:gd name="connsiteX38" fmla="*/ 1504950 w 2633663"/>
              <a:gd name="connsiteY38" fmla="*/ 428625 h 1347787"/>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024063 w 2633663"/>
              <a:gd name="connsiteY35" fmla="*/ 804862 h 1347787"/>
              <a:gd name="connsiteX36" fmla="*/ 2190750 w 2633663"/>
              <a:gd name="connsiteY36" fmla="*/ 419100 h 1347787"/>
              <a:gd name="connsiteX37" fmla="*/ 1795462 w 2633663"/>
              <a:gd name="connsiteY37" fmla="*/ 442912 h 1347787"/>
              <a:gd name="connsiteX38" fmla="*/ 1504950 w 2633663"/>
              <a:gd name="connsiteY38" fmla="*/ 428625 h 1347787"/>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581276 w 2633663"/>
              <a:gd name="connsiteY35" fmla="*/ 595312 h 1347787"/>
              <a:gd name="connsiteX36" fmla="*/ 2190750 w 2633663"/>
              <a:gd name="connsiteY36" fmla="*/ 419100 h 1347787"/>
              <a:gd name="connsiteX37" fmla="*/ 1795462 w 2633663"/>
              <a:gd name="connsiteY37" fmla="*/ 442912 h 1347787"/>
              <a:gd name="connsiteX38" fmla="*/ 1504950 w 2633663"/>
              <a:gd name="connsiteY38" fmla="*/ 428625 h 1347787"/>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581276 w 2633663"/>
              <a:gd name="connsiteY35" fmla="*/ 595312 h 1347787"/>
              <a:gd name="connsiteX36" fmla="*/ 2109787 w 2633663"/>
              <a:gd name="connsiteY36" fmla="*/ 671513 h 1347787"/>
              <a:gd name="connsiteX37" fmla="*/ 1795462 w 2633663"/>
              <a:gd name="connsiteY37" fmla="*/ 442912 h 1347787"/>
              <a:gd name="connsiteX38" fmla="*/ 1504950 w 2633663"/>
              <a:gd name="connsiteY38" fmla="*/ 428625 h 1347787"/>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581276 w 2633663"/>
              <a:gd name="connsiteY35" fmla="*/ 595312 h 1347787"/>
              <a:gd name="connsiteX36" fmla="*/ 2109787 w 2633663"/>
              <a:gd name="connsiteY36" fmla="*/ 671513 h 1347787"/>
              <a:gd name="connsiteX37" fmla="*/ 1766887 w 2633663"/>
              <a:gd name="connsiteY37" fmla="*/ 542925 h 1347787"/>
              <a:gd name="connsiteX38" fmla="*/ 1504950 w 2633663"/>
              <a:gd name="connsiteY38" fmla="*/ 428625 h 1347787"/>
              <a:gd name="connsiteX0" fmla="*/ 1504950 w 2633663"/>
              <a:gd name="connsiteY0" fmla="*/ 428625 h 1347787"/>
              <a:gd name="connsiteX1" fmla="*/ 1376363 w 2633663"/>
              <a:gd name="connsiteY1" fmla="*/ 242887 h 1347787"/>
              <a:gd name="connsiteX2" fmla="*/ 1214438 w 2633663"/>
              <a:gd name="connsiteY2" fmla="*/ 195262 h 1347787"/>
              <a:gd name="connsiteX3" fmla="*/ 1071563 w 2633663"/>
              <a:gd name="connsiteY3" fmla="*/ 119062 h 1347787"/>
              <a:gd name="connsiteX4" fmla="*/ 976313 w 2633663"/>
              <a:gd name="connsiteY4" fmla="*/ 104775 h 1347787"/>
              <a:gd name="connsiteX5" fmla="*/ 828675 w 2633663"/>
              <a:gd name="connsiteY5" fmla="*/ 38100 h 1347787"/>
              <a:gd name="connsiteX6" fmla="*/ 590550 w 2633663"/>
              <a:gd name="connsiteY6" fmla="*/ 0 h 1347787"/>
              <a:gd name="connsiteX7" fmla="*/ 414338 w 2633663"/>
              <a:gd name="connsiteY7" fmla="*/ 57150 h 1347787"/>
              <a:gd name="connsiteX8" fmla="*/ 266700 w 2633663"/>
              <a:gd name="connsiteY8" fmla="*/ 200025 h 1347787"/>
              <a:gd name="connsiteX9" fmla="*/ 142875 w 2633663"/>
              <a:gd name="connsiteY9" fmla="*/ 328612 h 1347787"/>
              <a:gd name="connsiteX10" fmla="*/ 76200 w 2633663"/>
              <a:gd name="connsiteY10" fmla="*/ 481012 h 1347787"/>
              <a:gd name="connsiteX11" fmla="*/ 9525 w 2633663"/>
              <a:gd name="connsiteY11" fmla="*/ 585787 h 1347787"/>
              <a:gd name="connsiteX12" fmla="*/ 0 w 2633663"/>
              <a:gd name="connsiteY12" fmla="*/ 695325 h 1347787"/>
              <a:gd name="connsiteX13" fmla="*/ 42863 w 2633663"/>
              <a:gd name="connsiteY13" fmla="*/ 823912 h 1347787"/>
              <a:gd name="connsiteX14" fmla="*/ 123825 w 2633663"/>
              <a:gd name="connsiteY14" fmla="*/ 881062 h 1347787"/>
              <a:gd name="connsiteX15" fmla="*/ 147638 w 2633663"/>
              <a:gd name="connsiteY15" fmla="*/ 1009650 h 1347787"/>
              <a:gd name="connsiteX16" fmla="*/ 180975 w 2633663"/>
              <a:gd name="connsiteY16" fmla="*/ 1104900 h 1347787"/>
              <a:gd name="connsiteX17" fmla="*/ 300038 w 2633663"/>
              <a:gd name="connsiteY17" fmla="*/ 1152525 h 1347787"/>
              <a:gd name="connsiteX18" fmla="*/ 438150 w 2633663"/>
              <a:gd name="connsiteY18" fmla="*/ 1200150 h 1347787"/>
              <a:gd name="connsiteX19" fmla="*/ 590550 w 2633663"/>
              <a:gd name="connsiteY19" fmla="*/ 1281112 h 1347787"/>
              <a:gd name="connsiteX20" fmla="*/ 704850 w 2633663"/>
              <a:gd name="connsiteY20" fmla="*/ 1309687 h 1347787"/>
              <a:gd name="connsiteX21" fmla="*/ 852488 w 2633663"/>
              <a:gd name="connsiteY21" fmla="*/ 1333500 h 1347787"/>
              <a:gd name="connsiteX22" fmla="*/ 1014413 w 2633663"/>
              <a:gd name="connsiteY22" fmla="*/ 1347787 h 1347787"/>
              <a:gd name="connsiteX23" fmla="*/ 1090613 w 2633663"/>
              <a:gd name="connsiteY23" fmla="*/ 1343025 h 1347787"/>
              <a:gd name="connsiteX24" fmla="*/ 1204913 w 2633663"/>
              <a:gd name="connsiteY24" fmla="*/ 1285875 h 1347787"/>
              <a:gd name="connsiteX25" fmla="*/ 1281113 w 2633663"/>
              <a:gd name="connsiteY25" fmla="*/ 1285875 h 1347787"/>
              <a:gd name="connsiteX26" fmla="*/ 1490663 w 2633663"/>
              <a:gd name="connsiteY26" fmla="*/ 1204912 h 1347787"/>
              <a:gd name="connsiteX27" fmla="*/ 1638300 w 2633663"/>
              <a:gd name="connsiteY27" fmla="*/ 1114425 h 1347787"/>
              <a:gd name="connsiteX28" fmla="*/ 1638300 w 2633663"/>
              <a:gd name="connsiteY28" fmla="*/ 1095375 h 1347787"/>
              <a:gd name="connsiteX29" fmla="*/ 1747838 w 2633663"/>
              <a:gd name="connsiteY29" fmla="*/ 1071562 h 1347787"/>
              <a:gd name="connsiteX30" fmla="*/ 2105025 w 2633663"/>
              <a:gd name="connsiteY30" fmla="*/ 1019175 h 1347787"/>
              <a:gd name="connsiteX31" fmla="*/ 2262188 w 2633663"/>
              <a:gd name="connsiteY31" fmla="*/ 1019175 h 1347787"/>
              <a:gd name="connsiteX32" fmla="*/ 2633663 w 2633663"/>
              <a:gd name="connsiteY32" fmla="*/ 862012 h 1347787"/>
              <a:gd name="connsiteX33" fmla="*/ 2357438 w 2633663"/>
              <a:gd name="connsiteY33" fmla="*/ 876300 h 1347787"/>
              <a:gd name="connsiteX34" fmla="*/ 2147888 w 2633663"/>
              <a:gd name="connsiteY34" fmla="*/ 876300 h 1347787"/>
              <a:gd name="connsiteX35" fmla="*/ 2571751 w 2633663"/>
              <a:gd name="connsiteY35" fmla="*/ 571499 h 1347787"/>
              <a:gd name="connsiteX36" fmla="*/ 2109787 w 2633663"/>
              <a:gd name="connsiteY36" fmla="*/ 671513 h 1347787"/>
              <a:gd name="connsiteX37" fmla="*/ 1766887 w 2633663"/>
              <a:gd name="connsiteY37" fmla="*/ 542925 h 1347787"/>
              <a:gd name="connsiteX38" fmla="*/ 1504950 w 2633663"/>
              <a:gd name="connsiteY38" fmla="*/ 428625 h 1347787"/>
              <a:gd name="connsiteX0" fmla="*/ 1504950 w 2686050"/>
              <a:gd name="connsiteY0" fmla="*/ 428625 h 1347787"/>
              <a:gd name="connsiteX1" fmla="*/ 1376363 w 2686050"/>
              <a:gd name="connsiteY1" fmla="*/ 242887 h 1347787"/>
              <a:gd name="connsiteX2" fmla="*/ 1214438 w 2686050"/>
              <a:gd name="connsiteY2" fmla="*/ 195262 h 1347787"/>
              <a:gd name="connsiteX3" fmla="*/ 1071563 w 2686050"/>
              <a:gd name="connsiteY3" fmla="*/ 119062 h 1347787"/>
              <a:gd name="connsiteX4" fmla="*/ 976313 w 2686050"/>
              <a:gd name="connsiteY4" fmla="*/ 104775 h 1347787"/>
              <a:gd name="connsiteX5" fmla="*/ 828675 w 2686050"/>
              <a:gd name="connsiteY5" fmla="*/ 38100 h 1347787"/>
              <a:gd name="connsiteX6" fmla="*/ 590550 w 2686050"/>
              <a:gd name="connsiteY6" fmla="*/ 0 h 1347787"/>
              <a:gd name="connsiteX7" fmla="*/ 414338 w 2686050"/>
              <a:gd name="connsiteY7" fmla="*/ 57150 h 1347787"/>
              <a:gd name="connsiteX8" fmla="*/ 266700 w 2686050"/>
              <a:gd name="connsiteY8" fmla="*/ 200025 h 1347787"/>
              <a:gd name="connsiteX9" fmla="*/ 142875 w 2686050"/>
              <a:gd name="connsiteY9" fmla="*/ 328612 h 1347787"/>
              <a:gd name="connsiteX10" fmla="*/ 76200 w 2686050"/>
              <a:gd name="connsiteY10" fmla="*/ 481012 h 1347787"/>
              <a:gd name="connsiteX11" fmla="*/ 9525 w 2686050"/>
              <a:gd name="connsiteY11" fmla="*/ 585787 h 1347787"/>
              <a:gd name="connsiteX12" fmla="*/ 0 w 2686050"/>
              <a:gd name="connsiteY12" fmla="*/ 695325 h 1347787"/>
              <a:gd name="connsiteX13" fmla="*/ 42863 w 2686050"/>
              <a:gd name="connsiteY13" fmla="*/ 823912 h 1347787"/>
              <a:gd name="connsiteX14" fmla="*/ 123825 w 2686050"/>
              <a:gd name="connsiteY14" fmla="*/ 881062 h 1347787"/>
              <a:gd name="connsiteX15" fmla="*/ 147638 w 2686050"/>
              <a:gd name="connsiteY15" fmla="*/ 1009650 h 1347787"/>
              <a:gd name="connsiteX16" fmla="*/ 180975 w 2686050"/>
              <a:gd name="connsiteY16" fmla="*/ 1104900 h 1347787"/>
              <a:gd name="connsiteX17" fmla="*/ 300038 w 2686050"/>
              <a:gd name="connsiteY17" fmla="*/ 1152525 h 1347787"/>
              <a:gd name="connsiteX18" fmla="*/ 438150 w 2686050"/>
              <a:gd name="connsiteY18" fmla="*/ 1200150 h 1347787"/>
              <a:gd name="connsiteX19" fmla="*/ 590550 w 2686050"/>
              <a:gd name="connsiteY19" fmla="*/ 1281112 h 1347787"/>
              <a:gd name="connsiteX20" fmla="*/ 704850 w 2686050"/>
              <a:gd name="connsiteY20" fmla="*/ 1309687 h 1347787"/>
              <a:gd name="connsiteX21" fmla="*/ 852488 w 2686050"/>
              <a:gd name="connsiteY21" fmla="*/ 1333500 h 1347787"/>
              <a:gd name="connsiteX22" fmla="*/ 1014413 w 2686050"/>
              <a:gd name="connsiteY22" fmla="*/ 1347787 h 1347787"/>
              <a:gd name="connsiteX23" fmla="*/ 1090613 w 2686050"/>
              <a:gd name="connsiteY23" fmla="*/ 1343025 h 1347787"/>
              <a:gd name="connsiteX24" fmla="*/ 1204913 w 2686050"/>
              <a:gd name="connsiteY24" fmla="*/ 1285875 h 1347787"/>
              <a:gd name="connsiteX25" fmla="*/ 1281113 w 2686050"/>
              <a:gd name="connsiteY25" fmla="*/ 1285875 h 1347787"/>
              <a:gd name="connsiteX26" fmla="*/ 1490663 w 2686050"/>
              <a:gd name="connsiteY26" fmla="*/ 1204912 h 1347787"/>
              <a:gd name="connsiteX27" fmla="*/ 1638300 w 2686050"/>
              <a:gd name="connsiteY27" fmla="*/ 1114425 h 1347787"/>
              <a:gd name="connsiteX28" fmla="*/ 1638300 w 2686050"/>
              <a:gd name="connsiteY28" fmla="*/ 1095375 h 1347787"/>
              <a:gd name="connsiteX29" fmla="*/ 1747838 w 2686050"/>
              <a:gd name="connsiteY29" fmla="*/ 1071562 h 1347787"/>
              <a:gd name="connsiteX30" fmla="*/ 2105025 w 2686050"/>
              <a:gd name="connsiteY30" fmla="*/ 1019175 h 1347787"/>
              <a:gd name="connsiteX31" fmla="*/ 2262188 w 2686050"/>
              <a:gd name="connsiteY31" fmla="*/ 1019175 h 1347787"/>
              <a:gd name="connsiteX32" fmla="*/ 2633663 w 2686050"/>
              <a:gd name="connsiteY32" fmla="*/ 862012 h 1347787"/>
              <a:gd name="connsiteX33" fmla="*/ 2357438 w 2686050"/>
              <a:gd name="connsiteY33" fmla="*/ 876300 h 1347787"/>
              <a:gd name="connsiteX34" fmla="*/ 2686050 w 2686050"/>
              <a:gd name="connsiteY34" fmla="*/ 747712 h 1347787"/>
              <a:gd name="connsiteX35" fmla="*/ 2571751 w 2686050"/>
              <a:gd name="connsiteY35" fmla="*/ 571499 h 1347787"/>
              <a:gd name="connsiteX36" fmla="*/ 2109787 w 2686050"/>
              <a:gd name="connsiteY36" fmla="*/ 671513 h 1347787"/>
              <a:gd name="connsiteX37" fmla="*/ 1766887 w 2686050"/>
              <a:gd name="connsiteY37" fmla="*/ 542925 h 1347787"/>
              <a:gd name="connsiteX38" fmla="*/ 1504950 w 2686050"/>
              <a:gd name="connsiteY38" fmla="*/ 428625 h 1347787"/>
              <a:gd name="connsiteX0" fmla="*/ 1504950 w 2686050"/>
              <a:gd name="connsiteY0" fmla="*/ 428625 h 1347787"/>
              <a:gd name="connsiteX1" fmla="*/ 1376363 w 2686050"/>
              <a:gd name="connsiteY1" fmla="*/ 242887 h 1347787"/>
              <a:gd name="connsiteX2" fmla="*/ 1214438 w 2686050"/>
              <a:gd name="connsiteY2" fmla="*/ 195262 h 1347787"/>
              <a:gd name="connsiteX3" fmla="*/ 1071563 w 2686050"/>
              <a:gd name="connsiteY3" fmla="*/ 119062 h 1347787"/>
              <a:gd name="connsiteX4" fmla="*/ 976313 w 2686050"/>
              <a:gd name="connsiteY4" fmla="*/ 104775 h 1347787"/>
              <a:gd name="connsiteX5" fmla="*/ 828675 w 2686050"/>
              <a:gd name="connsiteY5" fmla="*/ 38100 h 1347787"/>
              <a:gd name="connsiteX6" fmla="*/ 590550 w 2686050"/>
              <a:gd name="connsiteY6" fmla="*/ 0 h 1347787"/>
              <a:gd name="connsiteX7" fmla="*/ 414338 w 2686050"/>
              <a:gd name="connsiteY7" fmla="*/ 57150 h 1347787"/>
              <a:gd name="connsiteX8" fmla="*/ 266700 w 2686050"/>
              <a:gd name="connsiteY8" fmla="*/ 200025 h 1347787"/>
              <a:gd name="connsiteX9" fmla="*/ 142875 w 2686050"/>
              <a:gd name="connsiteY9" fmla="*/ 328612 h 1347787"/>
              <a:gd name="connsiteX10" fmla="*/ 76200 w 2686050"/>
              <a:gd name="connsiteY10" fmla="*/ 481012 h 1347787"/>
              <a:gd name="connsiteX11" fmla="*/ 9525 w 2686050"/>
              <a:gd name="connsiteY11" fmla="*/ 585787 h 1347787"/>
              <a:gd name="connsiteX12" fmla="*/ 0 w 2686050"/>
              <a:gd name="connsiteY12" fmla="*/ 695325 h 1347787"/>
              <a:gd name="connsiteX13" fmla="*/ 42863 w 2686050"/>
              <a:gd name="connsiteY13" fmla="*/ 823912 h 1347787"/>
              <a:gd name="connsiteX14" fmla="*/ 123825 w 2686050"/>
              <a:gd name="connsiteY14" fmla="*/ 881062 h 1347787"/>
              <a:gd name="connsiteX15" fmla="*/ 147638 w 2686050"/>
              <a:gd name="connsiteY15" fmla="*/ 1009650 h 1347787"/>
              <a:gd name="connsiteX16" fmla="*/ 180975 w 2686050"/>
              <a:gd name="connsiteY16" fmla="*/ 1104900 h 1347787"/>
              <a:gd name="connsiteX17" fmla="*/ 300038 w 2686050"/>
              <a:gd name="connsiteY17" fmla="*/ 1152525 h 1347787"/>
              <a:gd name="connsiteX18" fmla="*/ 438150 w 2686050"/>
              <a:gd name="connsiteY18" fmla="*/ 1200150 h 1347787"/>
              <a:gd name="connsiteX19" fmla="*/ 590550 w 2686050"/>
              <a:gd name="connsiteY19" fmla="*/ 1281112 h 1347787"/>
              <a:gd name="connsiteX20" fmla="*/ 704850 w 2686050"/>
              <a:gd name="connsiteY20" fmla="*/ 1309687 h 1347787"/>
              <a:gd name="connsiteX21" fmla="*/ 852488 w 2686050"/>
              <a:gd name="connsiteY21" fmla="*/ 1333500 h 1347787"/>
              <a:gd name="connsiteX22" fmla="*/ 1014413 w 2686050"/>
              <a:gd name="connsiteY22" fmla="*/ 1347787 h 1347787"/>
              <a:gd name="connsiteX23" fmla="*/ 1090613 w 2686050"/>
              <a:gd name="connsiteY23" fmla="*/ 1343025 h 1347787"/>
              <a:gd name="connsiteX24" fmla="*/ 1204913 w 2686050"/>
              <a:gd name="connsiteY24" fmla="*/ 1285875 h 1347787"/>
              <a:gd name="connsiteX25" fmla="*/ 1281113 w 2686050"/>
              <a:gd name="connsiteY25" fmla="*/ 1285875 h 1347787"/>
              <a:gd name="connsiteX26" fmla="*/ 1490663 w 2686050"/>
              <a:gd name="connsiteY26" fmla="*/ 1204912 h 1347787"/>
              <a:gd name="connsiteX27" fmla="*/ 1638300 w 2686050"/>
              <a:gd name="connsiteY27" fmla="*/ 1114425 h 1347787"/>
              <a:gd name="connsiteX28" fmla="*/ 1638300 w 2686050"/>
              <a:gd name="connsiteY28" fmla="*/ 1095375 h 1347787"/>
              <a:gd name="connsiteX29" fmla="*/ 1747838 w 2686050"/>
              <a:gd name="connsiteY29" fmla="*/ 1071562 h 1347787"/>
              <a:gd name="connsiteX30" fmla="*/ 2105025 w 2686050"/>
              <a:gd name="connsiteY30" fmla="*/ 1019175 h 1347787"/>
              <a:gd name="connsiteX31" fmla="*/ 2262188 w 2686050"/>
              <a:gd name="connsiteY31" fmla="*/ 1019175 h 1347787"/>
              <a:gd name="connsiteX32" fmla="*/ 2633663 w 2686050"/>
              <a:gd name="connsiteY32" fmla="*/ 862012 h 1347787"/>
              <a:gd name="connsiteX33" fmla="*/ 2357438 w 2686050"/>
              <a:gd name="connsiteY33" fmla="*/ 876300 h 1347787"/>
              <a:gd name="connsiteX34" fmla="*/ 2686050 w 2686050"/>
              <a:gd name="connsiteY34" fmla="*/ 747712 h 1347787"/>
              <a:gd name="connsiteX35" fmla="*/ 2543176 w 2686050"/>
              <a:gd name="connsiteY35" fmla="*/ 576261 h 1347787"/>
              <a:gd name="connsiteX36" fmla="*/ 2109787 w 2686050"/>
              <a:gd name="connsiteY36" fmla="*/ 671513 h 1347787"/>
              <a:gd name="connsiteX37" fmla="*/ 1766887 w 2686050"/>
              <a:gd name="connsiteY37" fmla="*/ 542925 h 1347787"/>
              <a:gd name="connsiteX38" fmla="*/ 1504950 w 2686050"/>
              <a:gd name="connsiteY38" fmla="*/ 428625 h 1347787"/>
              <a:gd name="connsiteX0" fmla="*/ 1504950 w 2895601"/>
              <a:gd name="connsiteY0" fmla="*/ 428625 h 1347787"/>
              <a:gd name="connsiteX1" fmla="*/ 1376363 w 2895601"/>
              <a:gd name="connsiteY1" fmla="*/ 242887 h 1347787"/>
              <a:gd name="connsiteX2" fmla="*/ 1214438 w 2895601"/>
              <a:gd name="connsiteY2" fmla="*/ 195262 h 1347787"/>
              <a:gd name="connsiteX3" fmla="*/ 1071563 w 2895601"/>
              <a:gd name="connsiteY3" fmla="*/ 119062 h 1347787"/>
              <a:gd name="connsiteX4" fmla="*/ 976313 w 2895601"/>
              <a:gd name="connsiteY4" fmla="*/ 104775 h 1347787"/>
              <a:gd name="connsiteX5" fmla="*/ 828675 w 2895601"/>
              <a:gd name="connsiteY5" fmla="*/ 38100 h 1347787"/>
              <a:gd name="connsiteX6" fmla="*/ 590550 w 2895601"/>
              <a:gd name="connsiteY6" fmla="*/ 0 h 1347787"/>
              <a:gd name="connsiteX7" fmla="*/ 414338 w 2895601"/>
              <a:gd name="connsiteY7" fmla="*/ 57150 h 1347787"/>
              <a:gd name="connsiteX8" fmla="*/ 266700 w 2895601"/>
              <a:gd name="connsiteY8" fmla="*/ 200025 h 1347787"/>
              <a:gd name="connsiteX9" fmla="*/ 142875 w 2895601"/>
              <a:gd name="connsiteY9" fmla="*/ 328612 h 1347787"/>
              <a:gd name="connsiteX10" fmla="*/ 76200 w 2895601"/>
              <a:gd name="connsiteY10" fmla="*/ 481012 h 1347787"/>
              <a:gd name="connsiteX11" fmla="*/ 9525 w 2895601"/>
              <a:gd name="connsiteY11" fmla="*/ 585787 h 1347787"/>
              <a:gd name="connsiteX12" fmla="*/ 0 w 2895601"/>
              <a:gd name="connsiteY12" fmla="*/ 695325 h 1347787"/>
              <a:gd name="connsiteX13" fmla="*/ 42863 w 2895601"/>
              <a:gd name="connsiteY13" fmla="*/ 823912 h 1347787"/>
              <a:gd name="connsiteX14" fmla="*/ 123825 w 2895601"/>
              <a:gd name="connsiteY14" fmla="*/ 881062 h 1347787"/>
              <a:gd name="connsiteX15" fmla="*/ 147638 w 2895601"/>
              <a:gd name="connsiteY15" fmla="*/ 1009650 h 1347787"/>
              <a:gd name="connsiteX16" fmla="*/ 180975 w 2895601"/>
              <a:gd name="connsiteY16" fmla="*/ 1104900 h 1347787"/>
              <a:gd name="connsiteX17" fmla="*/ 300038 w 2895601"/>
              <a:gd name="connsiteY17" fmla="*/ 1152525 h 1347787"/>
              <a:gd name="connsiteX18" fmla="*/ 438150 w 2895601"/>
              <a:gd name="connsiteY18" fmla="*/ 1200150 h 1347787"/>
              <a:gd name="connsiteX19" fmla="*/ 590550 w 2895601"/>
              <a:gd name="connsiteY19" fmla="*/ 1281112 h 1347787"/>
              <a:gd name="connsiteX20" fmla="*/ 704850 w 2895601"/>
              <a:gd name="connsiteY20" fmla="*/ 1309687 h 1347787"/>
              <a:gd name="connsiteX21" fmla="*/ 852488 w 2895601"/>
              <a:gd name="connsiteY21" fmla="*/ 1333500 h 1347787"/>
              <a:gd name="connsiteX22" fmla="*/ 1014413 w 2895601"/>
              <a:gd name="connsiteY22" fmla="*/ 1347787 h 1347787"/>
              <a:gd name="connsiteX23" fmla="*/ 1090613 w 2895601"/>
              <a:gd name="connsiteY23" fmla="*/ 1343025 h 1347787"/>
              <a:gd name="connsiteX24" fmla="*/ 1204913 w 2895601"/>
              <a:gd name="connsiteY24" fmla="*/ 1285875 h 1347787"/>
              <a:gd name="connsiteX25" fmla="*/ 1281113 w 2895601"/>
              <a:gd name="connsiteY25" fmla="*/ 1285875 h 1347787"/>
              <a:gd name="connsiteX26" fmla="*/ 1490663 w 2895601"/>
              <a:gd name="connsiteY26" fmla="*/ 1204912 h 1347787"/>
              <a:gd name="connsiteX27" fmla="*/ 1638300 w 2895601"/>
              <a:gd name="connsiteY27" fmla="*/ 1114425 h 1347787"/>
              <a:gd name="connsiteX28" fmla="*/ 1638300 w 2895601"/>
              <a:gd name="connsiteY28" fmla="*/ 1095375 h 1347787"/>
              <a:gd name="connsiteX29" fmla="*/ 1747838 w 2895601"/>
              <a:gd name="connsiteY29" fmla="*/ 1071562 h 1347787"/>
              <a:gd name="connsiteX30" fmla="*/ 2105025 w 2895601"/>
              <a:gd name="connsiteY30" fmla="*/ 1019175 h 1347787"/>
              <a:gd name="connsiteX31" fmla="*/ 2262188 w 2895601"/>
              <a:gd name="connsiteY31" fmla="*/ 1019175 h 1347787"/>
              <a:gd name="connsiteX32" fmla="*/ 2633663 w 2895601"/>
              <a:gd name="connsiteY32" fmla="*/ 862012 h 1347787"/>
              <a:gd name="connsiteX33" fmla="*/ 2895601 w 2895601"/>
              <a:gd name="connsiteY33" fmla="*/ 785813 h 1347787"/>
              <a:gd name="connsiteX34" fmla="*/ 2686050 w 2895601"/>
              <a:gd name="connsiteY34" fmla="*/ 747712 h 1347787"/>
              <a:gd name="connsiteX35" fmla="*/ 2543176 w 2895601"/>
              <a:gd name="connsiteY35" fmla="*/ 576261 h 1347787"/>
              <a:gd name="connsiteX36" fmla="*/ 2109787 w 2895601"/>
              <a:gd name="connsiteY36" fmla="*/ 671513 h 1347787"/>
              <a:gd name="connsiteX37" fmla="*/ 1766887 w 2895601"/>
              <a:gd name="connsiteY37" fmla="*/ 542925 h 1347787"/>
              <a:gd name="connsiteX38" fmla="*/ 1504950 w 2895601"/>
              <a:gd name="connsiteY38" fmla="*/ 428625 h 1347787"/>
              <a:gd name="connsiteX0" fmla="*/ 1524000 w 2895601"/>
              <a:gd name="connsiteY0" fmla="*/ 433387 h 1347787"/>
              <a:gd name="connsiteX1" fmla="*/ 1376363 w 2895601"/>
              <a:gd name="connsiteY1" fmla="*/ 242887 h 1347787"/>
              <a:gd name="connsiteX2" fmla="*/ 1214438 w 2895601"/>
              <a:gd name="connsiteY2" fmla="*/ 195262 h 1347787"/>
              <a:gd name="connsiteX3" fmla="*/ 1071563 w 2895601"/>
              <a:gd name="connsiteY3" fmla="*/ 119062 h 1347787"/>
              <a:gd name="connsiteX4" fmla="*/ 976313 w 2895601"/>
              <a:gd name="connsiteY4" fmla="*/ 104775 h 1347787"/>
              <a:gd name="connsiteX5" fmla="*/ 828675 w 2895601"/>
              <a:gd name="connsiteY5" fmla="*/ 38100 h 1347787"/>
              <a:gd name="connsiteX6" fmla="*/ 590550 w 2895601"/>
              <a:gd name="connsiteY6" fmla="*/ 0 h 1347787"/>
              <a:gd name="connsiteX7" fmla="*/ 414338 w 2895601"/>
              <a:gd name="connsiteY7" fmla="*/ 57150 h 1347787"/>
              <a:gd name="connsiteX8" fmla="*/ 266700 w 2895601"/>
              <a:gd name="connsiteY8" fmla="*/ 200025 h 1347787"/>
              <a:gd name="connsiteX9" fmla="*/ 142875 w 2895601"/>
              <a:gd name="connsiteY9" fmla="*/ 328612 h 1347787"/>
              <a:gd name="connsiteX10" fmla="*/ 76200 w 2895601"/>
              <a:gd name="connsiteY10" fmla="*/ 481012 h 1347787"/>
              <a:gd name="connsiteX11" fmla="*/ 9525 w 2895601"/>
              <a:gd name="connsiteY11" fmla="*/ 585787 h 1347787"/>
              <a:gd name="connsiteX12" fmla="*/ 0 w 2895601"/>
              <a:gd name="connsiteY12" fmla="*/ 695325 h 1347787"/>
              <a:gd name="connsiteX13" fmla="*/ 42863 w 2895601"/>
              <a:gd name="connsiteY13" fmla="*/ 823912 h 1347787"/>
              <a:gd name="connsiteX14" fmla="*/ 123825 w 2895601"/>
              <a:gd name="connsiteY14" fmla="*/ 881062 h 1347787"/>
              <a:gd name="connsiteX15" fmla="*/ 147638 w 2895601"/>
              <a:gd name="connsiteY15" fmla="*/ 1009650 h 1347787"/>
              <a:gd name="connsiteX16" fmla="*/ 180975 w 2895601"/>
              <a:gd name="connsiteY16" fmla="*/ 1104900 h 1347787"/>
              <a:gd name="connsiteX17" fmla="*/ 300038 w 2895601"/>
              <a:gd name="connsiteY17" fmla="*/ 1152525 h 1347787"/>
              <a:gd name="connsiteX18" fmla="*/ 438150 w 2895601"/>
              <a:gd name="connsiteY18" fmla="*/ 1200150 h 1347787"/>
              <a:gd name="connsiteX19" fmla="*/ 590550 w 2895601"/>
              <a:gd name="connsiteY19" fmla="*/ 1281112 h 1347787"/>
              <a:gd name="connsiteX20" fmla="*/ 704850 w 2895601"/>
              <a:gd name="connsiteY20" fmla="*/ 1309687 h 1347787"/>
              <a:gd name="connsiteX21" fmla="*/ 852488 w 2895601"/>
              <a:gd name="connsiteY21" fmla="*/ 1333500 h 1347787"/>
              <a:gd name="connsiteX22" fmla="*/ 1014413 w 2895601"/>
              <a:gd name="connsiteY22" fmla="*/ 1347787 h 1347787"/>
              <a:gd name="connsiteX23" fmla="*/ 1090613 w 2895601"/>
              <a:gd name="connsiteY23" fmla="*/ 1343025 h 1347787"/>
              <a:gd name="connsiteX24" fmla="*/ 1204913 w 2895601"/>
              <a:gd name="connsiteY24" fmla="*/ 1285875 h 1347787"/>
              <a:gd name="connsiteX25" fmla="*/ 1281113 w 2895601"/>
              <a:gd name="connsiteY25" fmla="*/ 1285875 h 1347787"/>
              <a:gd name="connsiteX26" fmla="*/ 1490663 w 2895601"/>
              <a:gd name="connsiteY26" fmla="*/ 1204912 h 1347787"/>
              <a:gd name="connsiteX27" fmla="*/ 1638300 w 2895601"/>
              <a:gd name="connsiteY27" fmla="*/ 1114425 h 1347787"/>
              <a:gd name="connsiteX28" fmla="*/ 1638300 w 2895601"/>
              <a:gd name="connsiteY28" fmla="*/ 1095375 h 1347787"/>
              <a:gd name="connsiteX29" fmla="*/ 1747838 w 2895601"/>
              <a:gd name="connsiteY29" fmla="*/ 1071562 h 1347787"/>
              <a:gd name="connsiteX30" fmla="*/ 2105025 w 2895601"/>
              <a:gd name="connsiteY30" fmla="*/ 1019175 h 1347787"/>
              <a:gd name="connsiteX31" fmla="*/ 2262188 w 2895601"/>
              <a:gd name="connsiteY31" fmla="*/ 1019175 h 1347787"/>
              <a:gd name="connsiteX32" fmla="*/ 2633663 w 2895601"/>
              <a:gd name="connsiteY32" fmla="*/ 862012 h 1347787"/>
              <a:gd name="connsiteX33" fmla="*/ 2895601 w 2895601"/>
              <a:gd name="connsiteY33" fmla="*/ 785813 h 1347787"/>
              <a:gd name="connsiteX34" fmla="*/ 2686050 w 2895601"/>
              <a:gd name="connsiteY34" fmla="*/ 747712 h 1347787"/>
              <a:gd name="connsiteX35" fmla="*/ 2543176 w 2895601"/>
              <a:gd name="connsiteY35" fmla="*/ 576261 h 1347787"/>
              <a:gd name="connsiteX36" fmla="*/ 2109787 w 2895601"/>
              <a:gd name="connsiteY36" fmla="*/ 671513 h 1347787"/>
              <a:gd name="connsiteX37" fmla="*/ 1766887 w 2895601"/>
              <a:gd name="connsiteY37" fmla="*/ 542925 h 1347787"/>
              <a:gd name="connsiteX38" fmla="*/ 1524000 w 2895601"/>
              <a:gd name="connsiteY38" fmla="*/ 433387 h 1347787"/>
              <a:gd name="connsiteX0" fmla="*/ 1524000 w 2895601"/>
              <a:gd name="connsiteY0" fmla="*/ 433387 h 1347787"/>
              <a:gd name="connsiteX1" fmla="*/ 1376363 w 2895601"/>
              <a:gd name="connsiteY1" fmla="*/ 242887 h 1347787"/>
              <a:gd name="connsiteX2" fmla="*/ 1214438 w 2895601"/>
              <a:gd name="connsiteY2" fmla="*/ 195262 h 1347787"/>
              <a:gd name="connsiteX3" fmla="*/ 1071563 w 2895601"/>
              <a:gd name="connsiteY3" fmla="*/ 119062 h 1347787"/>
              <a:gd name="connsiteX4" fmla="*/ 976313 w 2895601"/>
              <a:gd name="connsiteY4" fmla="*/ 104775 h 1347787"/>
              <a:gd name="connsiteX5" fmla="*/ 828675 w 2895601"/>
              <a:gd name="connsiteY5" fmla="*/ 38100 h 1347787"/>
              <a:gd name="connsiteX6" fmla="*/ 590550 w 2895601"/>
              <a:gd name="connsiteY6" fmla="*/ 0 h 1347787"/>
              <a:gd name="connsiteX7" fmla="*/ 414338 w 2895601"/>
              <a:gd name="connsiteY7" fmla="*/ 57150 h 1347787"/>
              <a:gd name="connsiteX8" fmla="*/ 266700 w 2895601"/>
              <a:gd name="connsiteY8" fmla="*/ 200025 h 1347787"/>
              <a:gd name="connsiteX9" fmla="*/ 142875 w 2895601"/>
              <a:gd name="connsiteY9" fmla="*/ 328612 h 1347787"/>
              <a:gd name="connsiteX10" fmla="*/ 76200 w 2895601"/>
              <a:gd name="connsiteY10" fmla="*/ 481012 h 1347787"/>
              <a:gd name="connsiteX11" fmla="*/ 9525 w 2895601"/>
              <a:gd name="connsiteY11" fmla="*/ 585787 h 1347787"/>
              <a:gd name="connsiteX12" fmla="*/ 0 w 2895601"/>
              <a:gd name="connsiteY12" fmla="*/ 695325 h 1347787"/>
              <a:gd name="connsiteX13" fmla="*/ 42863 w 2895601"/>
              <a:gd name="connsiteY13" fmla="*/ 823912 h 1347787"/>
              <a:gd name="connsiteX14" fmla="*/ 123825 w 2895601"/>
              <a:gd name="connsiteY14" fmla="*/ 881062 h 1347787"/>
              <a:gd name="connsiteX15" fmla="*/ 147638 w 2895601"/>
              <a:gd name="connsiteY15" fmla="*/ 1009650 h 1347787"/>
              <a:gd name="connsiteX16" fmla="*/ 180975 w 2895601"/>
              <a:gd name="connsiteY16" fmla="*/ 1104900 h 1347787"/>
              <a:gd name="connsiteX17" fmla="*/ 300038 w 2895601"/>
              <a:gd name="connsiteY17" fmla="*/ 1152525 h 1347787"/>
              <a:gd name="connsiteX18" fmla="*/ 438150 w 2895601"/>
              <a:gd name="connsiteY18" fmla="*/ 1200150 h 1347787"/>
              <a:gd name="connsiteX19" fmla="*/ 590550 w 2895601"/>
              <a:gd name="connsiteY19" fmla="*/ 1281112 h 1347787"/>
              <a:gd name="connsiteX20" fmla="*/ 704850 w 2895601"/>
              <a:gd name="connsiteY20" fmla="*/ 1309687 h 1347787"/>
              <a:gd name="connsiteX21" fmla="*/ 852488 w 2895601"/>
              <a:gd name="connsiteY21" fmla="*/ 1333500 h 1347787"/>
              <a:gd name="connsiteX22" fmla="*/ 1014413 w 2895601"/>
              <a:gd name="connsiteY22" fmla="*/ 1347787 h 1347787"/>
              <a:gd name="connsiteX23" fmla="*/ 1090613 w 2895601"/>
              <a:gd name="connsiteY23" fmla="*/ 1343025 h 1347787"/>
              <a:gd name="connsiteX24" fmla="*/ 1204913 w 2895601"/>
              <a:gd name="connsiteY24" fmla="*/ 1285875 h 1347787"/>
              <a:gd name="connsiteX25" fmla="*/ 1281113 w 2895601"/>
              <a:gd name="connsiteY25" fmla="*/ 1285875 h 1347787"/>
              <a:gd name="connsiteX26" fmla="*/ 1490663 w 2895601"/>
              <a:gd name="connsiteY26" fmla="*/ 1204912 h 1347787"/>
              <a:gd name="connsiteX27" fmla="*/ 1638300 w 2895601"/>
              <a:gd name="connsiteY27" fmla="*/ 1114425 h 1347787"/>
              <a:gd name="connsiteX28" fmla="*/ 1638300 w 2895601"/>
              <a:gd name="connsiteY28" fmla="*/ 1095375 h 1347787"/>
              <a:gd name="connsiteX29" fmla="*/ 1747838 w 2895601"/>
              <a:gd name="connsiteY29" fmla="*/ 1071562 h 1347787"/>
              <a:gd name="connsiteX30" fmla="*/ 2105025 w 2895601"/>
              <a:gd name="connsiteY30" fmla="*/ 1019175 h 1347787"/>
              <a:gd name="connsiteX31" fmla="*/ 2262188 w 2895601"/>
              <a:gd name="connsiteY31" fmla="*/ 1019175 h 1347787"/>
              <a:gd name="connsiteX32" fmla="*/ 2633663 w 2895601"/>
              <a:gd name="connsiteY32" fmla="*/ 862012 h 1347787"/>
              <a:gd name="connsiteX33" fmla="*/ 2895601 w 2895601"/>
              <a:gd name="connsiteY33" fmla="*/ 785813 h 1347787"/>
              <a:gd name="connsiteX34" fmla="*/ 2686050 w 2895601"/>
              <a:gd name="connsiteY34" fmla="*/ 747712 h 1347787"/>
              <a:gd name="connsiteX35" fmla="*/ 2543176 w 2895601"/>
              <a:gd name="connsiteY35" fmla="*/ 576261 h 1347787"/>
              <a:gd name="connsiteX36" fmla="*/ 2109787 w 2895601"/>
              <a:gd name="connsiteY36" fmla="*/ 671513 h 1347787"/>
              <a:gd name="connsiteX37" fmla="*/ 1785937 w 2895601"/>
              <a:gd name="connsiteY37" fmla="*/ 528638 h 1347787"/>
              <a:gd name="connsiteX38" fmla="*/ 1524000 w 2895601"/>
              <a:gd name="connsiteY38" fmla="*/ 433387 h 1347787"/>
              <a:gd name="connsiteX0" fmla="*/ 1524000 w 2895601"/>
              <a:gd name="connsiteY0" fmla="*/ 433387 h 1347787"/>
              <a:gd name="connsiteX1" fmla="*/ 1376363 w 2895601"/>
              <a:gd name="connsiteY1" fmla="*/ 242887 h 1347787"/>
              <a:gd name="connsiteX2" fmla="*/ 1214438 w 2895601"/>
              <a:gd name="connsiteY2" fmla="*/ 195262 h 1347787"/>
              <a:gd name="connsiteX3" fmla="*/ 1071563 w 2895601"/>
              <a:gd name="connsiteY3" fmla="*/ 119062 h 1347787"/>
              <a:gd name="connsiteX4" fmla="*/ 976313 w 2895601"/>
              <a:gd name="connsiteY4" fmla="*/ 104775 h 1347787"/>
              <a:gd name="connsiteX5" fmla="*/ 828675 w 2895601"/>
              <a:gd name="connsiteY5" fmla="*/ 38100 h 1347787"/>
              <a:gd name="connsiteX6" fmla="*/ 590550 w 2895601"/>
              <a:gd name="connsiteY6" fmla="*/ 0 h 1347787"/>
              <a:gd name="connsiteX7" fmla="*/ 414338 w 2895601"/>
              <a:gd name="connsiteY7" fmla="*/ 57150 h 1347787"/>
              <a:gd name="connsiteX8" fmla="*/ 266700 w 2895601"/>
              <a:gd name="connsiteY8" fmla="*/ 200025 h 1347787"/>
              <a:gd name="connsiteX9" fmla="*/ 142875 w 2895601"/>
              <a:gd name="connsiteY9" fmla="*/ 328612 h 1347787"/>
              <a:gd name="connsiteX10" fmla="*/ 76200 w 2895601"/>
              <a:gd name="connsiteY10" fmla="*/ 481012 h 1347787"/>
              <a:gd name="connsiteX11" fmla="*/ 9525 w 2895601"/>
              <a:gd name="connsiteY11" fmla="*/ 585787 h 1347787"/>
              <a:gd name="connsiteX12" fmla="*/ 0 w 2895601"/>
              <a:gd name="connsiteY12" fmla="*/ 695325 h 1347787"/>
              <a:gd name="connsiteX13" fmla="*/ 42863 w 2895601"/>
              <a:gd name="connsiteY13" fmla="*/ 823912 h 1347787"/>
              <a:gd name="connsiteX14" fmla="*/ 123825 w 2895601"/>
              <a:gd name="connsiteY14" fmla="*/ 881062 h 1347787"/>
              <a:gd name="connsiteX15" fmla="*/ 147638 w 2895601"/>
              <a:gd name="connsiteY15" fmla="*/ 1009650 h 1347787"/>
              <a:gd name="connsiteX16" fmla="*/ 180975 w 2895601"/>
              <a:gd name="connsiteY16" fmla="*/ 1104900 h 1347787"/>
              <a:gd name="connsiteX17" fmla="*/ 300038 w 2895601"/>
              <a:gd name="connsiteY17" fmla="*/ 1152525 h 1347787"/>
              <a:gd name="connsiteX18" fmla="*/ 438150 w 2895601"/>
              <a:gd name="connsiteY18" fmla="*/ 1200150 h 1347787"/>
              <a:gd name="connsiteX19" fmla="*/ 590550 w 2895601"/>
              <a:gd name="connsiteY19" fmla="*/ 1281112 h 1347787"/>
              <a:gd name="connsiteX20" fmla="*/ 704850 w 2895601"/>
              <a:gd name="connsiteY20" fmla="*/ 1309687 h 1347787"/>
              <a:gd name="connsiteX21" fmla="*/ 852488 w 2895601"/>
              <a:gd name="connsiteY21" fmla="*/ 1333500 h 1347787"/>
              <a:gd name="connsiteX22" fmla="*/ 1014413 w 2895601"/>
              <a:gd name="connsiteY22" fmla="*/ 1347787 h 1347787"/>
              <a:gd name="connsiteX23" fmla="*/ 1090613 w 2895601"/>
              <a:gd name="connsiteY23" fmla="*/ 1343025 h 1347787"/>
              <a:gd name="connsiteX24" fmla="*/ 1204913 w 2895601"/>
              <a:gd name="connsiteY24" fmla="*/ 1285875 h 1347787"/>
              <a:gd name="connsiteX25" fmla="*/ 1281113 w 2895601"/>
              <a:gd name="connsiteY25" fmla="*/ 1285875 h 1347787"/>
              <a:gd name="connsiteX26" fmla="*/ 1490663 w 2895601"/>
              <a:gd name="connsiteY26" fmla="*/ 1204912 h 1347787"/>
              <a:gd name="connsiteX27" fmla="*/ 1638300 w 2895601"/>
              <a:gd name="connsiteY27" fmla="*/ 1114425 h 1347787"/>
              <a:gd name="connsiteX28" fmla="*/ 1638300 w 2895601"/>
              <a:gd name="connsiteY28" fmla="*/ 1095375 h 1347787"/>
              <a:gd name="connsiteX29" fmla="*/ 1747838 w 2895601"/>
              <a:gd name="connsiteY29" fmla="*/ 1071562 h 1347787"/>
              <a:gd name="connsiteX30" fmla="*/ 2105025 w 2895601"/>
              <a:gd name="connsiteY30" fmla="*/ 1019175 h 1347787"/>
              <a:gd name="connsiteX31" fmla="*/ 2262188 w 2895601"/>
              <a:gd name="connsiteY31" fmla="*/ 1019175 h 1347787"/>
              <a:gd name="connsiteX32" fmla="*/ 2633663 w 2895601"/>
              <a:gd name="connsiteY32" fmla="*/ 862012 h 1347787"/>
              <a:gd name="connsiteX33" fmla="*/ 2895601 w 2895601"/>
              <a:gd name="connsiteY33" fmla="*/ 785813 h 1347787"/>
              <a:gd name="connsiteX34" fmla="*/ 2686050 w 2895601"/>
              <a:gd name="connsiteY34" fmla="*/ 747712 h 1347787"/>
              <a:gd name="connsiteX35" fmla="*/ 2543176 w 2895601"/>
              <a:gd name="connsiteY35" fmla="*/ 576261 h 1347787"/>
              <a:gd name="connsiteX36" fmla="*/ 2109787 w 2895601"/>
              <a:gd name="connsiteY36" fmla="*/ 647700 h 1347787"/>
              <a:gd name="connsiteX37" fmla="*/ 1785937 w 2895601"/>
              <a:gd name="connsiteY37" fmla="*/ 528638 h 1347787"/>
              <a:gd name="connsiteX38" fmla="*/ 1524000 w 2895601"/>
              <a:gd name="connsiteY38" fmla="*/ 433387 h 1347787"/>
              <a:gd name="connsiteX0" fmla="*/ 1524000 w 2895601"/>
              <a:gd name="connsiteY0" fmla="*/ 433387 h 1347787"/>
              <a:gd name="connsiteX1" fmla="*/ 1376363 w 2895601"/>
              <a:gd name="connsiteY1" fmla="*/ 242887 h 1347787"/>
              <a:gd name="connsiteX2" fmla="*/ 1214438 w 2895601"/>
              <a:gd name="connsiteY2" fmla="*/ 195262 h 1347787"/>
              <a:gd name="connsiteX3" fmla="*/ 1071563 w 2895601"/>
              <a:gd name="connsiteY3" fmla="*/ 119062 h 1347787"/>
              <a:gd name="connsiteX4" fmla="*/ 976313 w 2895601"/>
              <a:gd name="connsiteY4" fmla="*/ 104775 h 1347787"/>
              <a:gd name="connsiteX5" fmla="*/ 828675 w 2895601"/>
              <a:gd name="connsiteY5" fmla="*/ 38100 h 1347787"/>
              <a:gd name="connsiteX6" fmla="*/ 590550 w 2895601"/>
              <a:gd name="connsiteY6" fmla="*/ 0 h 1347787"/>
              <a:gd name="connsiteX7" fmla="*/ 414338 w 2895601"/>
              <a:gd name="connsiteY7" fmla="*/ 57150 h 1347787"/>
              <a:gd name="connsiteX8" fmla="*/ 266700 w 2895601"/>
              <a:gd name="connsiteY8" fmla="*/ 200025 h 1347787"/>
              <a:gd name="connsiteX9" fmla="*/ 142875 w 2895601"/>
              <a:gd name="connsiteY9" fmla="*/ 328612 h 1347787"/>
              <a:gd name="connsiteX10" fmla="*/ 76200 w 2895601"/>
              <a:gd name="connsiteY10" fmla="*/ 481012 h 1347787"/>
              <a:gd name="connsiteX11" fmla="*/ 9525 w 2895601"/>
              <a:gd name="connsiteY11" fmla="*/ 585787 h 1347787"/>
              <a:gd name="connsiteX12" fmla="*/ 0 w 2895601"/>
              <a:gd name="connsiteY12" fmla="*/ 695325 h 1347787"/>
              <a:gd name="connsiteX13" fmla="*/ 42863 w 2895601"/>
              <a:gd name="connsiteY13" fmla="*/ 823912 h 1347787"/>
              <a:gd name="connsiteX14" fmla="*/ 123825 w 2895601"/>
              <a:gd name="connsiteY14" fmla="*/ 881062 h 1347787"/>
              <a:gd name="connsiteX15" fmla="*/ 147638 w 2895601"/>
              <a:gd name="connsiteY15" fmla="*/ 1009650 h 1347787"/>
              <a:gd name="connsiteX16" fmla="*/ 180975 w 2895601"/>
              <a:gd name="connsiteY16" fmla="*/ 1104900 h 1347787"/>
              <a:gd name="connsiteX17" fmla="*/ 300038 w 2895601"/>
              <a:gd name="connsiteY17" fmla="*/ 1152525 h 1347787"/>
              <a:gd name="connsiteX18" fmla="*/ 438150 w 2895601"/>
              <a:gd name="connsiteY18" fmla="*/ 1200150 h 1347787"/>
              <a:gd name="connsiteX19" fmla="*/ 590550 w 2895601"/>
              <a:gd name="connsiteY19" fmla="*/ 1281112 h 1347787"/>
              <a:gd name="connsiteX20" fmla="*/ 704850 w 2895601"/>
              <a:gd name="connsiteY20" fmla="*/ 1309687 h 1347787"/>
              <a:gd name="connsiteX21" fmla="*/ 852488 w 2895601"/>
              <a:gd name="connsiteY21" fmla="*/ 1333500 h 1347787"/>
              <a:gd name="connsiteX22" fmla="*/ 1014413 w 2895601"/>
              <a:gd name="connsiteY22" fmla="*/ 1347787 h 1347787"/>
              <a:gd name="connsiteX23" fmla="*/ 1090613 w 2895601"/>
              <a:gd name="connsiteY23" fmla="*/ 1343025 h 1347787"/>
              <a:gd name="connsiteX24" fmla="*/ 1204913 w 2895601"/>
              <a:gd name="connsiteY24" fmla="*/ 1285875 h 1347787"/>
              <a:gd name="connsiteX25" fmla="*/ 1281113 w 2895601"/>
              <a:gd name="connsiteY25" fmla="*/ 1285875 h 1347787"/>
              <a:gd name="connsiteX26" fmla="*/ 1490663 w 2895601"/>
              <a:gd name="connsiteY26" fmla="*/ 1204912 h 1347787"/>
              <a:gd name="connsiteX27" fmla="*/ 1638300 w 2895601"/>
              <a:gd name="connsiteY27" fmla="*/ 1114425 h 1347787"/>
              <a:gd name="connsiteX28" fmla="*/ 1638300 w 2895601"/>
              <a:gd name="connsiteY28" fmla="*/ 1095375 h 1347787"/>
              <a:gd name="connsiteX29" fmla="*/ 1747838 w 2895601"/>
              <a:gd name="connsiteY29" fmla="*/ 1071562 h 1347787"/>
              <a:gd name="connsiteX30" fmla="*/ 2105025 w 2895601"/>
              <a:gd name="connsiteY30" fmla="*/ 1019175 h 1347787"/>
              <a:gd name="connsiteX31" fmla="*/ 2262188 w 2895601"/>
              <a:gd name="connsiteY31" fmla="*/ 1019175 h 1347787"/>
              <a:gd name="connsiteX32" fmla="*/ 2633663 w 2895601"/>
              <a:gd name="connsiteY32" fmla="*/ 862012 h 1347787"/>
              <a:gd name="connsiteX33" fmla="*/ 2895601 w 2895601"/>
              <a:gd name="connsiteY33" fmla="*/ 785813 h 1347787"/>
              <a:gd name="connsiteX34" fmla="*/ 2686050 w 2895601"/>
              <a:gd name="connsiteY34" fmla="*/ 747712 h 1347787"/>
              <a:gd name="connsiteX35" fmla="*/ 2543176 w 2895601"/>
              <a:gd name="connsiteY35" fmla="*/ 561973 h 1347787"/>
              <a:gd name="connsiteX36" fmla="*/ 2109787 w 2895601"/>
              <a:gd name="connsiteY36" fmla="*/ 647700 h 1347787"/>
              <a:gd name="connsiteX37" fmla="*/ 1785937 w 2895601"/>
              <a:gd name="connsiteY37" fmla="*/ 528638 h 1347787"/>
              <a:gd name="connsiteX38" fmla="*/ 1524000 w 2895601"/>
              <a:gd name="connsiteY38" fmla="*/ 433387 h 1347787"/>
              <a:gd name="connsiteX0" fmla="*/ 1524000 w 3114675"/>
              <a:gd name="connsiteY0" fmla="*/ 433387 h 1347787"/>
              <a:gd name="connsiteX1" fmla="*/ 1376363 w 3114675"/>
              <a:gd name="connsiteY1" fmla="*/ 242887 h 1347787"/>
              <a:gd name="connsiteX2" fmla="*/ 1214438 w 3114675"/>
              <a:gd name="connsiteY2" fmla="*/ 195262 h 1347787"/>
              <a:gd name="connsiteX3" fmla="*/ 1071563 w 3114675"/>
              <a:gd name="connsiteY3" fmla="*/ 119062 h 1347787"/>
              <a:gd name="connsiteX4" fmla="*/ 976313 w 3114675"/>
              <a:gd name="connsiteY4" fmla="*/ 104775 h 1347787"/>
              <a:gd name="connsiteX5" fmla="*/ 828675 w 3114675"/>
              <a:gd name="connsiteY5" fmla="*/ 38100 h 1347787"/>
              <a:gd name="connsiteX6" fmla="*/ 590550 w 3114675"/>
              <a:gd name="connsiteY6" fmla="*/ 0 h 1347787"/>
              <a:gd name="connsiteX7" fmla="*/ 414338 w 3114675"/>
              <a:gd name="connsiteY7" fmla="*/ 57150 h 1347787"/>
              <a:gd name="connsiteX8" fmla="*/ 266700 w 3114675"/>
              <a:gd name="connsiteY8" fmla="*/ 200025 h 1347787"/>
              <a:gd name="connsiteX9" fmla="*/ 142875 w 3114675"/>
              <a:gd name="connsiteY9" fmla="*/ 328612 h 1347787"/>
              <a:gd name="connsiteX10" fmla="*/ 76200 w 3114675"/>
              <a:gd name="connsiteY10" fmla="*/ 481012 h 1347787"/>
              <a:gd name="connsiteX11" fmla="*/ 9525 w 3114675"/>
              <a:gd name="connsiteY11" fmla="*/ 585787 h 1347787"/>
              <a:gd name="connsiteX12" fmla="*/ 0 w 3114675"/>
              <a:gd name="connsiteY12" fmla="*/ 695325 h 1347787"/>
              <a:gd name="connsiteX13" fmla="*/ 42863 w 3114675"/>
              <a:gd name="connsiteY13" fmla="*/ 823912 h 1347787"/>
              <a:gd name="connsiteX14" fmla="*/ 123825 w 3114675"/>
              <a:gd name="connsiteY14" fmla="*/ 881062 h 1347787"/>
              <a:gd name="connsiteX15" fmla="*/ 147638 w 3114675"/>
              <a:gd name="connsiteY15" fmla="*/ 1009650 h 1347787"/>
              <a:gd name="connsiteX16" fmla="*/ 180975 w 3114675"/>
              <a:gd name="connsiteY16" fmla="*/ 1104900 h 1347787"/>
              <a:gd name="connsiteX17" fmla="*/ 300038 w 3114675"/>
              <a:gd name="connsiteY17" fmla="*/ 1152525 h 1347787"/>
              <a:gd name="connsiteX18" fmla="*/ 438150 w 3114675"/>
              <a:gd name="connsiteY18" fmla="*/ 1200150 h 1347787"/>
              <a:gd name="connsiteX19" fmla="*/ 590550 w 3114675"/>
              <a:gd name="connsiteY19" fmla="*/ 1281112 h 1347787"/>
              <a:gd name="connsiteX20" fmla="*/ 704850 w 3114675"/>
              <a:gd name="connsiteY20" fmla="*/ 1309687 h 1347787"/>
              <a:gd name="connsiteX21" fmla="*/ 852488 w 3114675"/>
              <a:gd name="connsiteY21" fmla="*/ 1333500 h 1347787"/>
              <a:gd name="connsiteX22" fmla="*/ 1014413 w 3114675"/>
              <a:gd name="connsiteY22" fmla="*/ 1347787 h 1347787"/>
              <a:gd name="connsiteX23" fmla="*/ 1090613 w 3114675"/>
              <a:gd name="connsiteY23" fmla="*/ 1343025 h 1347787"/>
              <a:gd name="connsiteX24" fmla="*/ 1204913 w 3114675"/>
              <a:gd name="connsiteY24" fmla="*/ 1285875 h 1347787"/>
              <a:gd name="connsiteX25" fmla="*/ 1281113 w 3114675"/>
              <a:gd name="connsiteY25" fmla="*/ 1285875 h 1347787"/>
              <a:gd name="connsiteX26" fmla="*/ 1490663 w 3114675"/>
              <a:gd name="connsiteY26" fmla="*/ 1204912 h 1347787"/>
              <a:gd name="connsiteX27" fmla="*/ 1638300 w 3114675"/>
              <a:gd name="connsiteY27" fmla="*/ 1114425 h 1347787"/>
              <a:gd name="connsiteX28" fmla="*/ 1638300 w 3114675"/>
              <a:gd name="connsiteY28" fmla="*/ 1095375 h 1347787"/>
              <a:gd name="connsiteX29" fmla="*/ 1747838 w 3114675"/>
              <a:gd name="connsiteY29" fmla="*/ 1071562 h 1347787"/>
              <a:gd name="connsiteX30" fmla="*/ 2105025 w 3114675"/>
              <a:gd name="connsiteY30" fmla="*/ 1019175 h 1347787"/>
              <a:gd name="connsiteX31" fmla="*/ 2262188 w 3114675"/>
              <a:gd name="connsiteY31" fmla="*/ 1019175 h 1347787"/>
              <a:gd name="connsiteX32" fmla="*/ 2633663 w 3114675"/>
              <a:gd name="connsiteY32" fmla="*/ 862012 h 1347787"/>
              <a:gd name="connsiteX33" fmla="*/ 2895601 w 3114675"/>
              <a:gd name="connsiteY33" fmla="*/ 785813 h 1347787"/>
              <a:gd name="connsiteX34" fmla="*/ 3114675 w 3114675"/>
              <a:gd name="connsiteY34" fmla="*/ 433387 h 1347787"/>
              <a:gd name="connsiteX35" fmla="*/ 2543176 w 3114675"/>
              <a:gd name="connsiteY35" fmla="*/ 561973 h 1347787"/>
              <a:gd name="connsiteX36" fmla="*/ 2109787 w 3114675"/>
              <a:gd name="connsiteY36" fmla="*/ 647700 h 1347787"/>
              <a:gd name="connsiteX37" fmla="*/ 1785937 w 3114675"/>
              <a:gd name="connsiteY37" fmla="*/ 528638 h 1347787"/>
              <a:gd name="connsiteX38" fmla="*/ 1524000 w 3114675"/>
              <a:gd name="connsiteY38" fmla="*/ 433387 h 1347787"/>
              <a:gd name="connsiteX0" fmla="*/ 1524000 w 3114675"/>
              <a:gd name="connsiteY0" fmla="*/ 433387 h 1347787"/>
              <a:gd name="connsiteX1" fmla="*/ 1376363 w 3114675"/>
              <a:gd name="connsiteY1" fmla="*/ 242887 h 1347787"/>
              <a:gd name="connsiteX2" fmla="*/ 1214438 w 3114675"/>
              <a:gd name="connsiteY2" fmla="*/ 195262 h 1347787"/>
              <a:gd name="connsiteX3" fmla="*/ 1071563 w 3114675"/>
              <a:gd name="connsiteY3" fmla="*/ 119062 h 1347787"/>
              <a:gd name="connsiteX4" fmla="*/ 976313 w 3114675"/>
              <a:gd name="connsiteY4" fmla="*/ 104775 h 1347787"/>
              <a:gd name="connsiteX5" fmla="*/ 828675 w 3114675"/>
              <a:gd name="connsiteY5" fmla="*/ 38100 h 1347787"/>
              <a:gd name="connsiteX6" fmla="*/ 590550 w 3114675"/>
              <a:gd name="connsiteY6" fmla="*/ 0 h 1347787"/>
              <a:gd name="connsiteX7" fmla="*/ 414338 w 3114675"/>
              <a:gd name="connsiteY7" fmla="*/ 57150 h 1347787"/>
              <a:gd name="connsiteX8" fmla="*/ 266700 w 3114675"/>
              <a:gd name="connsiteY8" fmla="*/ 200025 h 1347787"/>
              <a:gd name="connsiteX9" fmla="*/ 142875 w 3114675"/>
              <a:gd name="connsiteY9" fmla="*/ 328612 h 1347787"/>
              <a:gd name="connsiteX10" fmla="*/ 76200 w 3114675"/>
              <a:gd name="connsiteY10" fmla="*/ 481012 h 1347787"/>
              <a:gd name="connsiteX11" fmla="*/ 9525 w 3114675"/>
              <a:gd name="connsiteY11" fmla="*/ 585787 h 1347787"/>
              <a:gd name="connsiteX12" fmla="*/ 0 w 3114675"/>
              <a:gd name="connsiteY12" fmla="*/ 695325 h 1347787"/>
              <a:gd name="connsiteX13" fmla="*/ 42863 w 3114675"/>
              <a:gd name="connsiteY13" fmla="*/ 823912 h 1347787"/>
              <a:gd name="connsiteX14" fmla="*/ 123825 w 3114675"/>
              <a:gd name="connsiteY14" fmla="*/ 881062 h 1347787"/>
              <a:gd name="connsiteX15" fmla="*/ 147638 w 3114675"/>
              <a:gd name="connsiteY15" fmla="*/ 1009650 h 1347787"/>
              <a:gd name="connsiteX16" fmla="*/ 180975 w 3114675"/>
              <a:gd name="connsiteY16" fmla="*/ 1104900 h 1347787"/>
              <a:gd name="connsiteX17" fmla="*/ 300038 w 3114675"/>
              <a:gd name="connsiteY17" fmla="*/ 1152525 h 1347787"/>
              <a:gd name="connsiteX18" fmla="*/ 438150 w 3114675"/>
              <a:gd name="connsiteY18" fmla="*/ 1200150 h 1347787"/>
              <a:gd name="connsiteX19" fmla="*/ 590550 w 3114675"/>
              <a:gd name="connsiteY19" fmla="*/ 1281112 h 1347787"/>
              <a:gd name="connsiteX20" fmla="*/ 704850 w 3114675"/>
              <a:gd name="connsiteY20" fmla="*/ 1309687 h 1347787"/>
              <a:gd name="connsiteX21" fmla="*/ 852488 w 3114675"/>
              <a:gd name="connsiteY21" fmla="*/ 1333500 h 1347787"/>
              <a:gd name="connsiteX22" fmla="*/ 1014413 w 3114675"/>
              <a:gd name="connsiteY22" fmla="*/ 1347787 h 1347787"/>
              <a:gd name="connsiteX23" fmla="*/ 1090613 w 3114675"/>
              <a:gd name="connsiteY23" fmla="*/ 1343025 h 1347787"/>
              <a:gd name="connsiteX24" fmla="*/ 1204913 w 3114675"/>
              <a:gd name="connsiteY24" fmla="*/ 1285875 h 1347787"/>
              <a:gd name="connsiteX25" fmla="*/ 1281113 w 3114675"/>
              <a:gd name="connsiteY25" fmla="*/ 1285875 h 1347787"/>
              <a:gd name="connsiteX26" fmla="*/ 1490663 w 3114675"/>
              <a:gd name="connsiteY26" fmla="*/ 1204912 h 1347787"/>
              <a:gd name="connsiteX27" fmla="*/ 1638300 w 3114675"/>
              <a:gd name="connsiteY27" fmla="*/ 1114425 h 1347787"/>
              <a:gd name="connsiteX28" fmla="*/ 1638300 w 3114675"/>
              <a:gd name="connsiteY28" fmla="*/ 1095375 h 1347787"/>
              <a:gd name="connsiteX29" fmla="*/ 1747838 w 3114675"/>
              <a:gd name="connsiteY29" fmla="*/ 1071562 h 1347787"/>
              <a:gd name="connsiteX30" fmla="*/ 2105025 w 3114675"/>
              <a:gd name="connsiteY30" fmla="*/ 1019175 h 1347787"/>
              <a:gd name="connsiteX31" fmla="*/ 2262188 w 3114675"/>
              <a:gd name="connsiteY31" fmla="*/ 1019175 h 1347787"/>
              <a:gd name="connsiteX32" fmla="*/ 2633663 w 3114675"/>
              <a:gd name="connsiteY32" fmla="*/ 862012 h 1347787"/>
              <a:gd name="connsiteX33" fmla="*/ 2895601 w 3114675"/>
              <a:gd name="connsiteY33" fmla="*/ 785813 h 1347787"/>
              <a:gd name="connsiteX34" fmla="*/ 3114675 w 3114675"/>
              <a:gd name="connsiteY34" fmla="*/ 433387 h 1347787"/>
              <a:gd name="connsiteX35" fmla="*/ 2543176 w 3114675"/>
              <a:gd name="connsiteY35" fmla="*/ 561973 h 1347787"/>
              <a:gd name="connsiteX36" fmla="*/ 2109787 w 3114675"/>
              <a:gd name="connsiteY36" fmla="*/ 647700 h 1347787"/>
              <a:gd name="connsiteX37" fmla="*/ 1785937 w 3114675"/>
              <a:gd name="connsiteY37" fmla="*/ 528638 h 1347787"/>
              <a:gd name="connsiteX38" fmla="*/ 1524000 w 3114675"/>
              <a:gd name="connsiteY38" fmla="*/ 433387 h 1347787"/>
              <a:gd name="connsiteX0" fmla="*/ 1524000 w 3081338"/>
              <a:gd name="connsiteY0" fmla="*/ 433387 h 1347787"/>
              <a:gd name="connsiteX1" fmla="*/ 1376363 w 3081338"/>
              <a:gd name="connsiteY1" fmla="*/ 242887 h 1347787"/>
              <a:gd name="connsiteX2" fmla="*/ 1214438 w 3081338"/>
              <a:gd name="connsiteY2" fmla="*/ 195262 h 1347787"/>
              <a:gd name="connsiteX3" fmla="*/ 1071563 w 3081338"/>
              <a:gd name="connsiteY3" fmla="*/ 119062 h 1347787"/>
              <a:gd name="connsiteX4" fmla="*/ 976313 w 3081338"/>
              <a:gd name="connsiteY4" fmla="*/ 104775 h 1347787"/>
              <a:gd name="connsiteX5" fmla="*/ 828675 w 3081338"/>
              <a:gd name="connsiteY5" fmla="*/ 38100 h 1347787"/>
              <a:gd name="connsiteX6" fmla="*/ 590550 w 3081338"/>
              <a:gd name="connsiteY6" fmla="*/ 0 h 1347787"/>
              <a:gd name="connsiteX7" fmla="*/ 414338 w 3081338"/>
              <a:gd name="connsiteY7" fmla="*/ 57150 h 1347787"/>
              <a:gd name="connsiteX8" fmla="*/ 266700 w 3081338"/>
              <a:gd name="connsiteY8" fmla="*/ 200025 h 1347787"/>
              <a:gd name="connsiteX9" fmla="*/ 142875 w 3081338"/>
              <a:gd name="connsiteY9" fmla="*/ 328612 h 1347787"/>
              <a:gd name="connsiteX10" fmla="*/ 76200 w 3081338"/>
              <a:gd name="connsiteY10" fmla="*/ 481012 h 1347787"/>
              <a:gd name="connsiteX11" fmla="*/ 9525 w 3081338"/>
              <a:gd name="connsiteY11" fmla="*/ 585787 h 1347787"/>
              <a:gd name="connsiteX12" fmla="*/ 0 w 3081338"/>
              <a:gd name="connsiteY12" fmla="*/ 695325 h 1347787"/>
              <a:gd name="connsiteX13" fmla="*/ 42863 w 3081338"/>
              <a:gd name="connsiteY13" fmla="*/ 823912 h 1347787"/>
              <a:gd name="connsiteX14" fmla="*/ 123825 w 3081338"/>
              <a:gd name="connsiteY14" fmla="*/ 881062 h 1347787"/>
              <a:gd name="connsiteX15" fmla="*/ 147638 w 3081338"/>
              <a:gd name="connsiteY15" fmla="*/ 1009650 h 1347787"/>
              <a:gd name="connsiteX16" fmla="*/ 180975 w 3081338"/>
              <a:gd name="connsiteY16" fmla="*/ 1104900 h 1347787"/>
              <a:gd name="connsiteX17" fmla="*/ 300038 w 3081338"/>
              <a:gd name="connsiteY17" fmla="*/ 1152525 h 1347787"/>
              <a:gd name="connsiteX18" fmla="*/ 438150 w 3081338"/>
              <a:gd name="connsiteY18" fmla="*/ 1200150 h 1347787"/>
              <a:gd name="connsiteX19" fmla="*/ 590550 w 3081338"/>
              <a:gd name="connsiteY19" fmla="*/ 1281112 h 1347787"/>
              <a:gd name="connsiteX20" fmla="*/ 704850 w 3081338"/>
              <a:gd name="connsiteY20" fmla="*/ 1309687 h 1347787"/>
              <a:gd name="connsiteX21" fmla="*/ 852488 w 3081338"/>
              <a:gd name="connsiteY21" fmla="*/ 1333500 h 1347787"/>
              <a:gd name="connsiteX22" fmla="*/ 1014413 w 3081338"/>
              <a:gd name="connsiteY22" fmla="*/ 1347787 h 1347787"/>
              <a:gd name="connsiteX23" fmla="*/ 1090613 w 3081338"/>
              <a:gd name="connsiteY23" fmla="*/ 1343025 h 1347787"/>
              <a:gd name="connsiteX24" fmla="*/ 1204913 w 3081338"/>
              <a:gd name="connsiteY24" fmla="*/ 1285875 h 1347787"/>
              <a:gd name="connsiteX25" fmla="*/ 1281113 w 3081338"/>
              <a:gd name="connsiteY25" fmla="*/ 1285875 h 1347787"/>
              <a:gd name="connsiteX26" fmla="*/ 1490663 w 3081338"/>
              <a:gd name="connsiteY26" fmla="*/ 1204912 h 1347787"/>
              <a:gd name="connsiteX27" fmla="*/ 1638300 w 3081338"/>
              <a:gd name="connsiteY27" fmla="*/ 1114425 h 1347787"/>
              <a:gd name="connsiteX28" fmla="*/ 1638300 w 3081338"/>
              <a:gd name="connsiteY28" fmla="*/ 1095375 h 1347787"/>
              <a:gd name="connsiteX29" fmla="*/ 1747838 w 3081338"/>
              <a:gd name="connsiteY29" fmla="*/ 1071562 h 1347787"/>
              <a:gd name="connsiteX30" fmla="*/ 2105025 w 3081338"/>
              <a:gd name="connsiteY30" fmla="*/ 1019175 h 1347787"/>
              <a:gd name="connsiteX31" fmla="*/ 2262188 w 3081338"/>
              <a:gd name="connsiteY31" fmla="*/ 1019175 h 1347787"/>
              <a:gd name="connsiteX32" fmla="*/ 2633663 w 3081338"/>
              <a:gd name="connsiteY32" fmla="*/ 862012 h 1347787"/>
              <a:gd name="connsiteX33" fmla="*/ 2895601 w 3081338"/>
              <a:gd name="connsiteY33" fmla="*/ 785813 h 1347787"/>
              <a:gd name="connsiteX34" fmla="*/ 3081338 w 3081338"/>
              <a:gd name="connsiteY34" fmla="*/ 433387 h 1347787"/>
              <a:gd name="connsiteX35" fmla="*/ 2543176 w 3081338"/>
              <a:gd name="connsiteY35" fmla="*/ 561973 h 1347787"/>
              <a:gd name="connsiteX36" fmla="*/ 2109787 w 3081338"/>
              <a:gd name="connsiteY36" fmla="*/ 647700 h 1347787"/>
              <a:gd name="connsiteX37" fmla="*/ 1785937 w 3081338"/>
              <a:gd name="connsiteY37" fmla="*/ 528638 h 1347787"/>
              <a:gd name="connsiteX38" fmla="*/ 1524000 w 3081338"/>
              <a:gd name="connsiteY38" fmla="*/ 433387 h 1347787"/>
              <a:gd name="connsiteX0" fmla="*/ 1524000 w 3089571"/>
              <a:gd name="connsiteY0" fmla="*/ 433387 h 1347787"/>
              <a:gd name="connsiteX1" fmla="*/ 1376363 w 3089571"/>
              <a:gd name="connsiteY1" fmla="*/ 242887 h 1347787"/>
              <a:gd name="connsiteX2" fmla="*/ 1214438 w 3089571"/>
              <a:gd name="connsiteY2" fmla="*/ 195262 h 1347787"/>
              <a:gd name="connsiteX3" fmla="*/ 1071563 w 3089571"/>
              <a:gd name="connsiteY3" fmla="*/ 119062 h 1347787"/>
              <a:gd name="connsiteX4" fmla="*/ 976313 w 3089571"/>
              <a:gd name="connsiteY4" fmla="*/ 104775 h 1347787"/>
              <a:gd name="connsiteX5" fmla="*/ 828675 w 3089571"/>
              <a:gd name="connsiteY5" fmla="*/ 38100 h 1347787"/>
              <a:gd name="connsiteX6" fmla="*/ 590550 w 3089571"/>
              <a:gd name="connsiteY6" fmla="*/ 0 h 1347787"/>
              <a:gd name="connsiteX7" fmla="*/ 414338 w 3089571"/>
              <a:gd name="connsiteY7" fmla="*/ 57150 h 1347787"/>
              <a:gd name="connsiteX8" fmla="*/ 266700 w 3089571"/>
              <a:gd name="connsiteY8" fmla="*/ 200025 h 1347787"/>
              <a:gd name="connsiteX9" fmla="*/ 142875 w 3089571"/>
              <a:gd name="connsiteY9" fmla="*/ 328612 h 1347787"/>
              <a:gd name="connsiteX10" fmla="*/ 76200 w 3089571"/>
              <a:gd name="connsiteY10" fmla="*/ 481012 h 1347787"/>
              <a:gd name="connsiteX11" fmla="*/ 9525 w 3089571"/>
              <a:gd name="connsiteY11" fmla="*/ 585787 h 1347787"/>
              <a:gd name="connsiteX12" fmla="*/ 0 w 3089571"/>
              <a:gd name="connsiteY12" fmla="*/ 695325 h 1347787"/>
              <a:gd name="connsiteX13" fmla="*/ 42863 w 3089571"/>
              <a:gd name="connsiteY13" fmla="*/ 823912 h 1347787"/>
              <a:gd name="connsiteX14" fmla="*/ 123825 w 3089571"/>
              <a:gd name="connsiteY14" fmla="*/ 881062 h 1347787"/>
              <a:gd name="connsiteX15" fmla="*/ 147638 w 3089571"/>
              <a:gd name="connsiteY15" fmla="*/ 1009650 h 1347787"/>
              <a:gd name="connsiteX16" fmla="*/ 180975 w 3089571"/>
              <a:gd name="connsiteY16" fmla="*/ 1104900 h 1347787"/>
              <a:gd name="connsiteX17" fmla="*/ 300038 w 3089571"/>
              <a:gd name="connsiteY17" fmla="*/ 1152525 h 1347787"/>
              <a:gd name="connsiteX18" fmla="*/ 438150 w 3089571"/>
              <a:gd name="connsiteY18" fmla="*/ 1200150 h 1347787"/>
              <a:gd name="connsiteX19" fmla="*/ 590550 w 3089571"/>
              <a:gd name="connsiteY19" fmla="*/ 1281112 h 1347787"/>
              <a:gd name="connsiteX20" fmla="*/ 704850 w 3089571"/>
              <a:gd name="connsiteY20" fmla="*/ 1309687 h 1347787"/>
              <a:gd name="connsiteX21" fmla="*/ 852488 w 3089571"/>
              <a:gd name="connsiteY21" fmla="*/ 1333500 h 1347787"/>
              <a:gd name="connsiteX22" fmla="*/ 1014413 w 3089571"/>
              <a:gd name="connsiteY22" fmla="*/ 1347787 h 1347787"/>
              <a:gd name="connsiteX23" fmla="*/ 1090613 w 3089571"/>
              <a:gd name="connsiteY23" fmla="*/ 1343025 h 1347787"/>
              <a:gd name="connsiteX24" fmla="*/ 1204913 w 3089571"/>
              <a:gd name="connsiteY24" fmla="*/ 1285875 h 1347787"/>
              <a:gd name="connsiteX25" fmla="*/ 1281113 w 3089571"/>
              <a:gd name="connsiteY25" fmla="*/ 1285875 h 1347787"/>
              <a:gd name="connsiteX26" fmla="*/ 1490663 w 3089571"/>
              <a:gd name="connsiteY26" fmla="*/ 1204912 h 1347787"/>
              <a:gd name="connsiteX27" fmla="*/ 1638300 w 3089571"/>
              <a:gd name="connsiteY27" fmla="*/ 1114425 h 1347787"/>
              <a:gd name="connsiteX28" fmla="*/ 1638300 w 3089571"/>
              <a:gd name="connsiteY28" fmla="*/ 1095375 h 1347787"/>
              <a:gd name="connsiteX29" fmla="*/ 1747838 w 3089571"/>
              <a:gd name="connsiteY29" fmla="*/ 1071562 h 1347787"/>
              <a:gd name="connsiteX30" fmla="*/ 2105025 w 3089571"/>
              <a:gd name="connsiteY30" fmla="*/ 1019175 h 1347787"/>
              <a:gd name="connsiteX31" fmla="*/ 2262188 w 3089571"/>
              <a:gd name="connsiteY31" fmla="*/ 1019175 h 1347787"/>
              <a:gd name="connsiteX32" fmla="*/ 2633663 w 3089571"/>
              <a:gd name="connsiteY32" fmla="*/ 862012 h 1347787"/>
              <a:gd name="connsiteX33" fmla="*/ 2895601 w 3089571"/>
              <a:gd name="connsiteY33" fmla="*/ 785813 h 1347787"/>
              <a:gd name="connsiteX34" fmla="*/ 3081338 w 3089571"/>
              <a:gd name="connsiteY34" fmla="*/ 433387 h 1347787"/>
              <a:gd name="connsiteX35" fmla="*/ 2543176 w 3089571"/>
              <a:gd name="connsiteY35" fmla="*/ 561973 h 1347787"/>
              <a:gd name="connsiteX36" fmla="*/ 2109787 w 3089571"/>
              <a:gd name="connsiteY36" fmla="*/ 647700 h 1347787"/>
              <a:gd name="connsiteX37" fmla="*/ 1785937 w 3089571"/>
              <a:gd name="connsiteY37" fmla="*/ 528638 h 1347787"/>
              <a:gd name="connsiteX38" fmla="*/ 1524000 w 3089571"/>
              <a:gd name="connsiteY38" fmla="*/ 433387 h 1347787"/>
              <a:gd name="connsiteX0" fmla="*/ 1524000 w 3098716"/>
              <a:gd name="connsiteY0" fmla="*/ 433387 h 1347787"/>
              <a:gd name="connsiteX1" fmla="*/ 1376363 w 3098716"/>
              <a:gd name="connsiteY1" fmla="*/ 242887 h 1347787"/>
              <a:gd name="connsiteX2" fmla="*/ 1214438 w 3098716"/>
              <a:gd name="connsiteY2" fmla="*/ 195262 h 1347787"/>
              <a:gd name="connsiteX3" fmla="*/ 1071563 w 3098716"/>
              <a:gd name="connsiteY3" fmla="*/ 119062 h 1347787"/>
              <a:gd name="connsiteX4" fmla="*/ 976313 w 3098716"/>
              <a:gd name="connsiteY4" fmla="*/ 104775 h 1347787"/>
              <a:gd name="connsiteX5" fmla="*/ 828675 w 3098716"/>
              <a:gd name="connsiteY5" fmla="*/ 38100 h 1347787"/>
              <a:gd name="connsiteX6" fmla="*/ 590550 w 3098716"/>
              <a:gd name="connsiteY6" fmla="*/ 0 h 1347787"/>
              <a:gd name="connsiteX7" fmla="*/ 414338 w 3098716"/>
              <a:gd name="connsiteY7" fmla="*/ 57150 h 1347787"/>
              <a:gd name="connsiteX8" fmla="*/ 266700 w 3098716"/>
              <a:gd name="connsiteY8" fmla="*/ 200025 h 1347787"/>
              <a:gd name="connsiteX9" fmla="*/ 142875 w 3098716"/>
              <a:gd name="connsiteY9" fmla="*/ 328612 h 1347787"/>
              <a:gd name="connsiteX10" fmla="*/ 76200 w 3098716"/>
              <a:gd name="connsiteY10" fmla="*/ 481012 h 1347787"/>
              <a:gd name="connsiteX11" fmla="*/ 9525 w 3098716"/>
              <a:gd name="connsiteY11" fmla="*/ 585787 h 1347787"/>
              <a:gd name="connsiteX12" fmla="*/ 0 w 3098716"/>
              <a:gd name="connsiteY12" fmla="*/ 695325 h 1347787"/>
              <a:gd name="connsiteX13" fmla="*/ 42863 w 3098716"/>
              <a:gd name="connsiteY13" fmla="*/ 823912 h 1347787"/>
              <a:gd name="connsiteX14" fmla="*/ 123825 w 3098716"/>
              <a:gd name="connsiteY14" fmla="*/ 881062 h 1347787"/>
              <a:gd name="connsiteX15" fmla="*/ 147638 w 3098716"/>
              <a:gd name="connsiteY15" fmla="*/ 1009650 h 1347787"/>
              <a:gd name="connsiteX16" fmla="*/ 180975 w 3098716"/>
              <a:gd name="connsiteY16" fmla="*/ 1104900 h 1347787"/>
              <a:gd name="connsiteX17" fmla="*/ 300038 w 3098716"/>
              <a:gd name="connsiteY17" fmla="*/ 1152525 h 1347787"/>
              <a:gd name="connsiteX18" fmla="*/ 438150 w 3098716"/>
              <a:gd name="connsiteY18" fmla="*/ 1200150 h 1347787"/>
              <a:gd name="connsiteX19" fmla="*/ 590550 w 3098716"/>
              <a:gd name="connsiteY19" fmla="*/ 1281112 h 1347787"/>
              <a:gd name="connsiteX20" fmla="*/ 704850 w 3098716"/>
              <a:gd name="connsiteY20" fmla="*/ 1309687 h 1347787"/>
              <a:gd name="connsiteX21" fmla="*/ 852488 w 3098716"/>
              <a:gd name="connsiteY21" fmla="*/ 1333500 h 1347787"/>
              <a:gd name="connsiteX22" fmla="*/ 1014413 w 3098716"/>
              <a:gd name="connsiteY22" fmla="*/ 1347787 h 1347787"/>
              <a:gd name="connsiteX23" fmla="*/ 1090613 w 3098716"/>
              <a:gd name="connsiteY23" fmla="*/ 1343025 h 1347787"/>
              <a:gd name="connsiteX24" fmla="*/ 1204913 w 3098716"/>
              <a:gd name="connsiteY24" fmla="*/ 1285875 h 1347787"/>
              <a:gd name="connsiteX25" fmla="*/ 1281113 w 3098716"/>
              <a:gd name="connsiteY25" fmla="*/ 1285875 h 1347787"/>
              <a:gd name="connsiteX26" fmla="*/ 1490663 w 3098716"/>
              <a:gd name="connsiteY26" fmla="*/ 1204912 h 1347787"/>
              <a:gd name="connsiteX27" fmla="*/ 1638300 w 3098716"/>
              <a:gd name="connsiteY27" fmla="*/ 1114425 h 1347787"/>
              <a:gd name="connsiteX28" fmla="*/ 1638300 w 3098716"/>
              <a:gd name="connsiteY28" fmla="*/ 1095375 h 1347787"/>
              <a:gd name="connsiteX29" fmla="*/ 1747838 w 3098716"/>
              <a:gd name="connsiteY29" fmla="*/ 1071562 h 1347787"/>
              <a:gd name="connsiteX30" fmla="*/ 2105025 w 3098716"/>
              <a:gd name="connsiteY30" fmla="*/ 1019175 h 1347787"/>
              <a:gd name="connsiteX31" fmla="*/ 2262188 w 3098716"/>
              <a:gd name="connsiteY31" fmla="*/ 1019175 h 1347787"/>
              <a:gd name="connsiteX32" fmla="*/ 2633663 w 3098716"/>
              <a:gd name="connsiteY32" fmla="*/ 862012 h 1347787"/>
              <a:gd name="connsiteX33" fmla="*/ 2895601 w 3098716"/>
              <a:gd name="connsiteY33" fmla="*/ 785813 h 1347787"/>
              <a:gd name="connsiteX34" fmla="*/ 3090863 w 3098716"/>
              <a:gd name="connsiteY34" fmla="*/ 461962 h 1347787"/>
              <a:gd name="connsiteX35" fmla="*/ 2543176 w 3098716"/>
              <a:gd name="connsiteY35" fmla="*/ 561973 h 1347787"/>
              <a:gd name="connsiteX36" fmla="*/ 2109787 w 3098716"/>
              <a:gd name="connsiteY36" fmla="*/ 647700 h 1347787"/>
              <a:gd name="connsiteX37" fmla="*/ 1785937 w 3098716"/>
              <a:gd name="connsiteY37" fmla="*/ 528638 h 1347787"/>
              <a:gd name="connsiteX38" fmla="*/ 1524000 w 3098716"/>
              <a:gd name="connsiteY38" fmla="*/ 433387 h 1347787"/>
              <a:gd name="connsiteX0" fmla="*/ 1524000 w 3095117"/>
              <a:gd name="connsiteY0" fmla="*/ 433387 h 1347787"/>
              <a:gd name="connsiteX1" fmla="*/ 1376363 w 3095117"/>
              <a:gd name="connsiteY1" fmla="*/ 242887 h 1347787"/>
              <a:gd name="connsiteX2" fmla="*/ 1214438 w 3095117"/>
              <a:gd name="connsiteY2" fmla="*/ 195262 h 1347787"/>
              <a:gd name="connsiteX3" fmla="*/ 1071563 w 3095117"/>
              <a:gd name="connsiteY3" fmla="*/ 119062 h 1347787"/>
              <a:gd name="connsiteX4" fmla="*/ 976313 w 3095117"/>
              <a:gd name="connsiteY4" fmla="*/ 104775 h 1347787"/>
              <a:gd name="connsiteX5" fmla="*/ 828675 w 3095117"/>
              <a:gd name="connsiteY5" fmla="*/ 38100 h 1347787"/>
              <a:gd name="connsiteX6" fmla="*/ 590550 w 3095117"/>
              <a:gd name="connsiteY6" fmla="*/ 0 h 1347787"/>
              <a:gd name="connsiteX7" fmla="*/ 414338 w 3095117"/>
              <a:gd name="connsiteY7" fmla="*/ 57150 h 1347787"/>
              <a:gd name="connsiteX8" fmla="*/ 266700 w 3095117"/>
              <a:gd name="connsiteY8" fmla="*/ 200025 h 1347787"/>
              <a:gd name="connsiteX9" fmla="*/ 142875 w 3095117"/>
              <a:gd name="connsiteY9" fmla="*/ 328612 h 1347787"/>
              <a:gd name="connsiteX10" fmla="*/ 76200 w 3095117"/>
              <a:gd name="connsiteY10" fmla="*/ 481012 h 1347787"/>
              <a:gd name="connsiteX11" fmla="*/ 9525 w 3095117"/>
              <a:gd name="connsiteY11" fmla="*/ 585787 h 1347787"/>
              <a:gd name="connsiteX12" fmla="*/ 0 w 3095117"/>
              <a:gd name="connsiteY12" fmla="*/ 695325 h 1347787"/>
              <a:gd name="connsiteX13" fmla="*/ 42863 w 3095117"/>
              <a:gd name="connsiteY13" fmla="*/ 823912 h 1347787"/>
              <a:gd name="connsiteX14" fmla="*/ 123825 w 3095117"/>
              <a:gd name="connsiteY14" fmla="*/ 881062 h 1347787"/>
              <a:gd name="connsiteX15" fmla="*/ 147638 w 3095117"/>
              <a:gd name="connsiteY15" fmla="*/ 1009650 h 1347787"/>
              <a:gd name="connsiteX16" fmla="*/ 180975 w 3095117"/>
              <a:gd name="connsiteY16" fmla="*/ 1104900 h 1347787"/>
              <a:gd name="connsiteX17" fmla="*/ 300038 w 3095117"/>
              <a:gd name="connsiteY17" fmla="*/ 1152525 h 1347787"/>
              <a:gd name="connsiteX18" fmla="*/ 438150 w 3095117"/>
              <a:gd name="connsiteY18" fmla="*/ 1200150 h 1347787"/>
              <a:gd name="connsiteX19" fmla="*/ 590550 w 3095117"/>
              <a:gd name="connsiteY19" fmla="*/ 1281112 h 1347787"/>
              <a:gd name="connsiteX20" fmla="*/ 704850 w 3095117"/>
              <a:gd name="connsiteY20" fmla="*/ 1309687 h 1347787"/>
              <a:gd name="connsiteX21" fmla="*/ 852488 w 3095117"/>
              <a:gd name="connsiteY21" fmla="*/ 1333500 h 1347787"/>
              <a:gd name="connsiteX22" fmla="*/ 1014413 w 3095117"/>
              <a:gd name="connsiteY22" fmla="*/ 1347787 h 1347787"/>
              <a:gd name="connsiteX23" fmla="*/ 1090613 w 3095117"/>
              <a:gd name="connsiteY23" fmla="*/ 1343025 h 1347787"/>
              <a:gd name="connsiteX24" fmla="*/ 1204913 w 3095117"/>
              <a:gd name="connsiteY24" fmla="*/ 1285875 h 1347787"/>
              <a:gd name="connsiteX25" fmla="*/ 1281113 w 3095117"/>
              <a:gd name="connsiteY25" fmla="*/ 1285875 h 1347787"/>
              <a:gd name="connsiteX26" fmla="*/ 1490663 w 3095117"/>
              <a:gd name="connsiteY26" fmla="*/ 1204912 h 1347787"/>
              <a:gd name="connsiteX27" fmla="*/ 1638300 w 3095117"/>
              <a:gd name="connsiteY27" fmla="*/ 1114425 h 1347787"/>
              <a:gd name="connsiteX28" fmla="*/ 1638300 w 3095117"/>
              <a:gd name="connsiteY28" fmla="*/ 1095375 h 1347787"/>
              <a:gd name="connsiteX29" fmla="*/ 1747838 w 3095117"/>
              <a:gd name="connsiteY29" fmla="*/ 1071562 h 1347787"/>
              <a:gd name="connsiteX30" fmla="*/ 2105025 w 3095117"/>
              <a:gd name="connsiteY30" fmla="*/ 1019175 h 1347787"/>
              <a:gd name="connsiteX31" fmla="*/ 2262188 w 3095117"/>
              <a:gd name="connsiteY31" fmla="*/ 1019175 h 1347787"/>
              <a:gd name="connsiteX32" fmla="*/ 2633663 w 3095117"/>
              <a:gd name="connsiteY32" fmla="*/ 862012 h 1347787"/>
              <a:gd name="connsiteX33" fmla="*/ 2895601 w 3095117"/>
              <a:gd name="connsiteY33" fmla="*/ 785813 h 1347787"/>
              <a:gd name="connsiteX34" fmla="*/ 3090863 w 3095117"/>
              <a:gd name="connsiteY34" fmla="*/ 461962 h 1347787"/>
              <a:gd name="connsiteX35" fmla="*/ 2543176 w 3095117"/>
              <a:gd name="connsiteY35" fmla="*/ 561973 h 1347787"/>
              <a:gd name="connsiteX36" fmla="*/ 2109787 w 3095117"/>
              <a:gd name="connsiteY36" fmla="*/ 647700 h 1347787"/>
              <a:gd name="connsiteX37" fmla="*/ 1785937 w 3095117"/>
              <a:gd name="connsiteY37" fmla="*/ 528638 h 1347787"/>
              <a:gd name="connsiteX38" fmla="*/ 1524000 w 3095117"/>
              <a:gd name="connsiteY38" fmla="*/ 433387 h 1347787"/>
              <a:gd name="connsiteX0" fmla="*/ 1524000 w 3095117"/>
              <a:gd name="connsiteY0" fmla="*/ 433387 h 1347787"/>
              <a:gd name="connsiteX1" fmla="*/ 1376363 w 3095117"/>
              <a:gd name="connsiteY1" fmla="*/ 242887 h 1347787"/>
              <a:gd name="connsiteX2" fmla="*/ 1214438 w 3095117"/>
              <a:gd name="connsiteY2" fmla="*/ 195262 h 1347787"/>
              <a:gd name="connsiteX3" fmla="*/ 1071563 w 3095117"/>
              <a:gd name="connsiteY3" fmla="*/ 119062 h 1347787"/>
              <a:gd name="connsiteX4" fmla="*/ 976313 w 3095117"/>
              <a:gd name="connsiteY4" fmla="*/ 104775 h 1347787"/>
              <a:gd name="connsiteX5" fmla="*/ 828675 w 3095117"/>
              <a:gd name="connsiteY5" fmla="*/ 38100 h 1347787"/>
              <a:gd name="connsiteX6" fmla="*/ 590550 w 3095117"/>
              <a:gd name="connsiteY6" fmla="*/ 0 h 1347787"/>
              <a:gd name="connsiteX7" fmla="*/ 414338 w 3095117"/>
              <a:gd name="connsiteY7" fmla="*/ 57150 h 1347787"/>
              <a:gd name="connsiteX8" fmla="*/ 266700 w 3095117"/>
              <a:gd name="connsiteY8" fmla="*/ 200025 h 1347787"/>
              <a:gd name="connsiteX9" fmla="*/ 142875 w 3095117"/>
              <a:gd name="connsiteY9" fmla="*/ 328612 h 1347787"/>
              <a:gd name="connsiteX10" fmla="*/ 76200 w 3095117"/>
              <a:gd name="connsiteY10" fmla="*/ 481012 h 1347787"/>
              <a:gd name="connsiteX11" fmla="*/ 9525 w 3095117"/>
              <a:gd name="connsiteY11" fmla="*/ 585787 h 1347787"/>
              <a:gd name="connsiteX12" fmla="*/ 0 w 3095117"/>
              <a:gd name="connsiteY12" fmla="*/ 695325 h 1347787"/>
              <a:gd name="connsiteX13" fmla="*/ 42863 w 3095117"/>
              <a:gd name="connsiteY13" fmla="*/ 823912 h 1347787"/>
              <a:gd name="connsiteX14" fmla="*/ 123825 w 3095117"/>
              <a:gd name="connsiteY14" fmla="*/ 881062 h 1347787"/>
              <a:gd name="connsiteX15" fmla="*/ 147638 w 3095117"/>
              <a:gd name="connsiteY15" fmla="*/ 1009650 h 1347787"/>
              <a:gd name="connsiteX16" fmla="*/ 180975 w 3095117"/>
              <a:gd name="connsiteY16" fmla="*/ 1104900 h 1347787"/>
              <a:gd name="connsiteX17" fmla="*/ 300038 w 3095117"/>
              <a:gd name="connsiteY17" fmla="*/ 1152525 h 1347787"/>
              <a:gd name="connsiteX18" fmla="*/ 438150 w 3095117"/>
              <a:gd name="connsiteY18" fmla="*/ 1200150 h 1347787"/>
              <a:gd name="connsiteX19" fmla="*/ 590550 w 3095117"/>
              <a:gd name="connsiteY19" fmla="*/ 1281112 h 1347787"/>
              <a:gd name="connsiteX20" fmla="*/ 704850 w 3095117"/>
              <a:gd name="connsiteY20" fmla="*/ 1309687 h 1347787"/>
              <a:gd name="connsiteX21" fmla="*/ 852488 w 3095117"/>
              <a:gd name="connsiteY21" fmla="*/ 1333500 h 1347787"/>
              <a:gd name="connsiteX22" fmla="*/ 1014413 w 3095117"/>
              <a:gd name="connsiteY22" fmla="*/ 1347787 h 1347787"/>
              <a:gd name="connsiteX23" fmla="*/ 1090613 w 3095117"/>
              <a:gd name="connsiteY23" fmla="*/ 1343025 h 1347787"/>
              <a:gd name="connsiteX24" fmla="*/ 1204913 w 3095117"/>
              <a:gd name="connsiteY24" fmla="*/ 1285875 h 1347787"/>
              <a:gd name="connsiteX25" fmla="*/ 1281113 w 3095117"/>
              <a:gd name="connsiteY25" fmla="*/ 1285875 h 1347787"/>
              <a:gd name="connsiteX26" fmla="*/ 1490663 w 3095117"/>
              <a:gd name="connsiteY26" fmla="*/ 1204912 h 1347787"/>
              <a:gd name="connsiteX27" fmla="*/ 1638300 w 3095117"/>
              <a:gd name="connsiteY27" fmla="*/ 1114425 h 1347787"/>
              <a:gd name="connsiteX28" fmla="*/ 1638300 w 3095117"/>
              <a:gd name="connsiteY28" fmla="*/ 1095375 h 1347787"/>
              <a:gd name="connsiteX29" fmla="*/ 1747838 w 3095117"/>
              <a:gd name="connsiteY29" fmla="*/ 1071562 h 1347787"/>
              <a:gd name="connsiteX30" fmla="*/ 2105025 w 3095117"/>
              <a:gd name="connsiteY30" fmla="*/ 1019175 h 1347787"/>
              <a:gd name="connsiteX31" fmla="*/ 2262188 w 3095117"/>
              <a:gd name="connsiteY31" fmla="*/ 1019175 h 1347787"/>
              <a:gd name="connsiteX32" fmla="*/ 2633663 w 3095117"/>
              <a:gd name="connsiteY32" fmla="*/ 862012 h 1347787"/>
              <a:gd name="connsiteX33" fmla="*/ 2895601 w 3095117"/>
              <a:gd name="connsiteY33" fmla="*/ 785813 h 1347787"/>
              <a:gd name="connsiteX34" fmla="*/ 3090863 w 3095117"/>
              <a:gd name="connsiteY34" fmla="*/ 461962 h 1347787"/>
              <a:gd name="connsiteX35" fmla="*/ 2543176 w 3095117"/>
              <a:gd name="connsiteY35" fmla="*/ 561973 h 1347787"/>
              <a:gd name="connsiteX36" fmla="*/ 2109787 w 3095117"/>
              <a:gd name="connsiteY36" fmla="*/ 647700 h 1347787"/>
              <a:gd name="connsiteX37" fmla="*/ 1785937 w 3095117"/>
              <a:gd name="connsiteY37" fmla="*/ 528638 h 1347787"/>
              <a:gd name="connsiteX38" fmla="*/ 1524000 w 3095117"/>
              <a:gd name="connsiteY38" fmla="*/ 433387 h 1347787"/>
              <a:gd name="connsiteX0" fmla="*/ 1524000 w 3095117"/>
              <a:gd name="connsiteY0" fmla="*/ 433387 h 1347787"/>
              <a:gd name="connsiteX1" fmla="*/ 1376363 w 3095117"/>
              <a:gd name="connsiteY1" fmla="*/ 242887 h 1347787"/>
              <a:gd name="connsiteX2" fmla="*/ 1214438 w 3095117"/>
              <a:gd name="connsiteY2" fmla="*/ 195262 h 1347787"/>
              <a:gd name="connsiteX3" fmla="*/ 1071563 w 3095117"/>
              <a:gd name="connsiteY3" fmla="*/ 119062 h 1347787"/>
              <a:gd name="connsiteX4" fmla="*/ 976313 w 3095117"/>
              <a:gd name="connsiteY4" fmla="*/ 104775 h 1347787"/>
              <a:gd name="connsiteX5" fmla="*/ 828675 w 3095117"/>
              <a:gd name="connsiteY5" fmla="*/ 38100 h 1347787"/>
              <a:gd name="connsiteX6" fmla="*/ 590550 w 3095117"/>
              <a:gd name="connsiteY6" fmla="*/ 0 h 1347787"/>
              <a:gd name="connsiteX7" fmla="*/ 414338 w 3095117"/>
              <a:gd name="connsiteY7" fmla="*/ 57150 h 1347787"/>
              <a:gd name="connsiteX8" fmla="*/ 266700 w 3095117"/>
              <a:gd name="connsiteY8" fmla="*/ 200025 h 1347787"/>
              <a:gd name="connsiteX9" fmla="*/ 142875 w 3095117"/>
              <a:gd name="connsiteY9" fmla="*/ 328612 h 1347787"/>
              <a:gd name="connsiteX10" fmla="*/ 76200 w 3095117"/>
              <a:gd name="connsiteY10" fmla="*/ 481012 h 1347787"/>
              <a:gd name="connsiteX11" fmla="*/ 9525 w 3095117"/>
              <a:gd name="connsiteY11" fmla="*/ 585787 h 1347787"/>
              <a:gd name="connsiteX12" fmla="*/ 0 w 3095117"/>
              <a:gd name="connsiteY12" fmla="*/ 695325 h 1347787"/>
              <a:gd name="connsiteX13" fmla="*/ 42863 w 3095117"/>
              <a:gd name="connsiteY13" fmla="*/ 823912 h 1347787"/>
              <a:gd name="connsiteX14" fmla="*/ 123825 w 3095117"/>
              <a:gd name="connsiteY14" fmla="*/ 881062 h 1347787"/>
              <a:gd name="connsiteX15" fmla="*/ 147638 w 3095117"/>
              <a:gd name="connsiteY15" fmla="*/ 1009650 h 1347787"/>
              <a:gd name="connsiteX16" fmla="*/ 180975 w 3095117"/>
              <a:gd name="connsiteY16" fmla="*/ 1104900 h 1347787"/>
              <a:gd name="connsiteX17" fmla="*/ 300038 w 3095117"/>
              <a:gd name="connsiteY17" fmla="*/ 1152525 h 1347787"/>
              <a:gd name="connsiteX18" fmla="*/ 438150 w 3095117"/>
              <a:gd name="connsiteY18" fmla="*/ 1200150 h 1347787"/>
              <a:gd name="connsiteX19" fmla="*/ 590550 w 3095117"/>
              <a:gd name="connsiteY19" fmla="*/ 1281112 h 1347787"/>
              <a:gd name="connsiteX20" fmla="*/ 704850 w 3095117"/>
              <a:gd name="connsiteY20" fmla="*/ 1309687 h 1347787"/>
              <a:gd name="connsiteX21" fmla="*/ 852488 w 3095117"/>
              <a:gd name="connsiteY21" fmla="*/ 1333500 h 1347787"/>
              <a:gd name="connsiteX22" fmla="*/ 1014413 w 3095117"/>
              <a:gd name="connsiteY22" fmla="*/ 1347787 h 1347787"/>
              <a:gd name="connsiteX23" fmla="*/ 1090613 w 3095117"/>
              <a:gd name="connsiteY23" fmla="*/ 1343025 h 1347787"/>
              <a:gd name="connsiteX24" fmla="*/ 1204913 w 3095117"/>
              <a:gd name="connsiteY24" fmla="*/ 1285875 h 1347787"/>
              <a:gd name="connsiteX25" fmla="*/ 1281113 w 3095117"/>
              <a:gd name="connsiteY25" fmla="*/ 1285875 h 1347787"/>
              <a:gd name="connsiteX26" fmla="*/ 1490663 w 3095117"/>
              <a:gd name="connsiteY26" fmla="*/ 1204912 h 1347787"/>
              <a:gd name="connsiteX27" fmla="*/ 1638300 w 3095117"/>
              <a:gd name="connsiteY27" fmla="*/ 1114425 h 1347787"/>
              <a:gd name="connsiteX28" fmla="*/ 1638300 w 3095117"/>
              <a:gd name="connsiteY28" fmla="*/ 1095375 h 1347787"/>
              <a:gd name="connsiteX29" fmla="*/ 1747838 w 3095117"/>
              <a:gd name="connsiteY29" fmla="*/ 1071562 h 1347787"/>
              <a:gd name="connsiteX30" fmla="*/ 2105025 w 3095117"/>
              <a:gd name="connsiteY30" fmla="*/ 1019175 h 1347787"/>
              <a:gd name="connsiteX31" fmla="*/ 2262188 w 3095117"/>
              <a:gd name="connsiteY31" fmla="*/ 1019175 h 1347787"/>
              <a:gd name="connsiteX32" fmla="*/ 2633663 w 3095117"/>
              <a:gd name="connsiteY32" fmla="*/ 862012 h 1347787"/>
              <a:gd name="connsiteX33" fmla="*/ 2895601 w 3095117"/>
              <a:gd name="connsiteY33" fmla="*/ 785813 h 1347787"/>
              <a:gd name="connsiteX34" fmla="*/ 3090863 w 3095117"/>
              <a:gd name="connsiteY34" fmla="*/ 490537 h 1347787"/>
              <a:gd name="connsiteX35" fmla="*/ 2543176 w 3095117"/>
              <a:gd name="connsiteY35" fmla="*/ 561973 h 1347787"/>
              <a:gd name="connsiteX36" fmla="*/ 2109787 w 3095117"/>
              <a:gd name="connsiteY36" fmla="*/ 647700 h 1347787"/>
              <a:gd name="connsiteX37" fmla="*/ 1785937 w 3095117"/>
              <a:gd name="connsiteY37" fmla="*/ 528638 h 1347787"/>
              <a:gd name="connsiteX38" fmla="*/ 1524000 w 3095117"/>
              <a:gd name="connsiteY38" fmla="*/ 433387 h 1347787"/>
              <a:gd name="connsiteX0" fmla="*/ 1524000 w 3090863"/>
              <a:gd name="connsiteY0" fmla="*/ 433387 h 1347787"/>
              <a:gd name="connsiteX1" fmla="*/ 1376363 w 3090863"/>
              <a:gd name="connsiteY1" fmla="*/ 242887 h 1347787"/>
              <a:gd name="connsiteX2" fmla="*/ 1214438 w 3090863"/>
              <a:gd name="connsiteY2" fmla="*/ 195262 h 1347787"/>
              <a:gd name="connsiteX3" fmla="*/ 1071563 w 3090863"/>
              <a:gd name="connsiteY3" fmla="*/ 119062 h 1347787"/>
              <a:gd name="connsiteX4" fmla="*/ 976313 w 3090863"/>
              <a:gd name="connsiteY4" fmla="*/ 104775 h 1347787"/>
              <a:gd name="connsiteX5" fmla="*/ 828675 w 3090863"/>
              <a:gd name="connsiteY5" fmla="*/ 38100 h 1347787"/>
              <a:gd name="connsiteX6" fmla="*/ 590550 w 3090863"/>
              <a:gd name="connsiteY6" fmla="*/ 0 h 1347787"/>
              <a:gd name="connsiteX7" fmla="*/ 414338 w 3090863"/>
              <a:gd name="connsiteY7" fmla="*/ 57150 h 1347787"/>
              <a:gd name="connsiteX8" fmla="*/ 266700 w 3090863"/>
              <a:gd name="connsiteY8" fmla="*/ 200025 h 1347787"/>
              <a:gd name="connsiteX9" fmla="*/ 142875 w 3090863"/>
              <a:gd name="connsiteY9" fmla="*/ 328612 h 1347787"/>
              <a:gd name="connsiteX10" fmla="*/ 76200 w 3090863"/>
              <a:gd name="connsiteY10" fmla="*/ 481012 h 1347787"/>
              <a:gd name="connsiteX11" fmla="*/ 9525 w 3090863"/>
              <a:gd name="connsiteY11" fmla="*/ 585787 h 1347787"/>
              <a:gd name="connsiteX12" fmla="*/ 0 w 3090863"/>
              <a:gd name="connsiteY12" fmla="*/ 695325 h 1347787"/>
              <a:gd name="connsiteX13" fmla="*/ 42863 w 3090863"/>
              <a:gd name="connsiteY13" fmla="*/ 823912 h 1347787"/>
              <a:gd name="connsiteX14" fmla="*/ 123825 w 3090863"/>
              <a:gd name="connsiteY14" fmla="*/ 881062 h 1347787"/>
              <a:gd name="connsiteX15" fmla="*/ 147638 w 3090863"/>
              <a:gd name="connsiteY15" fmla="*/ 1009650 h 1347787"/>
              <a:gd name="connsiteX16" fmla="*/ 180975 w 3090863"/>
              <a:gd name="connsiteY16" fmla="*/ 1104900 h 1347787"/>
              <a:gd name="connsiteX17" fmla="*/ 300038 w 3090863"/>
              <a:gd name="connsiteY17" fmla="*/ 1152525 h 1347787"/>
              <a:gd name="connsiteX18" fmla="*/ 438150 w 3090863"/>
              <a:gd name="connsiteY18" fmla="*/ 1200150 h 1347787"/>
              <a:gd name="connsiteX19" fmla="*/ 590550 w 3090863"/>
              <a:gd name="connsiteY19" fmla="*/ 1281112 h 1347787"/>
              <a:gd name="connsiteX20" fmla="*/ 704850 w 3090863"/>
              <a:gd name="connsiteY20" fmla="*/ 1309687 h 1347787"/>
              <a:gd name="connsiteX21" fmla="*/ 852488 w 3090863"/>
              <a:gd name="connsiteY21" fmla="*/ 1333500 h 1347787"/>
              <a:gd name="connsiteX22" fmla="*/ 1014413 w 3090863"/>
              <a:gd name="connsiteY22" fmla="*/ 1347787 h 1347787"/>
              <a:gd name="connsiteX23" fmla="*/ 1090613 w 3090863"/>
              <a:gd name="connsiteY23" fmla="*/ 1343025 h 1347787"/>
              <a:gd name="connsiteX24" fmla="*/ 1204913 w 3090863"/>
              <a:gd name="connsiteY24" fmla="*/ 1285875 h 1347787"/>
              <a:gd name="connsiteX25" fmla="*/ 1281113 w 3090863"/>
              <a:gd name="connsiteY25" fmla="*/ 1285875 h 1347787"/>
              <a:gd name="connsiteX26" fmla="*/ 1490663 w 3090863"/>
              <a:gd name="connsiteY26" fmla="*/ 1204912 h 1347787"/>
              <a:gd name="connsiteX27" fmla="*/ 1638300 w 3090863"/>
              <a:gd name="connsiteY27" fmla="*/ 1114425 h 1347787"/>
              <a:gd name="connsiteX28" fmla="*/ 1638300 w 3090863"/>
              <a:gd name="connsiteY28" fmla="*/ 1095375 h 1347787"/>
              <a:gd name="connsiteX29" fmla="*/ 1747838 w 3090863"/>
              <a:gd name="connsiteY29" fmla="*/ 1071562 h 1347787"/>
              <a:gd name="connsiteX30" fmla="*/ 2105025 w 3090863"/>
              <a:gd name="connsiteY30" fmla="*/ 1019175 h 1347787"/>
              <a:gd name="connsiteX31" fmla="*/ 2262188 w 3090863"/>
              <a:gd name="connsiteY31" fmla="*/ 1019175 h 1347787"/>
              <a:gd name="connsiteX32" fmla="*/ 2633663 w 3090863"/>
              <a:gd name="connsiteY32" fmla="*/ 862012 h 1347787"/>
              <a:gd name="connsiteX33" fmla="*/ 2895601 w 3090863"/>
              <a:gd name="connsiteY33" fmla="*/ 785813 h 1347787"/>
              <a:gd name="connsiteX34" fmla="*/ 3090863 w 3090863"/>
              <a:gd name="connsiteY34" fmla="*/ 490537 h 1347787"/>
              <a:gd name="connsiteX35" fmla="*/ 2543176 w 3090863"/>
              <a:gd name="connsiteY35" fmla="*/ 561973 h 1347787"/>
              <a:gd name="connsiteX36" fmla="*/ 2109787 w 3090863"/>
              <a:gd name="connsiteY36" fmla="*/ 647700 h 1347787"/>
              <a:gd name="connsiteX37" fmla="*/ 1785937 w 3090863"/>
              <a:gd name="connsiteY37" fmla="*/ 528638 h 1347787"/>
              <a:gd name="connsiteX38" fmla="*/ 1524000 w 3090863"/>
              <a:gd name="connsiteY38" fmla="*/ 433387 h 1347787"/>
              <a:gd name="connsiteX0" fmla="*/ 1524000 w 3090863"/>
              <a:gd name="connsiteY0" fmla="*/ 433387 h 1347787"/>
              <a:gd name="connsiteX1" fmla="*/ 1376363 w 3090863"/>
              <a:gd name="connsiteY1" fmla="*/ 242887 h 1347787"/>
              <a:gd name="connsiteX2" fmla="*/ 1214438 w 3090863"/>
              <a:gd name="connsiteY2" fmla="*/ 195262 h 1347787"/>
              <a:gd name="connsiteX3" fmla="*/ 1071563 w 3090863"/>
              <a:gd name="connsiteY3" fmla="*/ 119062 h 1347787"/>
              <a:gd name="connsiteX4" fmla="*/ 976313 w 3090863"/>
              <a:gd name="connsiteY4" fmla="*/ 104775 h 1347787"/>
              <a:gd name="connsiteX5" fmla="*/ 828675 w 3090863"/>
              <a:gd name="connsiteY5" fmla="*/ 38100 h 1347787"/>
              <a:gd name="connsiteX6" fmla="*/ 590550 w 3090863"/>
              <a:gd name="connsiteY6" fmla="*/ 0 h 1347787"/>
              <a:gd name="connsiteX7" fmla="*/ 414338 w 3090863"/>
              <a:gd name="connsiteY7" fmla="*/ 57150 h 1347787"/>
              <a:gd name="connsiteX8" fmla="*/ 266700 w 3090863"/>
              <a:gd name="connsiteY8" fmla="*/ 200025 h 1347787"/>
              <a:gd name="connsiteX9" fmla="*/ 142875 w 3090863"/>
              <a:gd name="connsiteY9" fmla="*/ 328612 h 1347787"/>
              <a:gd name="connsiteX10" fmla="*/ 76200 w 3090863"/>
              <a:gd name="connsiteY10" fmla="*/ 481012 h 1347787"/>
              <a:gd name="connsiteX11" fmla="*/ 9525 w 3090863"/>
              <a:gd name="connsiteY11" fmla="*/ 585787 h 1347787"/>
              <a:gd name="connsiteX12" fmla="*/ 0 w 3090863"/>
              <a:gd name="connsiteY12" fmla="*/ 695325 h 1347787"/>
              <a:gd name="connsiteX13" fmla="*/ 42863 w 3090863"/>
              <a:gd name="connsiteY13" fmla="*/ 823912 h 1347787"/>
              <a:gd name="connsiteX14" fmla="*/ 123825 w 3090863"/>
              <a:gd name="connsiteY14" fmla="*/ 881062 h 1347787"/>
              <a:gd name="connsiteX15" fmla="*/ 147638 w 3090863"/>
              <a:gd name="connsiteY15" fmla="*/ 1009650 h 1347787"/>
              <a:gd name="connsiteX16" fmla="*/ 180975 w 3090863"/>
              <a:gd name="connsiteY16" fmla="*/ 1104900 h 1347787"/>
              <a:gd name="connsiteX17" fmla="*/ 300038 w 3090863"/>
              <a:gd name="connsiteY17" fmla="*/ 1152525 h 1347787"/>
              <a:gd name="connsiteX18" fmla="*/ 438150 w 3090863"/>
              <a:gd name="connsiteY18" fmla="*/ 1200150 h 1347787"/>
              <a:gd name="connsiteX19" fmla="*/ 590550 w 3090863"/>
              <a:gd name="connsiteY19" fmla="*/ 1281112 h 1347787"/>
              <a:gd name="connsiteX20" fmla="*/ 704850 w 3090863"/>
              <a:gd name="connsiteY20" fmla="*/ 1309687 h 1347787"/>
              <a:gd name="connsiteX21" fmla="*/ 852488 w 3090863"/>
              <a:gd name="connsiteY21" fmla="*/ 1333500 h 1347787"/>
              <a:gd name="connsiteX22" fmla="*/ 1014413 w 3090863"/>
              <a:gd name="connsiteY22" fmla="*/ 1347787 h 1347787"/>
              <a:gd name="connsiteX23" fmla="*/ 1090613 w 3090863"/>
              <a:gd name="connsiteY23" fmla="*/ 1343025 h 1347787"/>
              <a:gd name="connsiteX24" fmla="*/ 1204913 w 3090863"/>
              <a:gd name="connsiteY24" fmla="*/ 1285875 h 1347787"/>
              <a:gd name="connsiteX25" fmla="*/ 1281113 w 3090863"/>
              <a:gd name="connsiteY25" fmla="*/ 1285875 h 1347787"/>
              <a:gd name="connsiteX26" fmla="*/ 1490663 w 3090863"/>
              <a:gd name="connsiteY26" fmla="*/ 1204912 h 1347787"/>
              <a:gd name="connsiteX27" fmla="*/ 1638300 w 3090863"/>
              <a:gd name="connsiteY27" fmla="*/ 1114425 h 1347787"/>
              <a:gd name="connsiteX28" fmla="*/ 1638300 w 3090863"/>
              <a:gd name="connsiteY28" fmla="*/ 1095375 h 1347787"/>
              <a:gd name="connsiteX29" fmla="*/ 1747838 w 3090863"/>
              <a:gd name="connsiteY29" fmla="*/ 1071562 h 1347787"/>
              <a:gd name="connsiteX30" fmla="*/ 2105025 w 3090863"/>
              <a:gd name="connsiteY30" fmla="*/ 1019175 h 1347787"/>
              <a:gd name="connsiteX31" fmla="*/ 2262188 w 3090863"/>
              <a:gd name="connsiteY31" fmla="*/ 1019175 h 1347787"/>
              <a:gd name="connsiteX32" fmla="*/ 2633663 w 3090863"/>
              <a:gd name="connsiteY32" fmla="*/ 862012 h 1347787"/>
              <a:gd name="connsiteX33" fmla="*/ 2895601 w 3090863"/>
              <a:gd name="connsiteY33" fmla="*/ 785813 h 1347787"/>
              <a:gd name="connsiteX34" fmla="*/ 3090863 w 3090863"/>
              <a:gd name="connsiteY34" fmla="*/ 490537 h 1347787"/>
              <a:gd name="connsiteX35" fmla="*/ 2543176 w 3090863"/>
              <a:gd name="connsiteY35" fmla="*/ 561973 h 1347787"/>
              <a:gd name="connsiteX36" fmla="*/ 2109787 w 3090863"/>
              <a:gd name="connsiteY36" fmla="*/ 647700 h 1347787"/>
              <a:gd name="connsiteX37" fmla="*/ 1785937 w 3090863"/>
              <a:gd name="connsiteY37" fmla="*/ 528638 h 1347787"/>
              <a:gd name="connsiteX38" fmla="*/ 1524000 w 3090863"/>
              <a:gd name="connsiteY38" fmla="*/ 433387 h 1347787"/>
              <a:gd name="connsiteX0" fmla="*/ 1524000 w 3090863"/>
              <a:gd name="connsiteY0" fmla="*/ 433387 h 1347787"/>
              <a:gd name="connsiteX1" fmla="*/ 1376363 w 3090863"/>
              <a:gd name="connsiteY1" fmla="*/ 242887 h 1347787"/>
              <a:gd name="connsiteX2" fmla="*/ 1214438 w 3090863"/>
              <a:gd name="connsiteY2" fmla="*/ 195262 h 1347787"/>
              <a:gd name="connsiteX3" fmla="*/ 1071563 w 3090863"/>
              <a:gd name="connsiteY3" fmla="*/ 119062 h 1347787"/>
              <a:gd name="connsiteX4" fmla="*/ 976313 w 3090863"/>
              <a:gd name="connsiteY4" fmla="*/ 104775 h 1347787"/>
              <a:gd name="connsiteX5" fmla="*/ 828675 w 3090863"/>
              <a:gd name="connsiteY5" fmla="*/ 38100 h 1347787"/>
              <a:gd name="connsiteX6" fmla="*/ 590550 w 3090863"/>
              <a:gd name="connsiteY6" fmla="*/ 0 h 1347787"/>
              <a:gd name="connsiteX7" fmla="*/ 414338 w 3090863"/>
              <a:gd name="connsiteY7" fmla="*/ 57150 h 1347787"/>
              <a:gd name="connsiteX8" fmla="*/ 266700 w 3090863"/>
              <a:gd name="connsiteY8" fmla="*/ 200025 h 1347787"/>
              <a:gd name="connsiteX9" fmla="*/ 142875 w 3090863"/>
              <a:gd name="connsiteY9" fmla="*/ 328612 h 1347787"/>
              <a:gd name="connsiteX10" fmla="*/ 76200 w 3090863"/>
              <a:gd name="connsiteY10" fmla="*/ 481012 h 1347787"/>
              <a:gd name="connsiteX11" fmla="*/ 9525 w 3090863"/>
              <a:gd name="connsiteY11" fmla="*/ 585787 h 1347787"/>
              <a:gd name="connsiteX12" fmla="*/ 0 w 3090863"/>
              <a:gd name="connsiteY12" fmla="*/ 695325 h 1347787"/>
              <a:gd name="connsiteX13" fmla="*/ 42863 w 3090863"/>
              <a:gd name="connsiteY13" fmla="*/ 823912 h 1347787"/>
              <a:gd name="connsiteX14" fmla="*/ 123825 w 3090863"/>
              <a:gd name="connsiteY14" fmla="*/ 881062 h 1347787"/>
              <a:gd name="connsiteX15" fmla="*/ 147638 w 3090863"/>
              <a:gd name="connsiteY15" fmla="*/ 1009650 h 1347787"/>
              <a:gd name="connsiteX16" fmla="*/ 180975 w 3090863"/>
              <a:gd name="connsiteY16" fmla="*/ 1104900 h 1347787"/>
              <a:gd name="connsiteX17" fmla="*/ 300038 w 3090863"/>
              <a:gd name="connsiteY17" fmla="*/ 1152525 h 1347787"/>
              <a:gd name="connsiteX18" fmla="*/ 438150 w 3090863"/>
              <a:gd name="connsiteY18" fmla="*/ 1200150 h 1347787"/>
              <a:gd name="connsiteX19" fmla="*/ 590550 w 3090863"/>
              <a:gd name="connsiteY19" fmla="*/ 1281112 h 1347787"/>
              <a:gd name="connsiteX20" fmla="*/ 704850 w 3090863"/>
              <a:gd name="connsiteY20" fmla="*/ 1309687 h 1347787"/>
              <a:gd name="connsiteX21" fmla="*/ 852488 w 3090863"/>
              <a:gd name="connsiteY21" fmla="*/ 1333500 h 1347787"/>
              <a:gd name="connsiteX22" fmla="*/ 1014413 w 3090863"/>
              <a:gd name="connsiteY22" fmla="*/ 1347787 h 1347787"/>
              <a:gd name="connsiteX23" fmla="*/ 1090613 w 3090863"/>
              <a:gd name="connsiteY23" fmla="*/ 1343025 h 1347787"/>
              <a:gd name="connsiteX24" fmla="*/ 1204913 w 3090863"/>
              <a:gd name="connsiteY24" fmla="*/ 1285875 h 1347787"/>
              <a:gd name="connsiteX25" fmla="*/ 1281113 w 3090863"/>
              <a:gd name="connsiteY25" fmla="*/ 1285875 h 1347787"/>
              <a:gd name="connsiteX26" fmla="*/ 1490663 w 3090863"/>
              <a:gd name="connsiteY26" fmla="*/ 1204912 h 1347787"/>
              <a:gd name="connsiteX27" fmla="*/ 1638300 w 3090863"/>
              <a:gd name="connsiteY27" fmla="*/ 1114425 h 1347787"/>
              <a:gd name="connsiteX28" fmla="*/ 1638300 w 3090863"/>
              <a:gd name="connsiteY28" fmla="*/ 1095375 h 1347787"/>
              <a:gd name="connsiteX29" fmla="*/ 1747838 w 3090863"/>
              <a:gd name="connsiteY29" fmla="*/ 1071562 h 1347787"/>
              <a:gd name="connsiteX30" fmla="*/ 2105025 w 3090863"/>
              <a:gd name="connsiteY30" fmla="*/ 1019175 h 1347787"/>
              <a:gd name="connsiteX31" fmla="*/ 2262188 w 3090863"/>
              <a:gd name="connsiteY31" fmla="*/ 1019175 h 1347787"/>
              <a:gd name="connsiteX32" fmla="*/ 2633663 w 3090863"/>
              <a:gd name="connsiteY32" fmla="*/ 862012 h 1347787"/>
              <a:gd name="connsiteX33" fmla="*/ 2895601 w 3090863"/>
              <a:gd name="connsiteY33" fmla="*/ 785813 h 1347787"/>
              <a:gd name="connsiteX34" fmla="*/ 3090863 w 3090863"/>
              <a:gd name="connsiteY34" fmla="*/ 490537 h 1347787"/>
              <a:gd name="connsiteX35" fmla="*/ 2543176 w 3090863"/>
              <a:gd name="connsiteY35" fmla="*/ 561973 h 1347787"/>
              <a:gd name="connsiteX36" fmla="*/ 2109787 w 3090863"/>
              <a:gd name="connsiteY36" fmla="*/ 647700 h 1347787"/>
              <a:gd name="connsiteX37" fmla="*/ 1785937 w 3090863"/>
              <a:gd name="connsiteY37" fmla="*/ 528638 h 1347787"/>
              <a:gd name="connsiteX38" fmla="*/ 1524000 w 3090863"/>
              <a:gd name="connsiteY38" fmla="*/ 433387 h 1347787"/>
              <a:gd name="connsiteX0" fmla="*/ 1524000 w 3078957"/>
              <a:gd name="connsiteY0" fmla="*/ 433387 h 1347787"/>
              <a:gd name="connsiteX1" fmla="*/ 1376363 w 3078957"/>
              <a:gd name="connsiteY1" fmla="*/ 242887 h 1347787"/>
              <a:gd name="connsiteX2" fmla="*/ 1214438 w 3078957"/>
              <a:gd name="connsiteY2" fmla="*/ 195262 h 1347787"/>
              <a:gd name="connsiteX3" fmla="*/ 1071563 w 3078957"/>
              <a:gd name="connsiteY3" fmla="*/ 119062 h 1347787"/>
              <a:gd name="connsiteX4" fmla="*/ 976313 w 3078957"/>
              <a:gd name="connsiteY4" fmla="*/ 104775 h 1347787"/>
              <a:gd name="connsiteX5" fmla="*/ 828675 w 3078957"/>
              <a:gd name="connsiteY5" fmla="*/ 38100 h 1347787"/>
              <a:gd name="connsiteX6" fmla="*/ 590550 w 3078957"/>
              <a:gd name="connsiteY6" fmla="*/ 0 h 1347787"/>
              <a:gd name="connsiteX7" fmla="*/ 414338 w 3078957"/>
              <a:gd name="connsiteY7" fmla="*/ 57150 h 1347787"/>
              <a:gd name="connsiteX8" fmla="*/ 266700 w 3078957"/>
              <a:gd name="connsiteY8" fmla="*/ 200025 h 1347787"/>
              <a:gd name="connsiteX9" fmla="*/ 142875 w 3078957"/>
              <a:gd name="connsiteY9" fmla="*/ 328612 h 1347787"/>
              <a:gd name="connsiteX10" fmla="*/ 76200 w 3078957"/>
              <a:gd name="connsiteY10" fmla="*/ 481012 h 1347787"/>
              <a:gd name="connsiteX11" fmla="*/ 9525 w 3078957"/>
              <a:gd name="connsiteY11" fmla="*/ 585787 h 1347787"/>
              <a:gd name="connsiteX12" fmla="*/ 0 w 3078957"/>
              <a:gd name="connsiteY12" fmla="*/ 695325 h 1347787"/>
              <a:gd name="connsiteX13" fmla="*/ 42863 w 3078957"/>
              <a:gd name="connsiteY13" fmla="*/ 823912 h 1347787"/>
              <a:gd name="connsiteX14" fmla="*/ 123825 w 3078957"/>
              <a:gd name="connsiteY14" fmla="*/ 881062 h 1347787"/>
              <a:gd name="connsiteX15" fmla="*/ 147638 w 3078957"/>
              <a:gd name="connsiteY15" fmla="*/ 1009650 h 1347787"/>
              <a:gd name="connsiteX16" fmla="*/ 180975 w 3078957"/>
              <a:gd name="connsiteY16" fmla="*/ 1104900 h 1347787"/>
              <a:gd name="connsiteX17" fmla="*/ 300038 w 3078957"/>
              <a:gd name="connsiteY17" fmla="*/ 1152525 h 1347787"/>
              <a:gd name="connsiteX18" fmla="*/ 438150 w 3078957"/>
              <a:gd name="connsiteY18" fmla="*/ 1200150 h 1347787"/>
              <a:gd name="connsiteX19" fmla="*/ 590550 w 3078957"/>
              <a:gd name="connsiteY19" fmla="*/ 1281112 h 1347787"/>
              <a:gd name="connsiteX20" fmla="*/ 704850 w 3078957"/>
              <a:gd name="connsiteY20" fmla="*/ 1309687 h 1347787"/>
              <a:gd name="connsiteX21" fmla="*/ 852488 w 3078957"/>
              <a:gd name="connsiteY21" fmla="*/ 1333500 h 1347787"/>
              <a:gd name="connsiteX22" fmla="*/ 1014413 w 3078957"/>
              <a:gd name="connsiteY22" fmla="*/ 1347787 h 1347787"/>
              <a:gd name="connsiteX23" fmla="*/ 1090613 w 3078957"/>
              <a:gd name="connsiteY23" fmla="*/ 1343025 h 1347787"/>
              <a:gd name="connsiteX24" fmla="*/ 1204913 w 3078957"/>
              <a:gd name="connsiteY24" fmla="*/ 1285875 h 1347787"/>
              <a:gd name="connsiteX25" fmla="*/ 1281113 w 3078957"/>
              <a:gd name="connsiteY25" fmla="*/ 1285875 h 1347787"/>
              <a:gd name="connsiteX26" fmla="*/ 1490663 w 3078957"/>
              <a:gd name="connsiteY26" fmla="*/ 1204912 h 1347787"/>
              <a:gd name="connsiteX27" fmla="*/ 1638300 w 3078957"/>
              <a:gd name="connsiteY27" fmla="*/ 1114425 h 1347787"/>
              <a:gd name="connsiteX28" fmla="*/ 1638300 w 3078957"/>
              <a:gd name="connsiteY28" fmla="*/ 1095375 h 1347787"/>
              <a:gd name="connsiteX29" fmla="*/ 1747838 w 3078957"/>
              <a:gd name="connsiteY29" fmla="*/ 1071562 h 1347787"/>
              <a:gd name="connsiteX30" fmla="*/ 2105025 w 3078957"/>
              <a:gd name="connsiteY30" fmla="*/ 1019175 h 1347787"/>
              <a:gd name="connsiteX31" fmla="*/ 2262188 w 3078957"/>
              <a:gd name="connsiteY31" fmla="*/ 1019175 h 1347787"/>
              <a:gd name="connsiteX32" fmla="*/ 2633663 w 3078957"/>
              <a:gd name="connsiteY32" fmla="*/ 862012 h 1347787"/>
              <a:gd name="connsiteX33" fmla="*/ 2895601 w 3078957"/>
              <a:gd name="connsiteY33" fmla="*/ 785813 h 1347787"/>
              <a:gd name="connsiteX34" fmla="*/ 3078957 w 3078957"/>
              <a:gd name="connsiteY34" fmla="*/ 500062 h 1347787"/>
              <a:gd name="connsiteX35" fmla="*/ 2543176 w 3078957"/>
              <a:gd name="connsiteY35" fmla="*/ 561973 h 1347787"/>
              <a:gd name="connsiteX36" fmla="*/ 2109787 w 3078957"/>
              <a:gd name="connsiteY36" fmla="*/ 647700 h 1347787"/>
              <a:gd name="connsiteX37" fmla="*/ 1785937 w 3078957"/>
              <a:gd name="connsiteY37" fmla="*/ 528638 h 1347787"/>
              <a:gd name="connsiteX38" fmla="*/ 1524000 w 3078957"/>
              <a:gd name="connsiteY38" fmla="*/ 433387 h 1347787"/>
              <a:gd name="connsiteX0" fmla="*/ 1524000 w 3084296"/>
              <a:gd name="connsiteY0" fmla="*/ 433387 h 1347787"/>
              <a:gd name="connsiteX1" fmla="*/ 1376363 w 3084296"/>
              <a:gd name="connsiteY1" fmla="*/ 242887 h 1347787"/>
              <a:gd name="connsiteX2" fmla="*/ 1214438 w 3084296"/>
              <a:gd name="connsiteY2" fmla="*/ 195262 h 1347787"/>
              <a:gd name="connsiteX3" fmla="*/ 1071563 w 3084296"/>
              <a:gd name="connsiteY3" fmla="*/ 119062 h 1347787"/>
              <a:gd name="connsiteX4" fmla="*/ 976313 w 3084296"/>
              <a:gd name="connsiteY4" fmla="*/ 104775 h 1347787"/>
              <a:gd name="connsiteX5" fmla="*/ 828675 w 3084296"/>
              <a:gd name="connsiteY5" fmla="*/ 38100 h 1347787"/>
              <a:gd name="connsiteX6" fmla="*/ 590550 w 3084296"/>
              <a:gd name="connsiteY6" fmla="*/ 0 h 1347787"/>
              <a:gd name="connsiteX7" fmla="*/ 414338 w 3084296"/>
              <a:gd name="connsiteY7" fmla="*/ 57150 h 1347787"/>
              <a:gd name="connsiteX8" fmla="*/ 266700 w 3084296"/>
              <a:gd name="connsiteY8" fmla="*/ 200025 h 1347787"/>
              <a:gd name="connsiteX9" fmla="*/ 142875 w 3084296"/>
              <a:gd name="connsiteY9" fmla="*/ 328612 h 1347787"/>
              <a:gd name="connsiteX10" fmla="*/ 76200 w 3084296"/>
              <a:gd name="connsiteY10" fmla="*/ 481012 h 1347787"/>
              <a:gd name="connsiteX11" fmla="*/ 9525 w 3084296"/>
              <a:gd name="connsiteY11" fmla="*/ 585787 h 1347787"/>
              <a:gd name="connsiteX12" fmla="*/ 0 w 3084296"/>
              <a:gd name="connsiteY12" fmla="*/ 695325 h 1347787"/>
              <a:gd name="connsiteX13" fmla="*/ 42863 w 3084296"/>
              <a:gd name="connsiteY13" fmla="*/ 823912 h 1347787"/>
              <a:gd name="connsiteX14" fmla="*/ 123825 w 3084296"/>
              <a:gd name="connsiteY14" fmla="*/ 881062 h 1347787"/>
              <a:gd name="connsiteX15" fmla="*/ 147638 w 3084296"/>
              <a:gd name="connsiteY15" fmla="*/ 1009650 h 1347787"/>
              <a:gd name="connsiteX16" fmla="*/ 180975 w 3084296"/>
              <a:gd name="connsiteY16" fmla="*/ 1104900 h 1347787"/>
              <a:gd name="connsiteX17" fmla="*/ 300038 w 3084296"/>
              <a:gd name="connsiteY17" fmla="*/ 1152525 h 1347787"/>
              <a:gd name="connsiteX18" fmla="*/ 438150 w 3084296"/>
              <a:gd name="connsiteY18" fmla="*/ 1200150 h 1347787"/>
              <a:gd name="connsiteX19" fmla="*/ 590550 w 3084296"/>
              <a:gd name="connsiteY19" fmla="*/ 1281112 h 1347787"/>
              <a:gd name="connsiteX20" fmla="*/ 704850 w 3084296"/>
              <a:gd name="connsiteY20" fmla="*/ 1309687 h 1347787"/>
              <a:gd name="connsiteX21" fmla="*/ 852488 w 3084296"/>
              <a:gd name="connsiteY21" fmla="*/ 1333500 h 1347787"/>
              <a:gd name="connsiteX22" fmla="*/ 1014413 w 3084296"/>
              <a:gd name="connsiteY22" fmla="*/ 1347787 h 1347787"/>
              <a:gd name="connsiteX23" fmla="*/ 1090613 w 3084296"/>
              <a:gd name="connsiteY23" fmla="*/ 1343025 h 1347787"/>
              <a:gd name="connsiteX24" fmla="*/ 1204913 w 3084296"/>
              <a:gd name="connsiteY24" fmla="*/ 1285875 h 1347787"/>
              <a:gd name="connsiteX25" fmla="*/ 1281113 w 3084296"/>
              <a:gd name="connsiteY25" fmla="*/ 1285875 h 1347787"/>
              <a:gd name="connsiteX26" fmla="*/ 1490663 w 3084296"/>
              <a:gd name="connsiteY26" fmla="*/ 1204912 h 1347787"/>
              <a:gd name="connsiteX27" fmla="*/ 1638300 w 3084296"/>
              <a:gd name="connsiteY27" fmla="*/ 1114425 h 1347787"/>
              <a:gd name="connsiteX28" fmla="*/ 1638300 w 3084296"/>
              <a:gd name="connsiteY28" fmla="*/ 1095375 h 1347787"/>
              <a:gd name="connsiteX29" fmla="*/ 1747838 w 3084296"/>
              <a:gd name="connsiteY29" fmla="*/ 1071562 h 1347787"/>
              <a:gd name="connsiteX30" fmla="*/ 2105025 w 3084296"/>
              <a:gd name="connsiteY30" fmla="*/ 1019175 h 1347787"/>
              <a:gd name="connsiteX31" fmla="*/ 2262188 w 3084296"/>
              <a:gd name="connsiteY31" fmla="*/ 1019175 h 1347787"/>
              <a:gd name="connsiteX32" fmla="*/ 2633663 w 3084296"/>
              <a:gd name="connsiteY32" fmla="*/ 862012 h 1347787"/>
              <a:gd name="connsiteX33" fmla="*/ 2895601 w 3084296"/>
              <a:gd name="connsiteY33" fmla="*/ 785813 h 1347787"/>
              <a:gd name="connsiteX34" fmla="*/ 3078957 w 3084296"/>
              <a:gd name="connsiteY34" fmla="*/ 500062 h 1347787"/>
              <a:gd name="connsiteX35" fmla="*/ 2543176 w 3084296"/>
              <a:gd name="connsiteY35" fmla="*/ 561973 h 1347787"/>
              <a:gd name="connsiteX36" fmla="*/ 2109787 w 3084296"/>
              <a:gd name="connsiteY36" fmla="*/ 647700 h 1347787"/>
              <a:gd name="connsiteX37" fmla="*/ 1785937 w 3084296"/>
              <a:gd name="connsiteY37" fmla="*/ 528638 h 1347787"/>
              <a:gd name="connsiteX38" fmla="*/ 1524000 w 3084296"/>
              <a:gd name="connsiteY38" fmla="*/ 433387 h 1347787"/>
              <a:gd name="connsiteX0" fmla="*/ 1524000 w 3083959"/>
              <a:gd name="connsiteY0" fmla="*/ 433387 h 1347787"/>
              <a:gd name="connsiteX1" fmla="*/ 1376363 w 3083959"/>
              <a:gd name="connsiteY1" fmla="*/ 242887 h 1347787"/>
              <a:gd name="connsiteX2" fmla="*/ 1214438 w 3083959"/>
              <a:gd name="connsiteY2" fmla="*/ 195262 h 1347787"/>
              <a:gd name="connsiteX3" fmla="*/ 1071563 w 3083959"/>
              <a:gd name="connsiteY3" fmla="*/ 119062 h 1347787"/>
              <a:gd name="connsiteX4" fmla="*/ 976313 w 3083959"/>
              <a:gd name="connsiteY4" fmla="*/ 104775 h 1347787"/>
              <a:gd name="connsiteX5" fmla="*/ 828675 w 3083959"/>
              <a:gd name="connsiteY5" fmla="*/ 38100 h 1347787"/>
              <a:gd name="connsiteX6" fmla="*/ 590550 w 3083959"/>
              <a:gd name="connsiteY6" fmla="*/ 0 h 1347787"/>
              <a:gd name="connsiteX7" fmla="*/ 414338 w 3083959"/>
              <a:gd name="connsiteY7" fmla="*/ 57150 h 1347787"/>
              <a:gd name="connsiteX8" fmla="*/ 266700 w 3083959"/>
              <a:gd name="connsiteY8" fmla="*/ 200025 h 1347787"/>
              <a:gd name="connsiteX9" fmla="*/ 142875 w 3083959"/>
              <a:gd name="connsiteY9" fmla="*/ 328612 h 1347787"/>
              <a:gd name="connsiteX10" fmla="*/ 76200 w 3083959"/>
              <a:gd name="connsiteY10" fmla="*/ 481012 h 1347787"/>
              <a:gd name="connsiteX11" fmla="*/ 9525 w 3083959"/>
              <a:gd name="connsiteY11" fmla="*/ 585787 h 1347787"/>
              <a:gd name="connsiteX12" fmla="*/ 0 w 3083959"/>
              <a:gd name="connsiteY12" fmla="*/ 695325 h 1347787"/>
              <a:gd name="connsiteX13" fmla="*/ 42863 w 3083959"/>
              <a:gd name="connsiteY13" fmla="*/ 823912 h 1347787"/>
              <a:gd name="connsiteX14" fmla="*/ 123825 w 3083959"/>
              <a:gd name="connsiteY14" fmla="*/ 881062 h 1347787"/>
              <a:gd name="connsiteX15" fmla="*/ 147638 w 3083959"/>
              <a:gd name="connsiteY15" fmla="*/ 1009650 h 1347787"/>
              <a:gd name="connsiteX16" fmla="*/ 180975 w 3083959"/>
              <a:gd name="connsiteY16" fmla="*/ 1104900 h 1347787"/>
              <a:gd name="connsiteX17" fmla="*/ 300038 w 3083959"/>
              <a:gd name="connsiteY17" fmla="*/ 1152525 h 1347787"/>
              <a:gd name="connsiteX18" fmla="*/ 438150 w 3083959"/>
              <a:gd name="connsiteY18" fmla="*/ 1200150 h 1347787"/>
              <a:gd name="connsiteX19" fmla="*/ 590550 w 3083959"/>
              <a:gd name="connsiteY19" fmla="*/ 1281112 h 1347787"/>
              <a:gd name="connsiteX20" fmla="*/ 704850 w 3083959"/>
              <a:gd name="connsiteY20" fmla="*/ 1309687 h 1347787"/>
              <a:gd name="connsiteX21" fmla="*/ 852488 w 3083959"/>
              <a:gd name="connsiteY21" fmla="*/ 1333500 h 1347787"/>
              <a:gd name="connsiteX22" fmla="*/ 1014413 w 3083959"/>
              <a:gd name="connsiteY22" fmla="*/ 1347787 h 1347787"/>
              <a:gd name="connsiteX23" fmla="*/ 1090613 w 3083959"/>
              <a:gd name="connsiteY23" fmla="*/ 1343025 h 1347787"/>
              <a:gd name="connsiteX24" fmla="*/ 1204913 w 3083959"/>
              <a:gd name="connsiteY24" fmla="*/ 1285875 h 1347787"/>
              <a:gd name="connsiteX25" fmla="*/ 1281113 w 3083959"/>
              <a:gd name="connsiteY25" fmla="*/ 1285875 h 1347787"/>
              <a:gd name="connsiteX26" fmla="*/ 1490663 w 3083959"/>
              <a:gd name="connsiteY26" fmla="*/ 1204912 h 1347787"/>
              <a:gd name="connsiteX27" fmla="*/ 1638300 w 3083959"/>
              <a:gd name="connsiteY27" fmla="*/ 1114425 h 1347787"/>
              <a:gd name="connsiteX28" fmla="*/ 1638300 w 3083959"/>
              <a:gd name="connsiteY28" fmla="*/ 1095375 h 1347787"/>
              <a:gd name="connsiteX29" fmla="*/ 1747838 w 3083959"/>
              <a:gd name="connsiteY29" fmla="*/ 1071562 h 1347787"/>
              <a:gd name="connsiteX30" fmla="*/ 2105025 w 3083959"/>
              <a:gd name="connsiteY30" fmla="*/ 1019175 h 1347787"/>
              <a:gd name="connsiteX31" fmla="*/ 2262188 w 3083959"/>
              <a:gd name="connsiteY31" fmla="*/ 1019175 h 1347787"/>
              <a:gd name="connsiteX32" fmla="*/ 2633663 w 3083959"/>
              <a:gd name="connsiteY32" fmla="*/ 862012 h 1347787"/>
              <a:gd name="connsiteX33" fmla="*/ 2895601 w 3083959"/>
              <a:gd name="connsiteY33" fmla="*/ 785813 h 1347787"/>
              <a:gd name="connsiteX34" fmla="*/ 3078957 w 3083959"/>
              <a:gd name="connsiteY34" fmla="*/ 500062 h 1347787"/>
              <a:gd name="connsiteX35" fmla="*/ 2543176 w 3083959"/>
              <a:gd name="connsiteY35" fmla="*/ 561973 h 1347787"/>
              <a:gd name="connsiteX36" fmla="*/ 2109787 w 3083959"/>
              <a:gd name="connsiteY36" fmla="*/ 647700 h 1347787"/>
              <a:gd name="connsiteX37" fmla="*/ 1785937 w 3083959"/>
              <a:gd name="connsiteY37" fmla="*/ 528638 h 1347787"/>
              <a:gd name="connsiteX38" fmla="*/ 1524000 w 3083959"/>
              <a:gd name="connsiteY38" fmla="*/ 433387 h 1347787"/>
              <a:gd name="connsiteX0" fmla="*/ 1524000 w 3083959"/>
              <a:gd name="connsiteY0" fmla="*/ 433387 h 1347787"/>
              <a:gd name="connsiteX1" fmla="*/ 1376363 w 3083959"/>
              <a:gd name="connsiteY1" fmla="*/ 242887 h 1347787"/>
              <a:gd name="connsiteX2" fmla="*/ 1214438 w 3083959"/>
              <a:gd name="connsiteY2" fmla="*/ 195262 h 1347787"/>
              <a:gd name="connsiteX3" fmla="*/ 1071563 w 3083959"/>
              <a:gd name="connsiteY3" fmla="*/ 119062 h 1347787"/>
              <a:gd name="connsiteX4" fmla="*/ 976313 w 3083959"/>
              <a:gd name="connsiteY4" fmla="*/ 104775 h 1347787"/>
              <a:gd name="connsiteX5" fmla="*/ 828675 w 3083959"/>
              <a:gd name="connsiteY5" fmla="*/ 38100 h 1347787"/>
              <a:gd name="connsiteX6" fmla="*/ 590550 w 3083959"/>
              <a:gd name="connsiteY6" fmla="*/ 0 h 1347787"/>
              <a:gd name="connsiteX7" fmla="*/ 414338 w 3083959"/>
              <a:gd name="connsiteY7" fmla="*/ 57150 h 1347787"/>
              <a:gd name="connsiteX8" fmla="*/ 266700 w 3083959"/>
              <a:gd name="connsiteY8" fmla="*/ 200025 h 1347787"/>
              <a:gd name="connsiteX9" fmla="*/ 142875 w 3083959"/>
              <a:gd name="connsiteY9" fmla="*/ 328612 h 1347787"/>
              <a:gd name="connsiteX10" fmla="*/ 76200 w 3083959"/>
              <a:gd name="connsiteY10" fmla="*/ 481012 h 1347787"/>
              <a:gd name="connsiteX11" fmla="*/ 9525 w 3083959"/>
              <a:gd name="connsiteY11" fmla="*/ 585787 h 1347787"/>
              <a:gd name="connsiteX12" fmla="*/ 0 w 3083959"/>
              <a:gd name="connsiteY12" fmla="*/ 695325 h 1347787"/>
              <a:gd name="connsiteX13" fmla="*/ 42863 w 3083959"/>
              <a:gd name="connsiteY13" fmla="*/ 823912 h 1347787"/>
              <a:gd name="connsiteX14" fmla="*/ 123825 w 3083959"/>
              <a:gd name="connsiteY14" fmla="*/ 881062 h 1347787"/>
              <a:gd name="connsiteX15" fmla="*/ 147638 w 3083959"/>
              <a:gd name="connsiteY15" fmla="*/ 1009650 h 1347787"/>
              <a:gd name="connsiteX16" fmla="*/ 180975 w 3083959"/>
              <a:gd name="connsiteY16" fmla="*/ 1104900 h 1347787"/>
              <a:gd name="connsiteX17" fmla="*/ 300038 w 3083959"/>
              <a:gd name="connsiteY17" fmla="*/ 1152525 h 1347787"/>
              <a:gd name="connsiteX18" fmla="*/ 438150 w 3083959"/>
              <a:gd name="connsiteY18" fmla="*/ 1200150 h 1347787"/>
              <a:gd name="connsiteX19" fmla="*/ 590550 w 3083959"/>
              <a:gd name="connsiteY19" fmla="*/ 1281112 h 1347787"/>
              <a:gd name="connsiteX20" fmla="*/ 704850 w 3083959"/>
              <a:gd name="connsiteY20" fmla="*/ 1309687 h 1347787"/>
              <a:gd name="connsiteX21" fmla="*/ 852488 w 3083959"/>
              <a:gd name="connsiteY21" fmla="*/ 1333500 h 1347787"/>
              <a:gd name="connsiteX22" fmla="*/ 1014413 w 3083959"/>
              <a:gd name="connsiteY22" fmla="*/ 1347787 h 1347787"/>
              <a:gd name="connsiteX23" fmla="*/ 1090613 w 3083959"/>
              <a:gd name="connsiteY23" fmla="*/ 1343025 h 1347787"/>
              <a:gd name="connsiteX24" fmla="*/ 1204913 w 3083959"/>
              <a:gd name="connsiteY24" fmla="*/ 1285875 h 1347787"/>
              <a:gd name="connsiteX25" fmla="*/ 1281113 w 3083959"/>
              <a:gd name="connsiteY25" fmla="*/ 1285875 h 1347787"/>
              <a:gd name="connsiteX26" fmla="*/ 1490663 w 3083959"/>
              <a:gd name="connsiteY26" fmla="*/ 1204912 h 1347787"/>
              <a:gd name="connsiteX27" fmla="*/ 1638300 w 3083959"/>
              <a:gd name="connsiteY27" fmla="*/ 1114425 h 1347787"/>
              <a:gd name="connsiteX28" fmla="*/ 1638300 w 3083959"/>
              <a:gd name="connsiteY28" fmla="*/ 1095375 h 1347787"/>
              <a:gd name="connsiteX29" fmla="*/ 1747838 w 3083959"/>
              <a:gd name="connsiteY29" fmla="*/ 1071562 h 1347787"/>
              <a:gd name="connsiteX30" fmla="*/ 2105025 w 3083959"/>
              <a:gd name="connsiteY30" fmla="*/ 1019175 h 1347787"/>
              <a:gd name="connsiteX31" fmla="*/ 2262188 w 3083959"/>
              <a:gd name="connsiteY31" fmla="*/ 1019175 h 1347787"/>
              <a:gd name="connsiteX32" fmla="*/ 2633663 w 3083959"/>
              <a:gd name="connsiteY32" fmla="*/ 862012 h 1347787"/>
              <a:gd name="connsiteX33" fmla="*/ 2895601 w 3083959"/>
              <a:gd name="connsiteY33" fmla="*/ 785813 h 1347787"/>
              <a:gd name="connsiteX34" fmla="*/ 3078957 w 3083959"/>
              <a:gd name="connsiteY34" fmla="*/ 500062 h 1347787"/>
              <a:gd name="connsiteX35" fmla="*/ 2543176 w 3083959"/>
              <a:gd name="connsiteY35" fmla="*/ 561973 h 1347787"/>
              <a:gd name="connsiteX36" fmla="*/ 2109787 w 3083959"/>
              <a:gd name="connsiteY36" fmla="*/ 647700 h 1347787"/>
              <a:gd name="connsiteX37" fmla="*/ 1785937 w 3083959"/>
              <a:gd name="connsiteY37" fmla="*/ 528638 h 1347787"/>
              <a:gd name="connsiteX38" fmla="*/ 1524000 w 3083959"/>
              <a:gd name="connsiteY38" fmla="*/ 433387 h 1347787"/>
              <a:gd name="connsiteX0" fmla="*/ 1524000 w 3083959"/>
              <a:gd name="connsiteY0" fmla="*/ 433387 h 1347787"/>
              <a:gd name="connsiteX1" fmla="*/ 1376363 w 3083959"/>
              <a:gd name="connsiteY1" fmla="*/ 242887 h 1347787"/>
              <a:gd name="connsiteX2" fmla="*/ 1214438 w 3083959"/>
              <a:gd name="connsiteY2" fmla="*/ 195262 h 1347787"/>
              <a:gd name="connsiteX3" fmla="*/ 1071563 w 3083959"/>
              <a:gd name="connsiteY3" fmla="*/ 119062 h 1347787"/>
              <a:gd name="connsiteX4" fmla="*/ 976313 w 3083959"/>
              <a:gd name="connsiteY4" fmla="*/ 104775 h 1347787"/>
              <a:gd name="connsiteX5" fmla="*/ 828675 w 3083959"/>
              <a:gd name="connsiteY5" fmla="*/ 38100 h 1347787"/>
              <a:gd name="connsiteX6" fmla="*/ 590550 w 3083959"/>
              <a:gd name="connsiteY6" fmla="*/ 0 h 1347787"/>
              <a:gd name="connsiteX7" fmla="*/ 414338 w 3083959"/>
              <a:gd name="connsiteY7" fmla="*/ 57150 h 1347787"/>
              <a:gd name="connsiteX8" fmla="*/ 266700 w 3083959"/>
              <a:gd name="connsiteY8" fmla="*/ 200025 h 1347787"/>
              <a:gd name="connsiteX9" fmla="*/ 142875 w 3083959"/>
              <a:gd name="connsiteY9" fmla="*/ 328612 h 1347787"/>
              <a:gd name="connsiteX10" fmla="*/ 76200 w 3083959"/>
              <a:gd name="connsiteY10" fmla="*/ 481012 h 1347787"/>
              <a:gd name="connsiteX11" fmla="*/ 9525 w 3083959"/>
              <a:gd name="connsiteY11" fmla="*/ 585787 h 1347787"/>
              <a:gd name="connsiteX12" fmla="*/ 0 w 3083959"/>
              <a:gd name="connsiteY12" fmla="*/ 695325 h 1347787"/>
              <a:gd name="connsiteX13" fmla="*/ 42863 w 3083959"/>
              <a:gd name="connsiteY13" fmla="*/ 823912 h 1347787"/>
              <a:gd name="connsiteX14" fmla="*/ 123825 w 3083959"/>
              <a:gd name="connsiteY14" fmla="*/ 881062 h 1347787"/>
              <a:gd name="connsiteX15" fmla="*/ 147638 w 3083959"/>
              <a:gd name="connsiteY15" fmla="*/ 1009650 h 1347787"/>
              <a:gd name="connsiteX16" fmla="*/ 180975 w 3083959"/>
              <a:gd name="connsiteY16" fmla="*/ 1104900 h 1347787"/>
              <a:gd name="connsiteX17" fmla="*/ 300038 w 3083959"/>
              <a:gd name="connsiteY17" fmla="*/ 1152525 h 1347787"/>
              <a:gd name="connsiteX18" fmla="*/ 438150 w 3083959"/>
              <a:gd name="connsiteY18" fmla="*/ 1200150 h 1347787"/>
              <a:gd name="connsiteX19" fmla="*/ 590550 w 3083959"/>
              <a:gd name="connsiteY19" fmla="*/ 1281112 h 1347787"/>
              <a:gd name="connsiteX20" fmla="*/ 704850 w 3083959"/>
              <a:gd name="connsiteY20" fmla="*/ 1309687 h 1347787"/>
              <a:gd name="connsiteX21" fmla="*/ 852488 w 3083959"/>
              <a:gd name="connsiteY21" fmla="*/ 1333500 h 1347787"/>
              <a:gd name="connsiteX22" fmla="*/ 1014413 w 3083959"/>
              <a:gd name="connsiteY22" fmla="*/ 1347787 h 1347787"/>
              <a:gd name="connsiteX23" fmla="*/ 1090613 w 3083959"/>
              <a:gd name="connsiteY23" fmla="*/ 1343025 h 1347787"/>
              <a:gd name="connsiteX24" fmla="*/ 1204913 w 3083959"/>
              <a:gd name="connsiteY24" fmla="*/ 1285875 h 1347787"/>
              <a:gd name="connsiteX25" fmla="*/ 1281113 w 3083959"/>
              <a:gd name="connsiteY25" fmla="*/ 1285875 h 1347787"/>
              <a:gd name="connsiteX26" fmla="*/ 1490663 w 3083959"/>
              <a:gd name="connsiteY26" fmla="*/ 1204912 h 1347787"/>
              <a:gd name="connsiteX27" fmla="*/ 1638300 w 3083959"/>
              <a:gd name="connsiteY27" fmla="*/ 1114425 h 1347787"/>
              <a:gd name="connsiteX28" fmla="*/ 1638300 w 3083959"/>
              <a:gd name="connsiteY28" fmla="*/ 1095375 h 1347787"/>
              <a:gd name="connsiteX29" fmla="*/ 1747838 w 3083959"/>
              <a:gd name="connsiteY29" fmla="*/ 1071562 h 1347787"/>
              <a:gd name="connsiteX30" fmla="*/ 2105025 w 3083959"/>
              <a:gd name="connsiteY30" fmla="*/ 1019175 h 1347787"/>
              <a:gd name="connsiteX31" fmla="*/ 2262188 w 3083959"/>
              <a:gd name="connsiteY31" fmla="*/ 1019175 h 1347787"/>
              <a:gd name="connsiteX32" fmla="*/ 2633663 w 3083959"/>
              <a:gd name="connsiteY32" fmla="*/ 862012 h 1347787"/>
              <a:gd name="connsiteX33" fmla="*/ 2895601 w 3083959"/>
              <a:gd name="connsiteY33" fmla="*/ 785813 h 1347787"/>
              <a:gd name="connsiteX34" fmla="*/ 3078957 w 3083959"/>
              <a:gd name="connsiteY34" fmla="*/ 500062 h 1347787"/>
              <a:gd name="connsiteX35" fmla="*/ 2543176 w 3083959"/>
              <a:gd name="connsiteY35" fmla="*/ 561973 h 1347787"/>
              <a:gd name="connsiteX36" fmla="*/ 2109787 w 3083959"/>
              <a:gd name="connsiteY36" fmla="*/ 647700 h 1347787"/>
              <a:gd name="connsiteX37" fmla="*/ 1785937 w 3083959"/>
              <a:gd name="connsiteY37" fmla="*/ 528638 h 1347787"/>
              <a:gd name="connsiteX38" fmla="*/ 1524000 w 3083959"/>
              <a:gd name="connsiteY38" fmla="*/ 433387 h 1347787"/>
              <a:gd name="connsiteX0" fmla="*/ 1524000 w 3083959"/>
              <a:gd name="connsiteY0" fmla="*/ 433387 h 1347787"/>
              <a:gd name="connsiteX1" fmla="*/ 1376363 w 3083959"/>
              <a:gd name="connsiteY1" fmla="*/ 242887 h 1347787"/>
              <a:gd name="connsiteX2" fmla="*/ 1214438 w 3083959"/>
              <a:gd name="connsiteY2" fmla="*/ 195262 h 1347787"/>
              <a:gd name="connsiteX3" fmla="*/ 1071563 w 3083959"/>
              <a:gd name="connsiteY3" fmla="*/ 119062 h 1347787"/>
              <a:gd name="connsiteX4" fmla="*/ 976313 w 3083959"/>
              <a:gd name="connsiteY4" fmla="*/ 104775 h 1347787"/>
              <a:gd name="connsiteX5" fmla="*/ 828675 w 3083959"/>
              <a:gd name="connsiteY5" fmla="*/ 38100 h 1347787"/>
              <a:gd name="connsiteX6" fmla="*/ 590550 w 3083959"/>
              <a:gd name="connsiteY6" fmla="*/ 0 h 1347787"/>
              <a:gd name="connsiteX7" fmla="*/ 414338 w 3083959"/>
              <a:gd name="connsiteY7" fmla="*/ 57150 h 1347787"/>
              <a:gd name="connsiteX8" fmla="*/ 266700 w 3083959"/>
              <a:gd name="connsiteY8" fmla="*/ 200025 h 1347787"/>
              <a:gd name="connsiteX9" fmla="*/ 142875 w 3083959"/>
              <a:gd name="connsiteY9" fmla="*/ 328612 h 1347787"/>
              <a:gd name="connsiteX10" fmla="*/ 76200 w 3083959"/>
              <a:gd name="connsiteY10" fmla="*/ 481012 h 1347787"/>
              <a:gd name="connsiteX11" fmla="*/ 9525 w 3083959"/>
              <a:gd name="connsiteY11" fmla="*/ 585787 h 1347787"/>
              <a:gd name="connsiteX12" fmla="*/ 0 w 3083959"/>
              <a:gd name="connsiteY12" fmla="*/ 695325 h 1347787"/>
              <a:gd name="connsiteX13" fmla="*/ 42863 w 3083959"/>
              <a:gd name="connsiteY13" fmla="*/ 823912 h 1347787"/>
              <a:gd name="connsiteX14" fmla="*/ 123825 w 3083959"/>
              <a:gd name="connsiteY14" fmla="*/ 881062 h 1347787"/>
              <a:gd name="connsiteX15" fmla="*/ 147638 w 3083959"/>
              <a:gd name="connsiteY15" fmla="*/ 1009650 h 1347787"/>
              <a:gd name="connsiteX16" fmla="*/ 180975 w 3083959"/>
              <a:gd name="connsiteY16" fmla="*/ 1104900 h 1347787"/>
              <a:gd name="connsiteX17" fmla="*/ 300038 w 3083959"/>
              <a:gd name="connsiteY17" fmla="*/ 1152525 h 1347787"/>
              <a:gd name="connsiteX18" fmla="*/ 438150 w 3083959"/>
              <a:gd name="connsiteY18" fmla="*/ 1200150 h 1347787"/>
              <a:gd name="connsiteX19" fmla="*/ 590550 w 3083959"/>
              <a:gd name="connsiteY19" fmla="*/ 1281112 h 1347787"/>
              <a:gd name="connsiteX20" fmla="*/ 704850 w 3083959"/>
              <a:gd name="connsiteY20" fmla="*/ 1309687 h 1347787"/>
              <a:gd name="connsiteX21" fmla="*/ 852488 w 3083959"/>
              <a:gd name="connsiteY21" fmla="*/ 1333500 h 1347787"/>
              <a:gd name="connsiteX22" fmla="*/ 1014413 w 3083959"/>
              <a:gd name="connsiteY22" fmla="*/ 1347787 h 1347787"/>
              <a:gd name="connsiteX23" fmla="*/ 1090613 w 3083959"/>
              <a:gd name="connsiteY23" fmla="*/ 1343025 h 1347787"/>
              <a:gd name="connsiteX24" fmla="*/ 1204913 w 3083959"/>
              <a:gd name="connsiteY24" fmla="*/ 1285875 h 1347787"/>
              <a:gd name="connsiteX25" fmla="*/ 1281113 w 3083959"/>
              <a:gd name="connsiteY25" fmla="*/ 1285875 h 1347787"/>
              <a:gd name="connsiteX26" fmla="*/ 1490663 w 3083959"/>
              <a:gd name="connsiteY26" fmla="*/ 1204912 h 1347787"/>
              <a:gd name="connsiteX27" fmla="*/ 1638300 w 3083959"/>
              <a:gd name="connsiteY27" fmla="*/ 1114425 h 1347787"/>
              <a:gd name="connsiteX28" fmla="*/ 1638300 w 3083959"/>
              <a:gd name="connsiteY28" fmla="*/ 1095375 h 1347787"/>
              <a:gd name="connsiteX29" fmla="*/ 1747838 w 3083959"/>
              <a:gd name="connsiteY29" fmla="*/ 1071562 h 1347787"/>
              <a:gd name="connsiteX30" fmla="*/ 2105025 w 3083959"/>
              <a:gd name="connsiteY30" fmla="*/ 1019175 h 1347787"/>
              <a:gd name="connsiteX31" fmla="*/ 2262188 w 3083959"/>
              <a:gd name="connsiteY31" fmla="*/ 1019175 h 1347787"/>
              <a:gd name="connsiteX32" fmla="*/ 2633663 w 3083959"/>
              <a:gd name="connsiteY32" fmla="*/ 862012 h 1347787"/>
              <a:gd name="connsiteX33" fmla="*/ 2895601 w 3083959"/>
              <a:gd name="connsiteY33" fmla="*/ 785813 h 1347787"/>
              <a:gd name="connsiteX34" fmla="*/ 3078957 w 3083959"/>
              <a:gd name="connsiteY34" fmla="*/ 500062 h 1347787"/>
              <a:gd name="connsiteX35" fmla="*/ 2543176 w 3083959"/>
              <a:gd name="connsiteY35" fmla="*/ 561973 h 1347787"/>
              <a:gd name="connsiteX36" fmla="*/ 2109787 w 3083959"/>
              <a:gd name="connsiteY36" fmla="*/ 647700 h 1347787"/>
              <a:gd name="connsiteX37" fmla="*/ 1785937 w 3083959"/>
              <a:gd name="connsiteY37" fmla="*/ 528638 h 1347787"/>
              <a:gd name="connsiteX38" fmla="*/ 1524000 w 3083959"/>
              <a:gd name="connsiteY38" fmla="*/ 433387 h 1347787"/>
              <a:gd name="connsiteX0" fmla="*/ 1524000 w 3083959"/>
              <a:gd name="connsiteY0" fmla="*/ 433387 h 1347787"/>
              <a:gd name="connsiteX1" fmla="*/ 1376363 w 3083959"/>
              <a:gd name="connsiteY1" fmla="*/ 242887 h 1347787"/>
              <a:gd name="connsiteX2" fmla="*/ 1214438 w 3083959"/>
              <a:gd name="connsiteY2" fmla="*/ 195262 h 1347787"/>
              <a:gd name="connsiteX3" fmla="*/ 1071563 w 3083959"/>
              <a:gd name="connsiteY3" fmla="*/ 119062 h 1347787"/>
              <a:gd name="connsiteX4" fmla="*/ 976313 w 3083959"/>
              <a:gd name="connsiteY4" fmla="*/ 104775 h 1347787"/>
              <a:gd name="connsiteX5" fmla="*/ 828675 w 3083959"/>
              <a:gd name="connsiteY5" fmla="*/ 38100 h 1347787"/>
              <a:gd name="connsiteX6" fmla="*/ 590550 w 3083959"/>
              <a:gd name="connsiteY6" fmla="*/ 0 h 1347787"/>
              <a:gd name="connsiteX7" fmla="*/ 414338 w 3083959"/>
              <a:gd name="connsiteY7" fmla="*/ 57150 h 1347787"/>
              <a:gd name="connsiteX8" fmla="*/ 266700 w 3083959"/>
              <a:gd name="connsiteY8" fmla="*/ 200025 h 1347787"/>
              <a:gd name="connsiteX9" fmla="*/ 142875 w 3083959"/>
              <a:gd name="connsiteY9" fmla="*/ 328612 h 1347787"/>
              <a:gd name="connsiteX10" fmla="*/ 76200 w 3083959"/>
              <a:gd name="connsiteY10" fmla="*/ 481012 h 1347787"/>
              <a:gd name="connsiteX11" fmla="*/ 9525 w 3083959"/>
              <a:gd name="connsiteY11" fmla="*/ 585787 h 1347787"/>
              <a:gd name="connsiteX12" fmla="*/ 0 w 3083959"/>
              <a:gd name="connsiteY12" fmla="*/ 695325 h 1347787"/>
              <a:gd name="connsiteX13" fmla="*/ 42863 w 3083959"/>
              <a:gd name="connsiteY13" fmla="*/ 823912 h 1347787"/>
              <a:gd name="connsiteX14" fmla="*/ 123825 w 3083959"/>
              <a:gd name="connsiteY14" fmla="*/ 881062 h 1347787"/>
              <a:gd name="connsiteX15" fmla="*/ 147638 w 3083959"/>
              <a:gd name="connsiteY15" fmla="*/ 1009650 h 1347787"/>
              <a:gd name="connsiteX16" fmla="*/ 180975 w 3083959"/>
              <a:gd name="connsiteY16" fmla="*/ 1104900 h 1347787"/>
              <a:gd name="connsiteX17" fmla="*/ 300038 w 3083959"/>
              <a:gd name="connsiteY17" fmla="*/ 1152525 h 1347787"/>
              <a:gd name="connsiteX18" fmla="*/ 438150 w 3083959"/>
              <a:gd name="connsiteY18" fmla="*/ 1200150 h 1347787"/>
              <a:gd name="connsiteX19" fmla="*/ 590550 w 3083959"/>
              <a:gd name="connsiteY19" fmla="*/ 1281112 h 1347787"/>
              <a:gd name="connsiteX20" fmla="*/ 704850 w 3083959"/>
              <a:gd name="connsiteY20" fmla="*/ 1309687 h 1347787"/>
              <a:gd name="connsiteX21" fmla="*/ 852488 w 3083959"/>
              <a:gd name="connsiteY21" fmla="*/ 1333500 h 1347787"/>
              <a:gd name="connsiteX22" fmla="*/ 1014413 w 3083959"/>
              <a:gd name="connsiteY22" fmla="*/ 1347787 h 1347787"/>
              <a:gd name="connsiteX23" fmla="*/ 1090613 w 3083959"/>
              <a:gd name="connsiteY23" fmla="*/ 1343025 h 1347787"/>
              <a:gd name="connsiteX24" fmla="*/ 1204913 w 3083959"/>
              <a:gd name="connsiteY24" fmla="*/ 1285875 h 1347787"/>
              <a:gd name="connsiteX25" fmla="*/ 1281113 w 3083959"/>
              <a:gd name="connsiteY25" fmla="*/ 1285875 h 1347787"/>
              <a:gd name="connsiteX26" fmla="*/ 1490663 w 3083959"/>
              <a:gd name="connsiteY26" fmla="*/ 1204912 h 1347787"/>
              <a:gd name="connsiteX27" fmla="*/ 1638300 w 3083959"/>
              <a:gd name="connsiteY27" fmla="*/ 1114425 h 1347787"/>
              <a:gd name="connsiteX28" fmla="*/ 1638300 w 3083959"/>
              <a:gd name="connsiteY28" fmla="*/ 1095375 h 1347787"/>
              <a:gd name="connsiteX29" fmla="*/ 1747838 w 3083959"/>
              <a:gd name="connsiteY29" fmla="*/ 1071562 h 1347787"/>
              <a:gd name="connsiteX30" fmla="*/ 2105025 w 3083959"/>
              <a:gd name="connsiteY30" fmla="*/ 1019175 h 1347787"/>
              <a:gd name="connsiteX31" fmla="*/ 2262188 w 3083959"/>
              <a:gd name="connsiteY31" fmla="*/ 1019175 h 1347787"/>
              <a:gd name="connsiteX32" fmla="*/ 2633663 w 3083959"/>
              <a:gd name="connsiteY32" fmla="*/ 862012 h 1347787"/>
              <a:gd name="connsiteX33" fmla="*/ 2895601 w 3083959"/>
              <a:gd name="connsiteY33" fmla="*/ 785813 h 1347787"/>
              <a:gd name="connsiteX34" fmla="*/ 3078957 w 3083959"/>
              <a:gd name="connsiteY34" fmla="*/ 500062 h 1347787"/>
              <a:gd name="connsiteX35" fmla="*/ 2543176 w 3083959"/>
              <a:gd name="connsiteY35" fmla="*/ 561973 h 1347787"/>
              <a:gd name="connsiteX36" fmla="*/ 2109787 w 3083959"/>
              <a:gd name="connsiteY36" fmla="*/ 647700 h 1347787"/>
              <a:gd name="connsiteX37" fmla="*/ 1785937 w 3083959"/>
              <a:gd name="connsiteY37" fmla="*/ 528638 h 1347787"/>
              <a:gd name="connsiteX38" fmla="*/ 1524000 w 3083959"/>
              <a:gd name="connsiteY38" fmla="*/ 433387 h 1347787"/>
              <a:gd name="connsiteX0" fmla="*/ 1524000 w 3083959"/>
              <a:gd name="connsiteY0" fmla="*/ 433387 h 1347787"/>
              <a:gd name="connsiteX1" fmla="*/ 1376363 w 3083959"/>
              <a:gd name="connsiteY1" fmla="*/ 242887 h 1347787"/>
              <a:gd name="connsiteX2" fmla="*/ 1214438 w 3083959"/>
              <a:gd name="connsiteY2" fmla="*/ 195262 h 1347787"/>
              <a:gd name="connsiteX3" fmla="*/ 1071563 w 3083959"/>
              <a:gd name="connsiteY3" fmla="*/ 119062 h 1347787"/>
              <a:gd name="connsiteX4" fmla="*/ 976313 w 3083959"/>
              <a:gd name="connsiteY4" fmla="*/ 104775 h 1347787"/>
              <a:gd name="connsiteX5" fmla="*/ 828675 w 3083959"/>
              <a:gd name="connsiteY5" fmla="*/ 38100 h 1347787"/>
              <a:gd name="connsiteX6" fmla="*/ 590550 w 3083959"/>
              <a:gd name="connsiteY6" fmla="*/ 0 h 1347787"/>
              <a:gd name="connsiteX7" fmla="*/ 414338 w 3083959"/>
              <a:gd name="connsiteY7" fmla="*/ 57150 h 1347787"/>
              <a:gd name="connsiteX8" fmla="*/ 266700 w 3083959"/>
              <a:gd name="connsiteY8" fmla="*/ 200025 h 1347787"/>
              <a:gd name="connsiteX9" fmla="*/ 142875 w 3083959"/>
              <a:gd name="connsiteY9" fmla="*/ 328612 h 1347787"/>
              <a:gd name="connsiteX10" fmla="*/ 76200 w 3083959"/>
              <a:gd name="connsiteY10" fmla="*/ 481012 h 1347787"/>
              <a:gd name="connsiteX11" fmla="*/ 9525 w 3083959"/>
              <a:gd name="connsiteY11" fmla="*/ 585787 h 1347787"/>
              <a:gd name="connsiteX12" fmla="*/ 0 w 3083959"/>
              <a:gd name="connsiteY12" fmla="*/ 695325 h 1347787"/>
              <a:gd name="connsiteX13" fmla="*/ 42863 w 3083959"/>
              <a:gd name="connsiteY13" fmla="*/ 823912 h 1347787"/>
              <a:gd name="connsiteX14" fmla="*/ 123825 w 3083959"/>
              <a:gd name="connsiteY14" fmla="*/ 881062 h 1347787"/>
              <a:gd name="connsiteX15" fmla="*/ 147638 w 3083959"/>
              <a:gd name="connsiteY15" fmla="*/ 1009650 h 1347787"/>
              <a:gd name="connsiteX16" fmla="*/ 180975 w 3083959"/>
              <a:gd name="connsiteY16" fmla="*/ 1104900 h 1347787"/>
              <a:gd name="connsiteX17" fmla="*/ 300038 w 3083959"/>
              <a:gd name="connsiteY17" fmla="*/ 1152525 h 1347787"/>
              <a:gd name="connsiteX18" fmla="*/ 438150 w 3083959"/>
              <a:gd name="connsiteY18" fmla="*/ 1200150 h 1347787"/>
              <a:gd name="connsiteX19" fmla="*/ 590550 w 3083959"/>
              <a:gd name="connsiteY19" fmla="*/ 1281112 h 1347787"/>
              <a:gd name="connsiteX20" fmla="*/ 704850 w 3083959"/>
              <a:gd name="connsiteY20" fmla="*/ 1309687 h 1347787"/>
              <a:gd name="connsiteX21" fmla="*/ 852488 w 3083959"/>
              <a:gd name="connsiteY21" fmla="*/ 1333500 h 1347787"/>
              <a:gd name="connsiteX22" fmla="*/ 1014413 w 3083959"/>
              <a:gd name="connsiteY22" fmla="*/ 1347787 h 1347787"/>
              <a:gd name="connsiteX23" fmla="*/ 1090613 w 3083959"/>
              <a:gd name="connsiteY23" fmla="*/ 1343025 h 1347787"/>
              <a:gd name="connsiteX24" fmla="*/ 1204913 w 3083959"/>
              <a:gd name="connsiteY24" fmla="*/ 1285875 h 1347787"/>
              <a:gd name="connsiteX25" fmla="*/ 1281113 w 3083959"/>
              <a:gd name="connsiteY25" fmla="*/ 1285875 h 1347787"/>
              <a:gd name="connsiteX26" fmla="*/ 1490663 w 3083959"/>
              <a:gd name="connsiteY26" fmla="*/ 1204912 h 1347787"/>
              <a:gd name="connsiteX27" fmla="*/ 1638300 w 3083959"/>
              <a:gd name="connsiteY27" fmla="*/ 1114425 h 1347787"/>
              <a:gd name="connsiteX28" fmla="*/ 1638300 w 3083959"/>
              <a:gd name="connsiteY28" fmla="*/ 1095375 h 1347787"/>
              <a:gd name="connsiteX29" fmla="*/ 1747838 w 3083959"/>
              <a:gd name="connsiteY29" fmla="*/ 1071562 h 1347787"/>
              <a:gd name="connsiteX30" fmla="*/ 2105025 w 3083959"/>
              <a:gd name="connsiteY30" fmla="*/ 1019175 h 1347787"/>
              <a:gd name="connsiteX31" fmla="*/ 2262188 w 3083959"/>
              <a:gd name="connsiteY31" fmla="*/ 1019175 h 1347787"/>
              <a:gd name="connsiteX32" fmla="*/ 2633663 w 3083959"/>
              <a:gd name="connsiteY32" fmla="*/ 862012 h 1347787"/>
              <a:gd name="connsiteX33" fmla="*/ 2895601 w 3083959"/>
              <a:gd name="connsiteY33" fmla="*/ 785813 h 1347787"/>
              <a:gd name="connsiteX34" fmla="*/ 3078957 w 3083959"/>
              <a:gd name="connsiteY34" fmla="*/ 500062 h 1347787"/>
              <a:gd name="connsiteX35" fmla="*/ 2543176 w 3083959"/>
              <a:gd name="connsiteY35" fmla="*/ 561973 h 1347787"/>
              <a:gd name="connsiteX36" fmla="*/ 2109787 w 3083959"/>
              <a:gd name="connsiteY36" fmla="*/ 647700 h 1347787"/>
              <a:gd name="connsiteX37" fmla="*/ 1785937 w 3083959"/>
              <a:gd name="connsiteY37" fmla="*/ 528638 h 1347787"/>
              <a:gd name="connsiteX38" fmla="*/ 1524000 w 3083959"/>
              <a:gd name="connsiteY38" fmla="*/ 433387 h 1347787"/>
              <a:gd name="connsiteX0" fmla="*/ 1526822 w 3086781"/>
              <a:gd name="connsiteY0" fmla="*/ 433387 h 1347787"/>
              <a:gd name="connsiteX1" fmla="*/ 1379185 w 3086781"/>
              <a:gd name="connsiteY1" fmla="*/ 242887 h 1347787"/>
              <a:gd name="connsiteX2" fmla="*/ 1217260 w 3086781"/>
              <a:gd name="connsiteY2" fmla="*/ 195262 h 1347787"/>
              <a:gd name="connsiteX3" fmla="*/ 1074385 w 3086781"/>
              <a:gd name="connsiteY3" fmla="*/ 119062 h 1347787"/>
              <a:gd name="connsiteX4" fmla="*/ 979135 w 3086781"/>
              <a:gd name="connsiteY4" fmla="*/ 104775 h 1347787"/>
              <a:gd name="connsiteX5" fmla="*/ 831497 w 3086781"/>
              <a:gd name="connsiteY5" fmla="*/ 38100 h 1347787"/>
              <a:gd name="connsiteX6" fmla="*/ 593372 w 3086781"/>
              <a:gd name="connsiteY6" fmla="*/ 0 h 1347787"/>
              <a:gd name="connsiteX7" fmla="*/ 417160 w 3086781"/>
              <a:gd name="connsiteY7" fmla="*/ 57150 h 1347787"/>
              <a:gd name="connsiteX8" fmla="*/ 269522 w 3086781"/>
              <a:gd name="connsiteY8" fmla="*/ 200025 h 1347787"/>
              <a:gd name="connsiteX9" fmla="*/ 145697 w 3086781"/>
              <a:gd name="connsiteY9" fmla="*/ 328612 h 1347787"/>
              <a:gd name="connsiteX10" fmla="*/ 79022 w 3086781"/>
              <a:gd name="connsiteY10" fmla="*/ 481012 h 1347787"/>
              <a:gd name="connsiteX11" fmla="*/ 12347 w 3086781"/>
              <a:gd name="connsiteY11" fmla="*/ 585787 h 1347787"/>
              <a:gd name="connsiteX12" fmla="*/ 2822 w 3086781"/>
              <a:gd name="connsiteY12" fmla="*/ 695325 h 1347787"/>
              <a:gd name="connsiteX13" fmla="*/ 45685 w 3086781"/>
              <a:gd name="connsiteY13" fmla="*/ 823912 h 1347787"/>
              <a:gd name="connsiteX14" fmla="*/ 126647 w 3086781"/>
              <a:gd name="connsiteY14" fmla="*/ 881062 h 1347787"/>
              <a:gd name="connsiteX15" fmla="*/ 150460 w 3086781"/>
              <a:gd name="connsiteY15" fmla="*/ 1009650 h 1347787"/>
              <a:gd name="connsiteX16" fmla="*/ 183797 w 3086781"/>
              <a:gd name="connsiteY16" fmla="*/ 1104900 h 1347787"/>
              <a:gd name="connsiteX17" fmla="*/ 302860 w 3086781"/>
              <a:gd name="connsiteY17" fmla="*/ 1152525 h 1347787"/>
              <a:gd name="connsiteX18" fmla="*/ 440972 w 3086781"/>
              <a:gd name="connsiteY18" fmla="*/ 1200150 h 1347787"/>
              <a:gd name="connsiteX19" fmla="*/ 593372 w 3086781"/>
              <a:gd name="connsiteY19" fmla="*/ 1281112 h 1347787"/>
              <a:gd name="connsiteX20" fmla="*/ 707672 w 3086781"/>
              <a:gd name="connsiteY20" fmla="*/ 1309687 h 1347787"/>
              <a:gd name="connsiteX21" fmla="*/ 855310 w 3086781"/>
              <a:gd name="connsiteY21" fmla="*/ 1333500 h 1347787"/>
              <a:gd name="connsiteX22" fmla="*/ 1017235 w 3086781"/>
              <a:gd name="connsiteY22" fmla="*/ 1347787 h 1347787"/>
              <a:gd name="connsiteX23" fmla="*/ 1093435 w 3086781"/>
              <a:gd name="connsiteY23" fmla="*/ 1343025 h 1347787"/>
              <a:gd name="connsiteX24" fmla="*/ 1207735 w 3086781"/>
              <a:gd name="connsiteY24" fmla="*/ 1285875 h 1347787"/>
              <a:gd name="connsiteX25" fmla="*/ 1283935 w 3086781"/>
              <a:gd name="connsiteY25" fmla="*/ 1285875 h 1347787"/>
              <a:gd name="connsiteX26" fmla="*/ 1493485 w 3086781"/>
              <a:gd name="connsiteY26" fmla="*/ 1204912 h 1347787"/>
              <a:gd name="connsiteX27" fmla="*/ 1641122 w 3086781"/>
              <a:gd name="connsiteY27" fmla="*/ 1114425 h 1347787"/>
              <a:gd name="connsiteX28" fmla="*/ 1641122 w 3086781"/>
              <a:gd name="connsiteY28" fmla="*/ 1095375 h 1347787"/>
              <a:gd name="connsiteX29" fmla="*/ 1750660 w 3086781"/>
              <a:gd name="connsiteY29" fmla="*/ 1071562 h 1347787"/>
              <a:gd name="connsiteX30" fmla="*/ 2107847 w 3086781"/>
              <a:gd name="connsiteY30" fmla="*/ 1019175 h 1347787"/>
              <a:gd name="connsiteX31" fmla="*/ 2265010 w 3086781"/>
              <a:gd name="connsiteY31" fmla="*/ 1019175 h 1347787"/>
              <a:gd name="connsiteX32" fmla="*/ 2636485 w 3086781"/>
              <a:gd name="connsiteY32" fmla="*/ 862012 h 1347787"/>
              <a:gd name="connsiteX33" fmla="*/ 2898423 w 3086781"/>
              <a:gd name="connsiteY33" fmla="*/ 785813 h 1347787"/>
              <a:gd name="connsiteX34" fmla="*/ 3081779 w 3086781"/>
              <a:gd name="connsiteY34" fmla="*/ 500062 h 1347787"/>
              <a:gd name="connsiteX35" fmla="*/ 2545998 w 3086781"/>
              <a:gd name="connsiteY35" fmla="*/ 561973 h 1347787"/>
              <a:gd name="connsiteX36" fmla="*/ 2112609 w 3086781"/>
              <a:gd name="connsiteY36" fmla="*/ 647700 h 1347787"/>
              <a:gd name="connsiteX37" fmla="*/ 1788759 w 3086781"/>
              <a:gd name="connsiteY37" fmla="*/ 528638 h 1347787"/>
              <a:gd name="connsiteX38" fmla="*/ 1526822 w 3086781"/>
              <a:gd name="connsiteY38" fmla="*/ 433387 h 1347787"/>
              <a:gd name="connsiteX0" fmla="*/ 1526822 w 3086781"/>
              <a:gd name="connsiteY0" fmla="*/ 433387 h 1347787"/>
              <a:gd name="connsiteX1" fmla="*/ 1379185 w 3086781"/>
              <a:gd name="connsiteY1" fmla="*/ 242887 h 1347787"/>
              <a:gd name="connsiteX2" fmla="*/ 1217260 w 3086781"/>
              <a:gd name="connsiteY2" fmla="*/ 195262 h 1347787"/>
              <a:gd name="connsiteX3" fmla="*/ 1074385 w 3086781"/>
              <a:gd name="connsiteY3" fmla="*/ 119062 h 1347787"/>
              <a:gd name="connsiteX4" fmla="*/ 979135 w 3086781"/>
              <a:gd name="connsiteY4" fmla="*/ 104775 h 1347787"/>
              <a:gd name="connsiteX5" fmla="*/ 831497 w 3086781"/>
              <a:gd name="connsiteY5" fmla="*/ 38100 h 1347787"/>
              <a:gd name="connsiteX6" fmla="*/ 593372 w 3086781"/>
              <a:gd name="connsiteY6" fmla="*/ 0 h 1347787"/>
              <a:gd name="connsiteX7" fmla="*/ 417160 w 3086781"/>
              <a:gd name="connsiteY7" fmla="*/ 57150 h 1347787"/>
              <a:gd name="connsiteX8" fmla="*/ 269522 w 3086781"/>
              <a:gd name="connsiteY8" fmla="*/ 200025 h 1347787"/>
              <a:gd name="connsiteX9" fmla="*/ 145697 w 3086781"/>
              <a:gd name="connsiteY9" fmla="*/ 328612 h 1347787"/>
              <a:gd name="connsiteX10" fmla="*/ 79022 w 3086781"/>
              <a:gd name="connsiteY10" fmla="*/ 481012 h 1347787"/>
              <a:gd name="connsiteX11" fmla="*/ 12347 w 3086781"/>
              <a:gd name="connsiteY11" fmla="*/ 585787 h 1347787"/>
              <a:gd name="connsiteX12" fmla="*/ 2822 w 3086781"/>
              <a:gd name="connsiteY12" fmla="*/ 695325 h 1347787"/>
              <a:gd name="connsiteX13" fmla="*/ 45685 w 3086781"/>
              <a:gd name="connsiteY13" fmla="*/ 823912 h 1347787"/>
              <a:gd name="connsiteX14" fmla="*/ 126647 w 3086781"/>
              <a:gd name="connsiteY14" fmla="*/ 881062 h 1347787"/>
              <a:gd name="connsiteX15" fmla="*/ 150460 w 3086781"/>
              <a:gd name="connsiteY15" fmla="*/ 1009650 h 1347787"/>
              <a:gd name="connsiteX16" fmla="*/ 183797 w 3086781"/>
              <a:gd name="connsiteY16" fmla="*/ 1104900 h 1347787"/>
              <a:gd name="connsiteX17" fmla="*/ 302860 w 3086781"/>
              <a:gd name="connsiteY17" fmla="*/ 1152525 h 1347787"/>
              <a:gd name="connsiteX18" fmla="*/ 440972 w 3086781"/>
              <a:gd name="connsiteY18" fmla="*/ 1200150 h 1347787"/>
              <a:gd name="connsiteX19" fmla="*/ 593372 w 3086781"/>
              <a:gd name="connsiteY19" fmla="*/ 1281112 h 1347787"/>
              <a:gd name="connsiteX20" fmla="*/ 707672 w 3086781"/>
              <a:gd name="connsiteY20" fmla="*/ 1309687 h 1347787"/>
              <a:gd name="connsiteX21" fmla="*/ 855310 w 3086781"/>
              <a:gd name="connsiteY21" fmla="*/ 1333500 h 1347787"/>
              <a:gd name="connsiteX22" fmla="*/ 1017235 w 3086781"/>
              <a:gd name="connsiteY22" fmla="*/ 1347787 h 1347787"/>
              <a:gd name="connsiteX23" fmla="*/ 1093435 w 3086781"/>
              <a:gd name="connsiteY23" fmla="*/ 1343025 h 1347787"/>
              <a:gd name="connsiteX24" fmla="*/ 1207735 w 3086781"/>
              <a:gd name="connsiteY24" fmla="*/ 1285875 h 1347787"/>
              <a:gd name="connsiteX25" fmla="*/ 1283935 w 3086781"/>
              <a:gd name="connsiteY25" fmla="*/ 1285875 h 1347787"/>
              <a:gd name="connsiteX26" fmla="*/ 1493485 w 3086781"/>
              <a:gd name="connsiteY26" fmla="*/ 1204912 h 1347787"/>
              <a:gd name="connsiteX27" fmla="*/ 1641122 w 3086781"/>
              <a:gd name="connsiteY27" fmla="*/ 1114425 h 1347787"/>
              <a:gd name="connsiteX28" fmla="*/ 1641122 w 3086781"/>
              <a:gd name="connsiteY28" fmla="*/ 1095375 h 1347787"/>
              <a:gd name="connsiteX29" fmla="*/ 1750660 w 3086781"/>
              <a:gd name="connsiteY29" fmla="*/ 1071562 h 1347787"/>
              <a:gd name="connsiteX30" fmla="*/ 2107847 w 3086781"/>
              <a:gd name="connsiteY30" fmla="*/ 1019175 h 1347787"/>
              <a:gd name="connsiteX31" fmla="*/ 2265010 w 3086781"/>
              <a:gd name="connsiteY31" fmla="*/ 1019175 h 1347787"/>
              <a:gd name="connsiteX32" fmla="*/ 2636485 w 3086781"/>
              <a:gd name="connsiteY32" fmla="*/ 862012 h 1347787"/>
              <a:gd name="connsiteX33" fmla="*/ 2898423 w 3086781"/>
              <a:gd name="connsiteY33" fmla="*/ 785813 h 1347787"/>
              <a:gd name="connsiteX34" fmla="*/ 3081779 w 3086781"/>
              <a:gd name="connsiteY34" fmla="*/ 500062 h 1347787"/>
              <a:gd name="connsiteX35" fmla="*/ 2545998 w 3086781"/>
              <a:gd name="connsiteY35" fmla="*/ 561973 h 1347787"/>
              <a:gd name="connsiteX36" fmla="*/ 2112609 w 3086781"/>
              <a:gd name="connsiteY36" fmla="*/ 647700 h 1347787"/>
              <a:gd name="connsiteX37" fmla="*/ 1788759 w 3086781"/>
              <a:gd name="connsiteY37" fmla="*/ 528638 h 1347787"/>
              <a:gd name="connsiteX38" fmla="*/ 1526822 w 3086781"/>
              <a:gd name="connsiteY38" fmla="*/ 433387 h 1347787"/>
              <a:gd name="connsiteX0" fmla="*/ 1526822 w 3086781"/>
              <a:gd name="connsiteY0" fmla="*/ 433387 h 1347787"/>
              <a:gd name="connsiteX1" fmla="*/ 1379185 w 3086781"/>
              <a:gd name="connsiteY1" fmla="*/ 242887 h 1347787"/>
              <a:gd name="connsiteX2" fmla="*/ 1217260 w 3086781"/>
              <a:gd name="connsiteY2" fmla="*/ 195262 h 1347787"/>
              <a:gd name="connsiteX3" fmla="*/ 1074385 w 3086781"/>
              <a:gd name="connsiteY3" fmla="*/ 119062 h 1347787"/>
              <a:gd name="connsiteX4" fmla="*/ 979135 w 3086781"/>
              <a:gd name="connsiteY4" fmla="*/ 104775 h 1347787"/>
              <a:gd name="connsiteX5" fmla="*/ 831497 w 3086781"/>
              <a:gd name="connsiteY5" fmla="*/ 38100 h 1347787"/>
              <a:gd name="connsiteX6" fmla="*/ 593372 w 3086781"/>
              <a:gd name="connsiteY6" fmla="*/ 0 h 1347787"/>
              <a:gd name="connsiteX7" fmla="*/ 417160 w 3086781"/>
              <a:gd name="connsiteY7" fmla="*/ 57150 h 1347787"/>
              <a:gd name="connsiteX8" fmla="*/ 269522 w 3086781"/>
              <a:gd name="connsiteY8" fmla="*/ 200025 h 1347787"/>
              <a:gd name="connsiteX9" fmla="*/ 145697 w 3086781"/>
              <a:gd name="connsiteY9" fmla="*/ 328612 h 1347787"/>
              <a:gd name="connsiteX10" fmla="*/ 79022 w 3086781"/>
              <a:gd name="connsiteY10" fmla="*/ 481012 h 1347787"/>
              <a:gd name="connsiteX11" fmla="*/ 12347 w 3086781"/>
              <a:gd name="connsiteY11" fmla="*/ 585787 h 1347787"/>
              <a:gd name="connsiteX12" fmla="*/ 2822 w 3086781"/>
              <a:gd name="connsiteY12" fmla="*/ 695325 h 1347787"/>
              <a:gd name="connsiteX13" fmla="*/ 45685 w 3086781"/>
              <a:gd name="connsiteY13" fmla="*/ 823912 h 1347787"/>
              <a:gd name="connsiteX14" fmla="*/ 126647 w 3086781"/>
              <a:gd name="connsiteY14" fmla="*/ 881062 h 1347787"/>
              <a:gd name="connsiteX15" fmla="*/ 150460 w 3086781"/>
              <a:gd name="connsiteY15" fmla="*/ 1009650 h 1347787"/>
              <a:gd name="connsiteX16" fmla="*/ 183797 w 3086781"/>
              <a:gd name="connsiteY16" fmla="*/ 1104900 h 1347787"/>
              <a:gd name="connsiteX17" fmla="*/ 302860 w 3086781"/>
              <a:gd name="connsiteY17" fmla="*/ 1152525 h 1347787"/>
              <a:gd name="connsiteX18" fmla="*/ 440972 w 3086781"/>
              <a:gd name="connsiteY18" fmla="*/ 1200150 h 1347787"/>
              <a:gd name="connsiteX19" fmla="*/ 593372 w 3086781"/>
              <a:gd name="connsiteY19" fmla="*/ 1281112 h 1347787"/>
              <a:gd name="connsiteX20" fmla="*/ 707672 w 3086781"/>
              <a:gd name="connsiteY20" fmla="*/ 1309687 h 1347787"/>
              <a:gd name="connsiteX21" fmla="*/ 855310 w 3086781"/>
              <a:gd name="connsiteY21" fmla="*/ 1333500 h 1347787"/>
              <a:gd name="connsiteX22" fmla="*/ 1017235 w 3086781"/>
              <a:gd name="connsiteY22" fmla="*/ 1347787 h 1347787"/>
              <a:gd name="connsiteX23" fmla="*/ 1093435 w 3086781"/>
              <a:gd name="connsiteY23" fmla="*/ 1343025 h 1347787"/>
              <a:gd name="connsiteX24" fmla="*/ 1207735 w 3086781"/>
              <a:gd name="connsiteY24" fmla="*/ 1285875 h 1347787"/>
              <a:gd name="connsiteX25" fmla="*/ 1283935 w 3086781"/>
              <a:gd name="connsiteY25" fmla="*/ 1285875 h 1347787"/>
              <a:gd name="connsiteX26" fmla="*/ 1493485 w 3086781"/>
              <a:gd name="connsiteY26" fmla="*/ 1204912 h 1347787"/>
              <a:gd name="connsiteX27" fmla="*/ 1641122 w 3086781"/>
              <a:gd name="connsiteY27" fmla="*/ 1114425 h 1347787"/>
              <a:gd name="connsiteX28" fmla="*/ 1641122 w 3086781"/>
              <a:gd name="connsiteY28" fmla="*/ 1095375 h 1347787"/>
              <a:gd name="connsiteX29" fmla="*/ 1750660 w 3086781"/>
              <a:gd name="connsiteY29" fmla="*/ 1071562 h 1347787"/>
              <a:gd name="connsiteX30" fmla="*/ 2107847 w 3086781"/>
              <a:gd name="connsiteY30" fmla="*/ 1019175 h 1347787"/>
              <a:gd name="connsiteX31" fmla="*/ 2265010 w 3086781"/>
              <a:gd name="connsiteY31" fmla="*/ 1019175 h 1347787"/>
              <a:gd name="connsiteX32" fmla="*/ 2636485 w 3086781"/>
              <a:gd name="connsiteY32" fmla="*/ 862012 h 1347787"/>
              <a:gd name="connsiteX33" fmla="*/ 2898423 w 3086781"/>
              <a:gd name="connsiteY33" fmla="*/ 785813 h 1347787"/>
              <a:gd name="connsiteX34" fmla="*/ 3081779 w 3086781"/>
              <a:gd name="connsiteY34" fmla="*/ 500062 h 1347787"/>
              <a:gd name="connsiteX35" fmla="*/ 2545998 w 3086781"/>
              <a:gd name="connsiteY35" fmla="*/ 561973 h 1347787"/>
              <a:gd name="connsiteX36" fmla="*/ 2112609 w 3086781"/>
              <a:gd name="connsiteY36" fmla="*/ 647700 h 1347787"/>
              <a:gd name="connsiteX37" fmla="*/ 1788759 w 3086781"/>
              <a:gd name="connsiteY37" fmla="*/ 528638 h 1347787"/>
              <a:gd name="connsiteX38" fmla="*/ 1526822 w 3086781"/>
              <a:gd name="connsiteY38" fmla="*/ 433387 h 1347787"/>
              <a:gd name="connsiteX0" fmla="*/ 1526822 w 3086781"/>
              <a:gd name="connsiteY0" fmla="*/ 433387 h 1347787"/>
              <a:gd name="connsiteX1" fmla="*/ 1379185 w 3086781"/>
              <a:gd name="connsiteY1" fmla="*/ 242887 h 1347787"/>
              <a:gd name="connsiteX2" fmla="*/ 1217260 w 3086781"/>
              <a:gd name="connsiteY2" fmla="*/ 195262 h 1347787"/>
              <a:gd name="connsiteX3" fmla="*/ 1074385 w 3086781"/>
              <a:gd name="connsiteY3" fmla="*/ 119062 h 1347787"/>
              <a:gd name="connsiteX4" fmla="*/ 979135 w 3086781"/>
              <a:gd name="connsiteY4" fmla="*/ 104775 h 1347787"/>
              <a:gd name="connsiteX5" fmla="*/ 831497 w 3086781"/>
              <a:gd name="connsiteY5" fmla="*/ 38100 h 1347787"/>
              <a:gd name="connsiteX6" fmla="*/ 593372 w 3086781"/>
              <a:gd name="connsiteY6" fmla="*/ 0 h 1347787"/>
              <a:gd name="connsiteX7" fmla="*/ 417160 w 3086781"/>
              <a:gd name="connsiteY7" fmla="*/ 57150 h 1347787"/>
              <a:gd name="connsiteX8" fmla="*/ 269522 w 3086781"/>
              <a:gd name="connsiteY8" fmla="*/ 200025 h 1347787"/>
              <a:gd name="connsiteX9" fmla="*/ 145697 w 3086781"/>
              <a:gd name="connsiteY9" fmla="*/ 328612 h 1347787"/>
              <a:gd name="connsiteX10" fmla="*/ 79022 w 3086781"/>
              <a:gd name="connsiteY10" fmla="*/ 481012 h 1347787"/>
              <a:gd name="connsiteX11" fmla="*/ 12347 w 3086781"/>
              <a:gd name="connsiteY11" fmla="*/ 585787 h 1347787"/>
              <a:gd name="connsiteX12" fmla="*/ 2822 w 3086781"/>
              <a:gd name="connsiteY12" fmla="*/ 695325 h 1347787"/>
              <a:gd name="connsiteX13" fmla="*/ 45685 w 3086781"/>
              <a:gd name="connsiteY13" fmla="*/ 823912 h 1347787"/>
              <a:gd name="connsiteX14" fmla="*/ 126647 w 3086781"/>
              <a:gd name="connsiteY14" fmla="*/ 881062 h 1347787"/>
              <a:gd name="connsiteX15" fmla="*/ 150460 w 3086781"/>
              <a:gd name="connsiteY15" fmla="*/ 1009650 h 1347787"/>
              <a:gd name="connsiteX16" fmla="*/ 183797 w 3086781"/>
              <a:gd name="connsiteY16" fmla="*/ 1104900 h 1347787"/>
              <a:gd name="connsiteX17" fmla="*/ 302860 w 3086781"/>
              <a:gd name="connsiteY17" fmla="*/ 1152525 h 1347787"/>
              <a:gd name="connsiteX18" fmla="*/ 440972 w 3086781"/>
              <a:gd name="connsiteY18" fmla="*/ 1200150 h 1347787"/>
              <a:gd name="connsiteX19" fmla="*/ 593372 w 3086781"/>
              <a:gd name="connsiteY19" fmla="*/ 1281112 h 1347787"/>
              <a:gd name="connsiteX20" fmla="*/ 707672 w 3086781"/>
              <a:gd name="connsiteY20" fmla="*/ 1309687 h 1347787"/>
              <a:gd name="connsiteX21" fmla="*/ 855310 w 3086781"/>
              <a:gd name="connsiteY21" fmla="*/ 1333500 h 1347787"/>
              <a:gd name="connsiteX22" fmla="*/ 1017235 w 3086781"/>
              <a:gd name="connsiteY22" fmla="*/ 1347787 h 1347787"/>
              <a:gd name="connsiteX23" fmla="*/ 1093435 w 3086781"/>
              <a:gd name="connsiteY23" fmla="*/ 1343025 h 1347787"/>
              <a:gd name="connsiteX24" fmla="*/ 1207735 w 3086781"/>
              <a:gd name="connsiteY24" fmla="*/ 1285875 h 1347787"/>
              <a:gd name="connsiteX25" fmla="*/ 1283935 w 3086781"/>
              <a:gd name="connsiteY25" fmla="*/ 1285875 h 1347787"/>
              <a:gd name="connsiteX26" fmla="*/ 1493485 w 3086781"/>
              <a:gd name="connsiteY26" fmla="*/ 1204912 h 1347787"/>
              <a:gd name="connsiteX27" fmla="*/ 1641122 w 3086781"/>
              <a:gd name="connsiteY27" fmla="*/ 1114425 h 1347787"/>
              <a:gd name="connsiteX28" fmla="*/ 1641122 w 3086781"/>
              <a:gd name="connsiteY28" fmla="*/ 1095375 h 1347787"/>
              <a:gd name="connsiteX29" fmla="*/ 1750660 w 3086781"/>
              <a:gd name="connsiteY29" fmla="*/ 1071562 h 1347787"/>
              <a:gd name="connsiteX30" fmla="*/ 2107847 w 3086781"/>
              <a:gd name="connsiteY30" fmla="*/ 1019175 h 1347787"/>
              <a:gd name="connsiteX31" fmla="*/ 2265010 w 3086781"/>
              <a:gd name="connsiteY31" fmla="*/ 1019175 h 1347787"/>
              <a:gd name="connsiteX32" fmla="*/ 2636485 w 3086781"/>
              <a:gd name="connsiteY32" fmla="*/ 862012 h 1347787"/>
              <a:gd name="connsiteX33" fmla="*/ 2898423 w 3086781"/>
              <a:gd name="connsiteY33" fmla="*/ 785813 h 1347787"/>
              <a:gd name="connsiteX34" fmla="*/ 3081779 w 3086781"/>
              <a:gd name="connsiteY34" fmla="*/ 500062 h 1347787"/>
              <a:gd name="connsiteX35" fmla="*/ 2545998 w 3086781"/>
              <a:gd name="connsiteY35" fmla="*/ 561973 h 1347787"/>
              <a:gd name="connsiteX36" fmla="*/ 2112609 w 3086781"/>
              <a:gd name="connsiteY36" fmla="*/ 647700 h 1347787"/>
              <a:gd name="connsiteX37" fmla="*/ 1788759 w 3086781"/>
              <a:gd name="connsiteY37" fmla="*/ 528638 h 1347787"/>
              <a:gd name="connsiteX38" fmla="*/ 1526822 w 3086781"/>
              <a:gd name="connsiteY38" fmla="*/ 433387 h 1347787"/>
              <a:gd name="connsiteX0" fmla="*/ 1526822 w 3086781"/>
              <a:gd name="connsiteY0" fmla="*/ 433387 h 1347787"/>
              <a:gd name="connsiteX1" fmla="*/ 1379185 w 3086781"/>
              <a:gd name="connsiteY1" fmla="*/ 242887 h 1347787"/>
              <a:gd name="connsiteX2" fmla="*/ 1217260 w 3086781"/>
              <a:gd name="connsiteY2" fmla="*/ 195262 h 1347787"/>
              <a:gd name="connsiteX3" fmla="*/ 1074385 w 3086781"/>
              <a:gd name="connsiteY3" fmla="*/ 119062 h 1347787"/>
              <a:gd name="connsiteX4" fmla="*/ 979135 w 3086781"/>
              <a:gd name="connsiteY4" fmla="*/ 104775 h 1347787"/>
              <a:gd name="connsiteX5" fmla="*/ 831497 w 3086781"/>
              <a:gd name="connsiteY5" fmla="*/ 38100 h 1347787"/>
              <a:gd name="connsiteX6" fmla="*/ 593372 w 3086781"/>
              <a:gd name="connsiteY6" fmla="*/ 0 h 1347787"/>
              <a:gd name="connsiteX7" fmla="*/ 417160 w 3086781"/>
              <a:gd name="connsiteY7" fmla="*/ 57150 h 1347787"/>
              <a:gd name="connsiteX8" fmla="*/ 269522 w 3086781"/>
              <a:gd name="connsiteY8" fmla="*/ 200025 h 1347787"/>
              <a:gd name="connsiteX9" fmla="*/ 145697 w 3086781"/>
              <a:gd name="connsiteY9" fmla="*/ 328612 h 1347787"/>
              <a:gd name="connsiteX10" fmla="*/ 79022 w 3086781"/>
              <a:gd name="connsiteY10" fmla="*/ 481012 h 1347787"/>
              <a:gd name="connsiteX11" fmla="*/ 12347 w 3086781"/>
              <a:gd name="connsiteY11" fmla="*/ 585787 h 1347787"/>
              <a:gd name="connsiteX12" fmla="*/ 2822 w 3086781"/>
              <a:gd name="connsiteY12" fmla="*/ 695325 h 1347787"/>
              <a:gd name="connsiteX13" fmla="*/ 45685 w 3086781"/>
              <a:gd name="connsiteY13" fmla="*/ 823912 h 1347787"/>
              <a:gd name="connsiteX14" fmla="*/ 126647 w 3086781"/>
              <a:gd name="connsiteY14" fmla="*/ 881062 h 1347787"/>
              <a:gd name="connsiteX15" fmla="*/ 150460 w 3086781"/>
              <a:gd name="connsiteY15" fmla="*/ 1009650 h 1347787"/>
              <a:gd name="connsiteX16" fmla="*/ 183797 w 3086781"/>
              <a:gd name="connsiteY16" fmla="*/ 1104900 h 1347787"/>
              <a:gd name="connsiteX17" fmla="*/ 302860 w 3086781"/>
              <a:gd name="connsiteY17" fmla="*/ 1152525 h 1347787"/>
              <a:gd name="connsiteX18" fmla="*/ 440972 w 3086781"/>
              <a:gd name="connsiteY18" fmla="*/ 1200150 h 1347787"/>
              <a:gd name="connsiteX19" fmla="*/ 593372 w 3086781"/>
              <a:gd name="connsiteY19" fmla="*/ 1281112 h 1347787"/>
              <a:gd name="connsiteX20" fmla="*/ 707672 w 3086781"/>
              <a:gd name="connsiteY20" fmla="*/ 1309687 h 1347787"/>
              <a:gd name="connsiteX21" fmla="*/ 855310 w 3086781"/>
              <a:gd name="connsiteY21" fmla="*/ 1333500 h 1347787"/>
              <a:gd name="connsiteX22" fmla="*/ 1017235 w 3086781"/>
              <a:gd name="connsiteY22" fmla="*/ 1347787 h 1347787"/>
              <a:gd name="connsiteX23" fmla="*/ 1093435 w 3086781"/>
              <a:gd name="connsiteY23" fmla="*/ 1343025 h 1347787"/>
              <a:gd name="connsiteX24" fmla="*/ 1207735 w 3086781"/>
              <a:gd name="connsiteY24" fmla="*/ 1285875 h 1347787"/>
              <a:gd name="connsiteX25" fmla="*/ 1283935 w 3086781"/>
              <a:gd name="connsiteY25" fmla="*/ 1285875 h 1347787"/>
              <a:gd name="connsiteX26" fmla="*/ 1493485 w 3086781"/>
              <a:gd name="connsiteY26" fmla="*/ 1204912 h 1347787"/>
              <a:gd name="connsiteX27" fmla="*/ 1641122 w 3086781"/>
              <a:gd name="connsiteY27" fmla="*/ 1114425 h 1347787"/>
              <a:gd name="connsiteX28" fmla="*/ 1641122 w 3086781"/>
              <a:gd name="connsiteY28" fmla="*/ 1095375 h 1347787"/>
              <a:gd name="connsiteX29" fmla="*/ 1750660 w 3086781"/>
              <a:gd name="connsiteY29" fmla="*/ 1071562 h 1347787"/>
              <a:gd name="connsiteX30" fmla="*/ 2107847 w 3086781"/>
              <a:gd name="connsiteY30" fmla="*/ 1019175 h 1347787"/>
              <a:gd name="connsiteX31" fmla="*/ 2265010 w 3086781"/>
              <a:gd name="connsiteY31" fmla="*/ 1019175 h 1347787"/>
              <a:gd name="connsiteX32" fmla="*/ 2636485 w 3086781"/>
              <a:gd name="connsiteY32" fmla="*/ 862012 h 1347787"/>
              <a:gd name="connsiteX33" fmla="*/ 2898423 w 3086781"/>
              <a:gd name="connsiteY33" fmla="*/ 785813 h 1347787"/>
              <a:gd name="connsiteX34" fmla="*/ 3081779 w 3086781"/>
              <a:gd name="connsiteY34" fmla="*/ 500062 h 1347787"/>
              <a:gd name="connsiteX35" fmla="*/ 2545998 w 3086781"/>
              <a:gd name="connsiteY35" fmla="*/ 561973 h 1347787"/>
              <a:gd name="connsiteX36" fmla="*/ 2112609 w 3086781"/>
              <a:gd name="connsiteY36" fmla="*/ 647700 h 1347787"/>
              <a:gd name="connsiteX37" fmla="*/ 1788759 w 3086781"/>
              <a:gd name="connsiteY37" fmla="*/ 528638 h 1347787"/>
              <a:gd name="connsiteX38" fmla="*/ 1526822 w 3086781"/>
              <a:gd name="connsiteY38" fmla="*/ 433387 h 1347787"/>
              <a:gd name="connsiteX0" fmla="*/ 1526822 w 3086781"/>
              <a:gd name="connsiteY0" fmla="*/ 433674 h 1348074"/>
              <a:gd name="connsiteX1" fmla="*/ 1379185 w 3086781"/>
              <a:gd name="connsiteY1" fmla="*/ 243174 h 1348074"/>
              <a:gd name="connsiteX2" fmla="*/ 1217260 w 3086781"/>
              <a:gd name="connsiteY2" fmla="*/ 195549 h 1348074"/>
              <a:gd name="connsiteX3" fmla="*/ 1074385 w 3086781"/>
              <a:gd name="connsiteY3" fmla="*/ 119349 h 1348074"/>
              <a:gd name="connsiteX4" fmla="*/ 979135 w 3086781"/>
              <a:gd name="connsiteY4" fmla="*/ 105062 h 1348074"/>
              <a:gd name="connsiteX5" fmla="*/ 831497 w 3086781"/>
              <a:gd name="connsiteY5" fmla="*/ 38387 h 1348074"/>
              <a:gd name="connsiteX6" fmla="*/ 593372 w 3086781"/>
              <a:gd name="connsiteY6" fmla="*/ 287 h 1348074"/>
              <a:gd name="connsiteX7" fmla="*/ 417160 w 3086781"/>
              <a:gd name="connsiteY7" fmla="*/ 57437 h 1348074"/>
              <a:gd name="connsiteX8" fmla="*/ 269522 w 3086781"/>
              <a:gd name="connsiteY8" fmla="*/ 200312 h 1348074"/>
              <a:gd name="connsiteX9" fmla="*/ 145697 w 3086781"/>
              <a:gd name="connsiteY9" fmla="*/ 328899 h 1348074"/>
              <a:gd name="connsiteX10" fmla="*/ 79022 w 3086781"/>
              <a:gd name="connsiteY10" fmla="*/ 481299 h 1348074"/>
              <a:gd name="connsiteX11" fmla="*/ 12347 w 3086781"/>
              <a:gd name="connsiteY11" fmla="*/ 586074 h 1348074"/>
              <a:gd name="connsiteX12" fmla="*/ 2822 w 3086781"/>
              <a:gd name="connsiteY12" fmla="*/ 695612 h 1348074"/>
              <a:gd name="connsiteX13" fmla="*/ 45685 w 3086781"/>
              <a:gd name="connsiteY13" fmla="*/ 824199 h 1348074"/>
              <a:gd name="connsiteX14" fmla="*/ 126647 w 3086781"/>
              <a:gd name="connsiteY14" fmla="*/ 881349 h 1348074"/>
              <a:gd name="connsiteX15" fmla="*/ 150460 w 3086781"/>
              <a:gd name="connsiteY15" fmla="*/ 1009937 h 1348074"/>
              <a:gd name="connsiteX16" fmla="*/ 183797 w 3086781"/>
              <a:gd name="connsiteY16" fmla="*/ 1105187 h 1348074"/>
              <a:gd name="connsiteX17" fmla="*/ 302860 w 3086781"/>
              <a:gd name="connsiteY17" fmla="*/ 1152812 h 1348074"/>
              <a:gd name="connsiteX18" fmla="*/ 440972 w 3086781"/>
              <a:gd name="connsiteY18" fmla="*/ 1200437 h 1348074"/>
              <a:gd name="connsiteX19" fmla="*/ 593372 w 3086781"/>
              <a:gd name="connsiteY19" fmla="*/ 1281399 h 1348074"/>
              <a:gd name="connsiteX20" fmla="*/ 707672 w 3086781"/>
              <a:gd name="connsiteY20" fmla="*/ 1309974 h 1348074"/>
              <a:gd name="connsiteX21" fmla="*/ 855310 w 3086781"/>
              <a:gd name="connsiteY21" fmla="*/ 1333787 h 1348074"/>
              <a:gd name="connsiteX22" fmla="*/ 1017235 w 3086781"/>
              <a:gd name="connsiteY22" fmla="*/ 1348074 h 1348074"/>
              <a:gd name="connsiteX23" fmla="*/ 1093435 w 3086781"/>
              <a:gd name="connsiteY23" fmla="*/ 1343312 h 1348074"/>
              <a:gd name="connsiteX24" fmla="*/ 1207735 w 3086781"/>
              <a:gd name="connsiteY24" fmla="*/ 1286162 h 1348074"/>
              <a:gd name="connsiteX25" fmla="*/ 1283935 w 3086781"/>
              <a:gd name="connsiteY25" fmla="*/ 1286162 h 1348074"/>
              <a:gd name="connsiteX26" fmla="*/ 1493485 w 3086781"/>
              <a:gd name="connsiteY26" fmla="*/ 1205199 h 1348074"/>
              <a:gd name="connsiteX27" fmla="*/ 1641122 w 3086781"/>
              <a:gd name="connsiteY27" fmla="*/ 1114712 h 1348074"/>
              <a:gd name="connsiteX28" fmla="*/ 1641122 w 3086781"/>
              <a:gd name="connsiteY28" fmla="*/ 1095662 h 1348074"/>
              <a:gd name="connsiteX29" fmla="*/ 1750660 w 3086781"/>
              <a:gd name="connsiteY29" fmla="*/ 1071849 h 1348074"/>
              <a:gd name="connsiteX30" fmla="*/ 2107847 w 3086781"/>
              <a:gd name="connsiteY30" fmla="*/ 1019462 h 1348074"/>
              <a:gd name="connsiteX31" fmla="*/ 2265010 w 3086781"/>
              <a:gd name="connsiteY31" fmla="*/ 1019462 h 1348074"/>
              <a:gd name="connsiteX32" fmla="*/ 2636485 w 3086781"/>
              <a:gd name="connsiteY32" fmla="*/ 862299 h 1348074"/>
              <a:gd name="connsiteX33" fmla="*/ 2898423 w 3086781"/>
              <a:gd name="connsiteY33" fmla="*/ 786100 h 1348074"/>
              <a:gd name="connsiteX34" fmla="*/ 3081779 w 3086781"/>
              <a:gd name="connsiteY34" fmla="*/ 500349 h 1348074"/>
              <a:gd name="connsiteX35" fmla="*/ 2545998 w 3086781"/>
              <a:gd name="connsiteY35" fmla="*/ 562260 h 1348074"/>
              <a:gd name="connsiteX36" fmla="*/ 2112609 w 3086781"/>
              <a:gd name="connsiteY36" fmla="*/ 647987 h 1348074"/>
              <a:gd name="connsiteX37" fmla="*/ 1788759 w 3086781"/>
              <a:gd name="connsiteY37" fmla="*/ 528925 h 1348074"/>
              <a:gd name="connsiteX38" fmla="*/ 1526822 w 3086781"/>
              <a:gd name="connsiteY38" fmla="*/ 433674 h 1348074"/>
              <a:gd name="connsiteX0" fmla="*/ 1526822 w 3086781"/>
              <a:gd name="connsiteY0" fmla="*/ 433674 h 1348074"/>
              <a:gd name="connsiteX1" fmla="*/ 1379185 w 3086781"/>
              <a:gd name="connsiteY1" fmla="*/ 243174 h 1348074"/>
              <a:gd name="connsiteX2" fmla="*/ 1217260 w 3086781"/>
              <a:gd name="connsiteY2" fmla="*/ 195549 h 1348074"/>
              <a:gd name="connsiteX3" fmla="*/ 1074385 w 3086781"/>
              <a:gd name="connsiteY3" fmla="*/ 119349 h 1348074"/>
              <a:gd name="connsiteX4" fmla="*/ 979135 w 3086781"/>
              <a:gd name="connsiteY4" fmla="*/ 105062 h 1348074"/>
              <a:gd name="connsiteX5" fmla="*/ 831497 w 3086781"/>
              <a:gd name="connsiteY5" fmla="*/ 38387 h 1348074"/>
              <a:gd name="connsiteX6" fmla="*/ 593372 w 3086781"/>
              <a:gd name="connsiteY6" fmla="*/ 287 h 1348074"/>
              <a:gd name="connsiteX7" fmla="*/ 417160 w 3086781"/>
              <a:gd name="connsiteY7" fmla="*/ 57437 h 1348074"/>
              <a:gd name="connsiteX8" fmla="*/ 269522 w 3086781"/>
              <a:gd name="connsiteY8" fmla="*/ 200312 h 1348074"/>
              <a:gd name="connsiteX9" fmla="*/ 145697 w 3086781"/>
              <a:gd name="connsiteY9" fmla="*/ 328899 h 1348074"/>
              <a:gd name="connsiteX10" fmla="*/ 79022 w 3086781"/>
              <a:gd name="connsiteY10" fmla="*/ 481299 h 1348074"/>
              <a:gd name="connsiteX11" fmla="*/ 12347 w 3086781"/>
              <a:gd name="connsiteY11" fmla="*/ 586074 h 1348074"/>
              <a:gd name="connsiteX12" fmla="*/ 2822 w 3086781"/>
              <a:gd name="connsiteY12" fmla="*/ 695612 h 1348074"/>
              <a:gd name="connsiteX13" fmla="*/ 45685 w 3086781"/>
              <a:gd name="connsiteY13" fmla="*/ 824199 h 1348074"/>
              <a:gd name="connsiteX14" fmla="*/ 126647 w 3086781"/>
              <a:gd name="connsiteY14" fmla="*/ 881349 h 1348074"/>
              <a:gd name="connsiteX15" fmla="*/ 150460 w 3086781"/>
              <a:gd name="connsiteY15" fmla="*/ 1009937 h 1348074"/>
              <a:gd name="connsiteX16" fmla="*/ 183797 w 3086781"/>
              <a:gd name="connsiteY16" fmla="*/ 1105187 h 1348074"/>
              <a:gd name="connsiteX17" fmla="*/ 302860 w 3086781"/>
              <a:gd name="connsiteY17" fmla="*/ 1152812 h 1348074"/>
              <a:gd name="connsiteX18" fmla="*/ 440972 w 3086781"/>
              <a:gd name="connsiteY18" fmla="*/ 1200437 h 1348074"/>
              <a:gd name="connsiteX19" fmla="*/ 593372 w 3086781"/>
              <a:gd name="connsiteY19" fmla="*/ 1281399 h 1348074"/>
              <a:gd name="connsiteX20" fmla="*/ 707672 w 3086781"/>
              <a:gd name="connsiteY20" fmla="*/ 1309974 h 1348074"/>
              <a:gd name="connsiteX21" fmla="*/ 855310 w 3086781"/>
              <a:gd name="connsiteY21" fmla="*/ 1333787 h 1348074"/>
              <a:gd name="connsiteX22" fmla="*/ 1017235 w 3086781"/>
              <a:gd name="connsiteY22" fmla="*/ 1348074 h 1348074"/>
              <a:gd name="connsiteX23" fmla="*/ 1093435 w 3086781"/>
              <a:gd name="connsiteY23" fmla="*/ 1343312 h 1348074"/>
              <a:gd name="connsiteX24" fmla="*/ 1207735 w 3086781"/>
              <a:gd name="connsiteY24" fmla="*/ 1286162 h 1348074"/>
              <a:gd name="connsiteX25" fmla="*/ 1283935 w 3086781"/>
              <a:gd name="connsiteY25" fmla="*/ 1286162 h 1348074"/>
              <a:gd name="connsiteX26" fmla="*/ 1493485 w 3086781"/>
              <a:gd name="connsiteY26" fmla="*/ 1205199 h 1348074"/>
              <a:gd name="connsiteX27" fmla="*/ 1641122 w 3086781"/>
              <a:gd name="connsiteY27" fmla="*/ 1114712 h 1348074"/>
              <a:gd name="connsiteX28" fmla="*/ 1641122 w 3086781"/>
              <a:gd name="connsiteY28" fmla="*/ 1095662 h 1348074"/>
              <a:gd name="connsiteX29" fmla="*/ 1750660 w 3086781"/>
              <a:gd name="connsiteY29" fmla="*/ 1071849 h 1348074"/>
              <a:gd name="connsiteX30" fmla="*/ 2107847 w 3086781"/>
              <a:gd name="connsiteY30" fmla="*/ 1019462 h 1348074"/>
              <a:gd name="connsiteX31" fmla="*/ 2265010 w 3086781"/>
              <a:gd name="connsiteY31" fmla="*/ 1019462 h 1348074"/>
              <a:gd name="connsiteX32" fmla="*/ 2636485 w 3086781"/>
              <a:gd name="connsiteY32" fmla="*/ 862299 h 1348074"/>
              <a:gd name="connsiteX33" fmla="*/ 2898423 w 3086781"/>
              <a:gd name="connsiteY33" fmla="*/ 786100 h 1348074"/>
              <a:gd name="connsiteX34" fmla="*/ 3081779 w 3086781"/>
              <a:gd name="connsiteY34" fmla="*/ 500349 h 1348074"/>
              <a:gd name="connsiteX35" fmla="*/ 2545998 w 3086781"/>
              <a:gd name="connsiteY35" fmla="*/ 562260 h 1348074"/>
              <a:gd name="connsiteX36" fmla="*/ 2112609 w 3086781"/>
              <a:gd name="connsiteY36" fmla="*/ 647987 h 1348074"/>
              <a:gd name="connsiteX37" fmla="*/ 1788759 w 3086781"/>
              <a:gd name="connsiteY37" fmla="*/ 528925 h 1348074"/>
              <a:gd name="connsiteX38" fmla="*/ 1526822 w 3086781"/>
              <a:gd name="connsiteY38" fmla="*/ 433674 h 1348074"/>
              <a:gd name="connsiteX0" fmla="*/ 1526822 w 3086781"/>
              <a:gd name="connsiteY0" fmla="*/ 433674 h 1348074"/>
              <a:gd name="connsiteX1" fmla="*/ 1379185 w 3086781"/>
              <a:gd name="connsiteY1" fmla="*/ 243174 h 1348074"/>
              <a:gd name="connsiteX2" fmla="*/ 1217260 w 3086781"/>
              <a:gd name="connsiteY2" fmla="*/ 195549 h 1348074"/>
              <a:gd name="connsiteX3" fmla="*/ 1074385 w 3086781"/>
              <a:gd name="connsiteY3" fmla="*/ 119349 h 1348074"/>
              <a:gd name="connsiteX4" fmla="*/ 979135 w 3086781"/>
              <a:gd name="connsiteY4" fmla="*/ 105062 h 1348074"/>
              <a:gd name="connsiteX5" fmla="*/ 831497 w 3086781"/>
              <a:gd name="connsiteY5" fmla="*/ 38387 h 1348074"/>
              <a:gd name="connsiteX6" fmla="*/ 593372 w 3086781"/>
              <a:gd name="connsiteY6" fmla="*/ 287 h 1348074"/>
              <a:gd name="connsiteX7" fmla="*/ 417160 w 3086781"/>
              <a:gd name="connsiteY7" fmla="*/ 57437 h 1348074"/>
              <a:gd name="connsiteX8" fmla="*/ 269522 w 3086781"/>
              <a:gd name="connsiteY8" fmla="*/ 200312 h 1348074"/>
              <a:gd name="connsiteX9" fmla="*/ 145697 w 3086781"/>
              <a:gd name="connsiteY9" fmla="*/ 328899 h 1348074"/>
              <a:gd name="connsiteX10" fmla="*/ 79022 w 3086781"/>
              <a:gd name="connsiteY10" fmla="*/ 481299 h 1348074"/>
              <a:gd name="connsiteX11" fmla="*/ 12347 w 3086781"/>
              <a:gd name="connsiteY11" fmla="*/ 586074 h 1348074"/>
              <a:gd name="connsiteX12" fmla="*/ 2822 w 3086781"/>
              <a:gd name="connsiteY12" fmla="*/ 695612 h 1348074"/>
              <a:gd name="connsiteX13" fmla="*/ 45685 w 3086781"/>
              <a:gd name="connsiteY13" fmla="*/ 824199 h 1348074"/>
              <a:gd name="connsiteX14" fmla="*/ 126647 w 3086781"/>
              <a:gd name="connsiteY14" fmla="*/ 881349 h 1348074"/>
              <a:gd name="connsiteX15" fmla="*/ 150460 w 3086781"/>
              <a:gd name="connsiteY15" fmla="*/ 1009937 h 1348074"/>
              <a:gd name="connsiteX16" fmla="*/ 183797 w 3086781"/>
              <a:gd name="connsiteY16" fmla="*/ 1105187 h 1348074"/>
              <a:gd name="connsiteX17" fmla="*/ 302860 w 3086781"/>
              <a:gd name="connsiteY17" fmla="*/ 1152812 h 1348074"/>
              <a:gd name="connsiteX18" fmla="*/ 440972 w 3086781"/>
              <a:gd name="connsiteY18" fmla="*/ 1200437 h 1348074"/>
              <a:gd name="connsiteX19" fmla="*/ 593372 w 3086781"/>
              <a:gd name="connsiteY19" fmla="*/ 1281399 h 1348074"/>
              <a:gd name="connsiteX20" fmla="*/ 707672 w 3086781"/>
              <a:gd name="connsiteY20" fmla="*/ 1309974 h 1348074"/>
              <a:gd name="connsiteX21" fmla="*/ 855310 w 3086781"/>
              <a:gd name="connsiteY21" fmla="*/ 1333787 h 1348074"/>
              <a:gd name="connsiteX22" fmla="*/ 1017235 w 3086781"/>
              <a:gd name="connsiteY22" fmla="*/ 1348074 h 1348074"/>
              <a:gd name="connsiteX23" fmla="*/ 1093435 w 3086781"/>
              <a:gd name="connsiteY23" fmla="*/ 1343312 h 1348074"/>
              <a:gd name="connsiteX24" fmla="*/ 1207735 w 3086781"/>
              <a:gd name="connsiteY24" fmla="*/ 1286162 h 1348074"/>
              <a:gd name="connsiteX25" fmla="*/ 1283935 w 3086781"/>
              <a:gd name="connsiteY25" fmla="*/ 1286162 h 1348074"/>
              <a:gd name="connsiteX26" fmla="*/ 1493485 w 3086781"/>
              <a:gd name="connsiteY26" fmla="*/ 1205199 h 1348074"/>
              <a:gd name="connsiteX27" fmla="*/ 1641122 w 3086781"/>
              <a:gd name="connsiteY27" fmla="*/ 1114712 h 1348074"/>
              <a:gd name="connsiteX28" fmla="*/ 1641122 w 3086781"/>
              <a:gd name="connsiteY28" fmla="*/ 1095662 h 1348074"/>
              <a:gd name="connsiteX29" fmla="*/ 1750660 w 3086781"/>
              <a:gd name="connsiteY29" fmla="*/ 1071849 h 1348074"/>
              <a:gd name="connsiteX30" fmla="*/ 2107847 w 3086781"/>
              <a:gd name="connsiteY30" fmla="*/ 1019462 h 1348074"/>
              <a:gd name="connsiteX31" fmla="*/ 2265010 w 3086781"/>
              <a:gd name="connsiteY31" fmla="*/ 1019462 h 1348074"/>
              <a:gd name="connsiteX32" fmla="*/ 2636485 w 3086781"/>
              <a:gd name="connsiteY32" fmla="*/ 862299 h 1348074"/>
              <a:gd name="connsiteX33" fmla="*/ 2898423 w 3086781"/>
              <a:gd name="connsiteY33" fmla="*/ 786100 h 1348074"/>
              <a:gd name="connsiteX34" fmla="*/ 3081779 w 3086781"/>
              <a:gd name="connsiteY34" fmla="*/ 500349 h 1348074"/>
              <a:gd name="connsiteX35" fmla="*/ 2545998 w 3086781"/>
              <a:gd name="connsiteY35" fmla="*/ 562260 h 1348074"/>
              <a:gd name="connsiteX36" fmla="*/ 2112609 w 3086781"/>
              <a:gd name="connsiteY36" fmla="*/ 647987 h 1348074"/>
              <a:gd name="connsiteX37" fmla="*/ 1788759 w 3086781"/>
              <a:gd name="connsiteY37" fmla="*/ 528925 h 1348074"/>
              <a:gd name="connsiteX38" fmla="*/ 1526822 w 3086781"/>
              <a:gd name="connsiteY38" fmla="*/ 433674 h 1348074"/>
              <a:gd name="connsiteX0" fmla="*/ 1526822 w 3086781"/>
              <a:gd name="connsiteY0" fmla="*/ 433674 h 1348074"/>
              <a:gd name="connsiteX1" fmla="*/ 1379185 w 3086781"/>
              <a:gd name="connsiteY1" fmla="*/ 243174 h 1348074"/>
              <a:gd name="connsiteX2" fmla="*/ 1217260 w 3086781"/>
              <a:gd name="connsiteY2" fmla="*/ 195549 h 1348074"/>
              <a:gd name="connsiteX3" fmla="*/ 1074385 w 3086781"/>
              <a:gd name="connsiteY3" fmla="*/ 119349 h 1348074"/>
              <a:gd name="connsiteX4" fmla="*/ 979135 w 3086781"/>
              <a:gd name="connsiteY4" fmla="*/ 105062 h 1348074"/>
              <a:gd name="connsiteX5" fmla="*/ 831497 w 3086781"/>
              <a:gd name="connsiteY5" fmla="*/ 38387 h 1348074"/>
              <a:gd name="connsiteX6" fmla="*/ 593372 w 3086781"/>
              <a:gd name="connsiteY6" fmla="*/ 287 h 1348074"/>
              <a:gd name="connsiteX7" fmla="*/ 417160 w 3086781"/>
              <a:gd name="connsiteY7" fmla="*/ 57437 h 1348074"/>
              <a:gd name="connsiteX8" fmla="*/ 269522 w 3086781"/>
              <a:gd name="connsiteY8" fmla="*/ 200312 h 1348074"/>
              <a:gd name="connsiteX9" fmla="*/ 169510 w 3086781"/>
              <a:gd name="connsiteY9" fmla="*/ 328899 h 1348074"/>
              <a:gd name="connsiteX10" fmla="*/ 79022 w 3086781"/>
              <a:gd name="connsiteY10" fmla="*/ 481299 h 1348074"/>
              <a:gd name="connsiteX11" fmla="*/ 12347 w 3086781"/>
              <a:gd name="connsiteY11" fmla="*/ 586074 h 1348074"/>
              <a:gd name="connsiteX12" fmla="*/ 2822 w 3086781"/>
              <a:gd name="connsiteY12" fmla="*/ 695612 h 1348074"/>
              <a:gd name="connsiteX13" fmla="*/ 45685 w 3086781"/>
              <a:gd name="connsiteY13" fmla="*/ 824199 h 1348074"/>
              <a:gd name="connsiteX14" fmla="*/ 126647 w 3086781"/>
              <a:gd name="connsiteY14" fmla="*/ 881349 h 1348074"/>
              <a:gd name="connsiteX15" fmla="*/ 150460 w 3086781"/>
              <a:gd name="connsiteY15" fmla="*/ 1009937 h 1348074"/>
              <a:gd name="connsiteX16" fmla="*/ 183797 w 3086781"/>
              <a:gd name="connsiteY16" fmla="*/ 1105187 h 1348074"/>
              <a:gd name="connsiteX17" fmla="*/ 302860 w 3086781"/>
              <a:gd name="connsiteY17" fmla="*/ 1152812 h 1348074"/>
              <a:gd name="connsiteX18" fmla="*/ 440972 w 3086781"/>
              <a:gd name="connsiteY18" fmla="*/ 1200437 h 1348074"/>
              <a:gd name="connsiteX19" fmla="*/ 593372 w 3086781"/>
              <a:gd name="connsiteY19" fmla="*/ 1281399 h 1348074"/>
              <a:gd name="connsiteX20" fmla="*/ 707672 w 3086781"/>
              <a:gd name="connsiteY20" fmla="*/ 1309974 h 1348074"/>
              <a:gd name="connsiteX21" fmla="*/ 855310 w 3086781"/>
              <a:gd name="connsiteY21" fmla="*/ 1333787 h 1348074"/>
              <a:gd name="connsiteX22" fmla="*/ 1017235 w 3086781"/>
              <a:gd name="connsiteY22" fmla="*/ 1348074 h 1348074"/>
              <a:gd name="connsiteX23" fmla="*/ 1093435 w 3086781"/>
              <a:gd name="connsiteY23" fmla="*/ 1343312 h 1348074"/>
              <a:gd name="connsiteX24" fmla="*/ 1207735 w 3086781"/>
              <a:gd name="connsiteY24" fmla="*/ 1286162 h 1348074"/>
              <a:gd name="connsiteX25" fmla="*/ 1283935 w 3086781"/>
              <a:gd name="connsiteY25" fmla="*/ 1286162 h 1348074"/>
              <a:gd name="connsiteX26" fmla="*/ 1493485 w 3086781"/>
              <a:gd name="connsiteY26" fmla="*/ 1205199 h 1348074"/>
              <a:gd name="connsiteX27" fmla="*/ 1641122 w 3086781"/>
              <a:gd name="connsiteY27" fmla="*/ 1114712 h 1348074"/>
              <a:gd name="connsiteX28" fmla="*/ 1641122 w 3086781"/>
              <a:gd name="connsiteY28" fmla="*/ 1095662 h 1348074"/>
              <a:gd name="connsiteX29" fmla="*/ 1750660 w 3086781"/>
              <a:gd name="connsiteY29" fmla="*/ 1071849 h 1348074"/>
              <a:gd name="connsiteX30" fmla="*/ 2107847 w 3086781"/>
              <a:gd name="connsiteY30" fmla="*/ 1019462 h 1348074"/>
              <a:gd name="connsiteX31" fmla="*/ 2265010 w 3086781"/>
              <a:gd name="connsiteY31" fmla="*/ 1019462 h 1348074"/>
              <a:gd name="connsiteX32" fmla="*/ 2636485 w 3086781"/>
              <a:gd name="connsiteY32" fmla="*/ 862299 h 1348074"/>
              <a:gd name="connsiteX33" fmla="*/ 2898423 w 3086781"/>
              <a:gd name="connsiteY33" fmla="*/ 786100 h 1348074"/>
              <a:gd name="connsiteX34" fmla="*/ 3081779 w 3086781"/>
              <a:gd name="connsiteY34" fmla="*/ 500349 h 1348074"/>
              <a:gd name="connsiteX35" fmla="*/ 2545998 w 3086781"/>
              <a:gd name="connsiteY35" fmla="*/ 562260 h 1348074"/>
              <a:gd name="connsiteX36" fmla="*/ 2112609 w 3086781"/>
              <a:gd name="connsiteY36" fmla="*/ 647987 h 1348074"/>
              <a:gd name="connsiteX37" fmla="*/ 1788759 w 3086781"/>
              <a:gd name="connsiteY37" fmla="*/ 528925 h 1348074"/>
              <a:gd name="connsiteX38" fmla="*/ 1526822 w 3086781"/>
              <a:gd name="connsiteY38" fmla="*/ 433674 h 1348074"/>
              <a:gd name="connsiteX0" fmla="*/ 1526822 w 3086781"/>
              <a:gd name="connsiteY0" fmla="*/ 434056 h 1348456"/>
              <a:gd name="connsiteX1" fmla="*/ 1379185 w 3086781"/>
              <a:gd name="connsiteY1" fmla="*/ 243556 h 1348456"/>
              <a:gd name="connsiteX2" fmla="*/ 1217260 w 3086781"/>
              <a:gd name="connsiteY2" fmla="*/ 195931 h 1348456"/>
              <a:gd name="connsiteX3" fmla="*/ 1074385 w 3086781"/>
              <a:gd name="connsiteY3" fmla="*/ 119731 h 1348456"/>
              <a:gd name="connsiteX4" fmla="*/ 979135 w 3086781"/>
              <a:gd name="connsiteY4" fmla="*/ 105444 h 1348456"/>
              <a:gd name="connsiteX5" fmla="*/ 831497 w 3086781"/>
              <a:gd name="connsiteY5" fmla="*/ 38769 h 1348456"/>
              <a:gd name="connsiteX6" fmla="*/ 593372 w 3086781"/>
              <a:gd name="connsiteY6" fmla="*/ 669 h 1348456"/>
              <a:gd name="connsiteX7" fmla="*/ 421923 w 3086781"/>
              <a:gd name="connsiteY7" fmla="*/ 69725 h 1348456"/>
              <a:gd name="connsiteX8" fmla="*/ 269522 w 3086781"/>
              <a:gd name="connsiteY8" fmla="*/ 200694 h 1348456"/>
              <a:gd name="connsiteX9" fmla="*/ 169510 w 3086781"/>
              <a:gd name="connsiteY9" fmla="*/ 329281 h 1348456"/>
              <a:gd name="connsiteX10" fmla="*/ 79022 w 3086781"/>
              <a:gd name="connsiteY10" fmla="*/ 481681 h 1348456"/>
              <a:gd name="connsiteX11" fmla="*/ 12347 w 3086781"/>
              <a:gd name="connsiteY11" fmla="*/ 586456 h 1348456"/>
              <a:gd name="connsiteX12" fmla="*/ 2822 w 3086781"/>
              <a:gd name="connsiteY12" fmla="*/ 695994 h 1348456"/>
              <a:gd name="connsiteX13" fmla="*/ 45685 w 3086781"/>
              <a:gd name="connsiteY13" fmla="*/ 824581 h 1348456"/>
              <a:gd name="connsiteX14" fmla="*/ 126647 w 3086781"/>
              <a:gd name="connsiteY14" fmla="*/ 881731 h 1348456"/>
              <a:gd name="connsiteX15" fmla="*/ 150460 w 3086781"/>
              <a:gd name="connsiteY15" fmla="*/ 1010319 h 1348456"/>
              <a:gd name="connsiteX16" fmla="*/ 183797 w 3086781"/>
              <a:gd name="connsiteY16" fmla="*/ 1105569 h 1348456"/>
              <a:gd name="connsiteX17" fmla="*/ 302860 w 3086781"/>
              <a:gd name="connsiteY17" fmla="*/ 1153194 h 1348456"/>
              <a:gd name="connsiteX18" fmla="*/ 440972 w 3086781"/>
              <a:gd name="connsiteY18" fmla="*/ 1200819 h 1348456"/>
              <a:gd name="connsiteX19" fmla="*/ 593372 w 3086781"/>
              <a:gd name="connsiteY19" fmla="*/ 1281781 h 1348456"/>
              <a:gd name="connsiteX20" fmla="*/ 707672 w 3086781"/>
              <a:gd name="connsiteY20" fmla="*/ 1310356 h 1348456"/>
              <a:gd name="connsiteX21" fmla="*/ 855310 w 3086781"/>
              <a:gd name="connsiteY21" fmla="*/ 1334169 h 1348456"/>
              <a:gd name="connsiteX22" fmla="*/ 1017235 w 3086781"/>
              <a:gd name="connsiteY22" fmla="*/ 1348456 h 1348456"/>
              <a:gd name="connsiteX23" fmla="*/ 1093435 w 3086781"/>
              <a:gd name="connsiteY23" fmla="*/ 1343694 h 1348456"/>
              <a:gd name="connsiteX24" fmla="*/ 1207735 w 3086781"/>
              <a:gd name="connsiteY24" fmla="*/ 1286544 h 1348456"/>
              <a:gd name="connsiteX25" fmla="*/ 1283935 w 3086781"/>
              <a:gd name="connsiteY25" fmla="*/ 1286544 h 1348456"/>
              <a:gd name="connsiteX26" fmla="*/ 1493485 w 3086781"/>
              <a:gd name="connsiteY26" fmla="*/ 1205581 h 1348456"/>
              <a:gd name="connsiteX27" fmla="*/ 1641122 w 3086781"/>
              <a:gd name="connsiteY27" fmla="*/ 1115094 h 1348456"/>
              <a:gd name="connsiteX28" fmla="*/ 1641122 w 3086781"/>
              <a:gd name="connsiteY28" fmla="*/ 1096044 h 1348456"/>
              <a:gd name="connsiteX29" fmla="*/ 1750660 w 3086781"/>
              <a:gd name="connsiteY29" fmla="*/ 1072231 h 1348456"/>
              <a:gd name="connsiteX30" fmla="*/ 2107847 w 3086781"/>
              <a:gd name="connsiteY30" fmla="*/ 1019844 h 1348456"/>
              <a:gd name="connsiteX31" fmla="*/ 2265010 w 3086781"/>
              <a:gd name="connsiteY31" fmla="*/ 1019844 h 1348456"/>
              <a:gd name="connsiteX32" fmla="*/ 2636485 w 3086781"/>
              <a:gd name="connsiteY32" fmla="*/ 862681 h 1348456"/>
              <a:gd name="connsiteX33" fmla="*/ 2898423 w 3086781"/>
              <a:gd name="connsiteY33" fmla="*/ 786482 h 1348456"/>
              <a:gd name="connsiteX34" fmla="*/ 3081779 w 3086781"/>
              <a:gd name="connsiteY34" fmla="*/ 500731 h 1348456"/>
              <a:gd name="connsiteX35" fmla="*/ 2545998 w 3086781"/>
              <a:gd name="connsiteY35" fmla="*/ 562642 h 1348456"/>
              <a:gd name="connsiteX36" fmla="*/ 2112609 w 3086781"/>
              <a:gd name="connsiteY36" fmla="*/ 648369 h 1348456"/>
              <a:gd name="connsiteX37" fmla="*/ 1788759 w 3086781"/>
              <a:gd name="connsiteY37" fmla="*/ 529307 h 1348456"/>
              <a:gd name="connsiteX38" fmla="*/ 1526822 w 3086781"/>
              <a:gd name="connsiteY38" fmla="*/ 434056 h 134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86781" h="1348456">
                <a:moveTo>
                  <a:pt x="1526822" y="434056"/>
                </a:moveTo>
                <a:cubicBezTo>
                  <a:pt x="1458560" y="386431"/>
                  <a:pt x="1430779" y="283244"/>
                  <a:pt x="1379185" y="243556"/>
                </a:cubicBezTo>
                <a:cubicBezTo>
                  <a:pt x="1327591" y="203869"/>
                  <a:pt x="1268060" y="216568"/>
                  <a:pt x="1217260" y="195931"/>
                </a:cubicBezTo>
                <a:lnTo>
                  <a:pt x="1074385" y="119731"/>
                </a:lnTo>
                <a:lnTo>
                  <a:pt x="979135" y="105444"/>
                </a:lnTo>
                <a:cubicBezTo>
                  <a:pt x="938654" y="91950"/>
                  <a:pt x="895791" y="56232"/>
                  <a:pt x="831497" y="38769"/>
                </a:cubicBezTo>
                <a:cubicBezTo>
                  <a:pt x="767203" y="21307"/>
                  <a:pt x="661634" y="-4490"/>
                  <a:pt x="593372" y="669"/>
                </a:cubicBezTo>
                <a:cubicBezTo>
                  <a:pt x="525110" y="5828"/>
                  <a:pt x="475898" y="36388"/>
                  <a:pt x="421923" y="69725"/>
                </a:cubicBezTo>
                <a:cubicBezTo>
                  <a:pt x="367948" y="103062"/>
                  <a:pt x="311591" y="157435"/>
                  <a:pt x="269522" y="200694"/>
                </a:cubicBezTo>
                <a:cubicBezTo>
                  <a:pt x="227453" y="243953"/>
                  <a:pt x="201260" y="282450"/>
                  <a:pt x="169510" y="329281"/>
                </a:cubicBezTo>
                <a:cubicBezTo>
                  <a:pt x="137760" y="376112"/>
                  <a:pt x="105216" y="438819"/>
                  <a:pt x="79022" y="481681"/>
                </a:cubicBezTo>
                <a:cubicBezTo>
                  <a:pt x="52828" y="524544"/>
                  <a:pt x="25047" y="550737"/>
                  <a:pt x="12347" y="586456"/>
                </a:cubicBezTo>
                <a:cubicBezTo>
                  <a:pt x="-353" y="622175"/>
                  <a:pt x="-2734" y="656307"/>
                  <a:pt x="2822" y="695994"/>
                </a:cubicBezTo>
                <a:cubicBezTo>
                  <a:pt x="8378" y="735682"/>
                  <a:pt x="25048" y="793625"/>
                  <a:pt x="45685" y="824581"/>
                </a:cubicBezTo>
                <a:cubicBezTo>
                  <a:pt x="66322" y="855537"/>
                  <a:pt x="109185" y="850775"/>
                  <a:pt x="126647" y="881731"/>
                </a:cubicBezTo>
                <a:lnTo>
                  <a:pt x="150460" y="1010319"/>
                </a:lnTo>
                <a:lnTo>
                  <a:pt x="183797" y="1105569"/>
                </a:lnTo>
                <a:lnTo>
                  <a:pt x="302860" y="1153194"/>
                </a:lnTo>
                <a:lnTo>
                  <a:pt x="440972" y="1200819"/>
                </a:lnTo>
                <a:lnTo>
                  <a:pt x="593372" y="1281781"/>
                </a:lnTo>
                <a:lnTo>
                  <a:pt x="707672" y="1310356"/>
                </a:lnTo>
                <a:lnTo>
                  <a:pt x="855310" y="1334169"/>
                </a:lnTo>
                <a:lnTo>
                  <a:pt x="1017235" y="1348456"/>
                </a:lnTo>
                <a:lnTo>
                  <a:pt x="1093435" y="1343694"/>
                </a:lnTo>
                <a:lnTo>
                  <a:pt x="1207735" y="1286544"/>
                </a:lnTo>
                <a:lnTo>
                  <a:pt x="1283935" y="1286544"/>
                </a:lnTo>
                <a:lnTo>
                  <a:pt x="1493485" y="1205581"/>
                </a:lnTo>
                <a:lnTo>
                  <a:pt x="1641122" y="1115094"/>
                </a:lnTo>
                <a:lnTo>
                  <a:pt x="1641122" y="1096044"/>
                </a:lnTo>
                <a:lnTo>
                  <a:pt x="1750660" y="1072231"/>
                </a:lnTo>
                <a:lnTo>
                  <a:pt x="2107847" y="1019844"/>
                </a:lnTo>
                <a:lnTo>
                  <a:pt x="2265010" y="1019844"/>
                </a:lnTo>
                <a:lnTo>
                  <a:pt x="2636485" y="862681"/>
                </a:lnTo>
                <a:cubicBezTo>
                  <a:pt x="2723798" y="837281"/>
                  <a:pt x="2811110" y="826169"/>
                  <a:pt x="2898423" y="786482"/>
                </a:cubicBezTo>
                <a:cubicBezTo>
                  <a:pt x="2895249" y="811882"/>
                  <a:pt x="3123054" y="672974"/>
                  <a:pt x="3081779" y="500731"/>
                </a:cubicBezTo>
                <a:cubicBezTo>
                  <a:pt x="3018280" y="476918"/>
                  <a:pt x="2723798" y="495967"/>
                  <a:pt x="2545998" y="562642"/>
                </a:cubicBezTo>
                <a:cubicBezTo>
                  <a:pt x="2401535" y="579312"/>
                  <a:pt x="2278503" y="593599"/>
                  <a:pt x="2112609" y="648369"/>
                </a:cubicBezTo>
                <a:lnTo>
                  <a:pt x="1788759" y="529307"/>
                </a:lnTo>
                <a:lnTo>
                  <a:pt x="1526822" y="434056"/>
                </a:lnTo>
                <a:close/>
              </a:path>
            </a:pathLst>
          </a:cu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0" name="Free-form: Shape 9">
            <a:extLst>
              <a:ext uri="{FF2B5EF4-FFF2-40B4-BE49-F238E27FC236}">
                <a16:creationId xmlns:a16="http://schemas.microsoft.com/office/drawing/2014/main" id="{B35CB813-A145-0FC7-0540-F309D2EE3B51}"/>
              </a:ext>
            </a:extLst>
          </p:cNvPr>
          <p:cNvSpPr/>
          <p:nvPr/>
        </p:nvSpPr>
        <p:spPr>
          <a:xfrm>
            <a:off x="409575" y="2271713"/>
            <a:ext cx="1366838" cy="2533650"/>
          </a:xfrm>
          <a:custGeom>
            <a:avLst/>
            <a:gdLst>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90625 w 1366838"/>
              <a:gd name="connsiteY28" fmla="*/ 271462 h 2533650"/>
              <a:gd name="connsiteX29" fmla="*/ 1047750 w 1366838"/>
              <a:gd name="connsiteY29" fmla="*/ 361950 h 2533650"/>
              <a:gd name="connsiteX30" fmla="*/ 990600 w 1366838"/>
              <a:gd name="connsiteY30" fmla="*/ 395287 h 2533650"/>
              <a:gd name="connsiteX31" fmla="*/ 1019175 w 1366838"/>
              <a:gd name="connsiteY31" fmla="*/ 471487 h 2533650"/>
              <a:gd name="connsiteX32" fmla="*/ 1128713 w 1366838"/>
              <a:gd name="connsiteY32" fmla="*/ 547687 h 2533650"/>
              <a:gd name="connsiteX33" fmla="*/ 1143000 w 1366838"/>
              <a:gd name="connsiteY33" fmla="*/ 595312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38225 h 2533650"/>
              <a:gd name="connsiteX41" fmla="*/ 823913 w 1366838"/>
              <a:gd name="connsiteY41" fmla="*/ 1114425 h 2533650"/>
              <a:gd name="connsiteX42" fmla="*/ 757238 w 1366838"/>
              <a:gd name="connsiteY42" fmla="*/ 1176337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90625 w 1366838"/>
              <a:gd name="connsiteY28" fmla="*/ 271462 h 2533650"/>
              <a:gd name="connsiteX29" fmla="*/ 1047750 w 1366838"/>
              <a:gd name="connsiteY29" fmla="*/ 361950 h 2533650"/>
              <a:gd name="connsiteX30" fmla="*/ 990600 w 1366838"/>
              <a:gd name="connsiteY30" fmla="*/ 395287 h 2533650"/>
              <a:gd name="connsiteX31" fmla="*/ 1019175 w 1366838"/>
              <a:gd name="connsiteY31" fmla="*/ 471487 h 2533650"/>
              <a:gd name="connsiteX32" fmla="*/ 1128713 w 1366838"/>
              <a:gd name="connsiteY32" fmla="*/ 547687 h 2533650"/>
              <a:gd name="connsiteX33" fmla="*/ 1143000 w 1366838"/>
              <a:gd name="connsiteY33" fmla="*/ 595312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38225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90625 w 1366838"/>
              <a:gd name="connsiteY28" fmla="*/ 271462 h 2533650"/>
              <a:gd name="connsiteX29" fmla="*/ 1047750 w 1366838"/>
              <a:gd name="connsiteY29" fmla="*/ 361950 h 2533650"/>
              <a:gd name="connsiteX30" fmla="*/ 990600 w 1366838"/>
              <a:gd name="connsiteY30" fmla="*/ 395287 h 2533650"/>
              <a:gd name="connsiteX31" fmla="*/ 1019175 w 1366838"/>
              <a:gd name="connsiteY31" fmla="*/ 471487 h 2533650"/>
              <a:gd name="connsiteX32" fmla="*/ 1128713 w 1366838"/>
              <a:gd name="connsiteY32" fmla="*/ 547687 h 2533650"/>
              <a:gd name="connsiteX33" fmla="*/ 1143000 w 1366838"/>
              <a:gd name="connsiteY33" fmla="*/ 595312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90625 w 1366838"/>
              <a:gd name="connsiteY28" fmla="*/ 271462 h 2533650"/>
              <a:gd name="connsiteX29" fmla="*/ 1047750 w 1366838"/>
              <a:gd name="connsiteY29" fmla="*/ 361950 h 2533650"/>
              <a:gd name="connsiteX30" fmla="*/ 990600 w 1366838"/>
              <a:gd name="connsiteY30" fmla="*/ 395287 h 2533650"/>
              <a:gd name="connsiteX31" fmla="*/ 1019175 w 1366838"/>
              <a:gd name="connsiteY31" fmla="*/ 471487 h 2533650"/>
              <a:gd name="connsiteX32" fmla="*/ 1128713 w 1366838"/>
              <a:gd name="connsiteY32" fmla="*/ 547687 h 2533650"/>
              <a:gd name="connsiteX33" fmla="*/ 1150143 w 1366838"/>
              <a:gd name="connsiteY33" fmla="*/ 592931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90600 w 1366838"/>
              <a:gd name="connsiteY30" fmla="*/ 395287 h 2533650"/>
              <a:gd name="connsiteX31" fmla="*/ 1019175 w 1366838"/>
              <a:gd name="connsiteY31" fmla="*/ 471487 h 2533650"/>
              <a:gd name="connsiteX32" fmla="*/ 1128713 w 1366838"/>
              <a:gd name="connsiteY32" fmla="*/ 547687 h 2533650"/>
              <a:gd name="connsiteX33" fmla="*/ 1150143 w 1366838"/>
              <a:gd name="connsiteY33" fmla="*/ 592931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50143 w 1366838"/>
              <a:gd name="connsiteY33" fmla="*/ 592931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909638 w 1366838"/>
              <a:gd name="connsiteY46" fmla="*/ 1728787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2488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04863 w 1366838"/>
              <a:gd name="connsiteY49" fmla="*/ 1947862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52463 w 1366838"/>
              <a:gd name="connsiteY50" fmla="*/ 2028825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64369 w 1366838"/>
              <a:gd name="connsiteY50" fmla="*/ 2033587 h 2533650"/>
              <a:gd name="connsiteX51" fmla="*/ 671513 w 1366838"/>
              <a:gd name="connsiteY51" fmla="*/ 2138362 h 2533650"/>
              <a:gd name="connsiteX52" fmla="*/ 790575 w 1366838"/>
              <a:gd name="connsiteY52" fmla="*/ 2271712 h 2533650"/>
              <a:gd name="connsiteX53" fmla="*/ 966788 w 1366838"/>
              <a:gd name="connsiteY53" fmla="*/ 2366962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64369 w 1366838"/>
              <a:gd name="connsiteY50" fmla="*/ 2033587 h 2533650"/>
              <a:gd name="connsiteX51" fmla="*/ 671513 w 1366838"/>
              <a:gd name="connsiteY51" fmla="*/ 2138362 h 2533650"/>
              <a:gd name="connsiteX52" fmla="*/ 790575 w 1366838"/>
              <a:gd name="connsiteY52" fmla="*/ 2271712 h 2533650"/>
              <a:gd name="connsiteX53" fmla="*/ 966788 w 1366838"/>
              <a:gd name="connsiteY53" fmla="*/ 2355056 h 2533650"/>
              <a:gd name="connsiteX54" fmla="*/ 1152525 w 1366838"/>
              <a:gd name="connsiteY54" fmla="*/ 2371725 h 2533650"/>
              <a:gd name="connsiteX55" fmla="*/ 1366838 w 1366838"/>
              <a:gd name="connsiteY55" fmla="*/ 2419350 h 2533650"/>
              <a:gd name="connsiteX56" fmla="*/ 1300163 w 1366838"/>
              <a:gd name="connsiteY56" fmla="*/ 2500312 h 2533650"/>
              <a:gd name="connsiteX0" fmla="*/ 1300163 w 1366838"/>
              <a:gd name="connsiteY0" fmla="*/ 2500312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64369 w 1366838"/>
              <a:gd name="connsiteY50" fmla="*/ 2033587 h 2533650"/>
              <a:gd name="connsiteX51" fmla="*/ 671513 w 1366838"/>
              <a:gd name="connsiteY51" fmla="*/ 2138362 h 2533650"/>
              <a:gd name="connsiteX52" fmla="*/ 790575 w 1366838"/>
              <a:gd name="connsiteY52" fmla="*/ 2271712 h 2533650"/>
              <a:gd name="connsiteX53" fmla="*/ 966788 w 1366838"/>
              <a:gd name="connsiteY53" fmla="*/ 2355056 h 2533650"/>
              <a:gd name="connsiteX54" fmla="*/ 1157288 w 1366838"/>
              <a:gd name="connsiteY54" fmla="*/ 2362200 h 2533650"/>
              <a:gd name="connsiteX55" fmla="*/ 1366838 w 1366838"/>
              <a:gd name="connsiteY55" fmla="*/ 2419350 h 2533650"/>
              <a:gd name="connsiteX56" fmla="*/ 1300163 w 1366838"/>
              <a:gd name="connsiteY56" fmla="*/ 2500312 h 2533650"/>
              <a:gd name="connsiteX0" fmla="*/ 1319213 w 1366838"/>
              <a:gd name="connsiteY0" fmla="*/ 2514600 h 2533650"/>
              <a:gd name="connsiteX1" fmla="*/ 1176338 w 1366838"/>
              <a:gd name="connsiteY1" fmla="*/ 2509837 h 2533650"/>
              <a:gd name="connsiteX2" fmla="*/ 1057275 w 1366838"/>
              <a:gd name="connsiteY2" fmla="*/ 2533650 h 2533650"/>
              <a:gd name="connsiteX3" fmla="*/ 819150 w 1366838"/>
              <a:gd name="connsiteY3" fmla="*/ 2509837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64369 w 1366838"/>
              <a:gd name="connsiteY50" fmla="*/ 2033587 h 2533650"/>
              <a:gd name="connsiteX51" fmla="*/ 671513 w 1366838"/>
              <a:gd name="connsiteY51" fmla="*/ 2138362 h 2533650"/>
              <a:gd name="connsiteX52" fmla="*/ 790575 w 1366838"/>
              <a:gd name="connsiteY52" fmla="*/ 2271712 h 2533650"/>
              <a:gd name="connsiteX53" fmla="*/ 966788 w 1366838"/>
              <a:gd name="connsiteY53" fmla="*/ 2355056 h 2533650"/>
              <a:gd name="connsiteX54" fmla="*/ 1157288 w 1366838"/>
              <a:gd name="connsiteY54" fmla="*/ 2362200 h 2533650"/>
              <a:gd name="connsiteX55" fmla="*/ 1366838 w 1366838"/>
              <a:gd name="connsiteY55" fmla="*/ 2419350 h 2533650"/>
              <a:gd name="connsiteX56" fmla="*/ 1319213 w 1366838"/>
              <a:gd name="connsiteY56" fmla="*/ 2514600 h 2533650"/>
              <a:gd name="connsiteX0" fmla="*/ 1319213 w 1366838"/>
              <a:gd name="connsiteY0" fmla="*/ 2514600 h 2533650"/>
              <a:gd name="connsiteX1" fmla="*/ 1176338 w 1366838"/>
              <a:gd name="connsiteY1" fmla="*/ 2509837 h 2533650"/>
              <a:gd name="connsiteX2" fmla="*/ 1057275 w 1366838"/>
              <a:gd name="connsiteY2" fmla="*/ 2533650 h 2533650"/>
              <a:gd name="connsiteX3" fmla="*/ 876300 w 1366838"/>
              <a:gd name="connsiteY3" fmla="*/ 2526506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76200 w 1366838"/>
              <a:gd name="connsiteY16" fmla="*/ 1157287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64369 w 1366838"/>
              <a:gd name="connsiteY50" fmla="*/ 2033587 h 2533650"/>
              <a:gd name="connsiteX51" fmla="*/ 671513 w 1366838"/>
              <a:gd name="connsiteY51" fmla="*/ 2138362 h 2533650"/>
              <a:gd name="connsiteX52" fmla="*/ 790575 w 1366838"/>
              <a:gd name="connsiteY52" fmla="*/ 2271712 h 2533650"/>
              <a:gd name="connsiteX53" fmla="*/ 966788 w 1366838"/>
              <a:gd name="connsiteY53" fmla="*/ 2355056 h 2533650"/>
              <a:gd name="connsiteX54" fmla="*/ 1157288 w 1366838"/>
              <a:gd name="connsiteY54" fmla="*/ 2362200 h 2533650"/>
              <a:gd name="connsiteX55" fmla="*/ 1366838 w 1366838"/>
              <a:gd name="connsiteY55" fmla="*/ 2419350 h 2533650"/>
              <a:gd name="connsiteX56" fmla="*/ 1319213 w 1366838"/>
              <a:gd name="connsiteY56" fmla="*/ 2514600 h 2533650"/>
              <a:gd name="connsiteX0" fmla="*/ 1319213 w 1366838"/>
              <a:gd name="connsiteY0" fmla="*/ 2514600 h 2533650"/>
              <a:gd name="connsiteX1" fmla="*/ 1176338 w 1366838"/>
              <a:gd name="connsiteY1" fmla="*/ 2509837 h 2533650"/>
              <a:gd name="connsiteX2" fmla="*/ 1057275 w 1366838"/>
              <a:gd name="connsiteY2" fmla="*/ 2533650 h 2533650"/>
              <a:gd name="connsiteX3" fmla="*/ 876300 w 1366838"/>
              <a:gd name="connsiteY3" fmla="*/ 2526506 h 2533650"/>
              <a:gd name="connsiteX4" fmla="*/ 700088 w 1366838"/>
              <a:gd name="connsiteY4" fmla="*/ 2490787 h 2533650"/>
              <a:gd name="connsiteX5" fmla="*/ 476250 w 1366838"/>
              <a:gd name="connsiteY5" fmla="*/ 2447925 h 2533650"/>
              <a:gd name="connsiteX6" fmla="*/ 323850 w 1366838"/>
              <a:gd name="connsiteY6" fmla="*/ 2362200 h 2533650"/>
              <a:gd name="connsiteX7" fmla="*/ 204788 w 1366838"/>
              <a:gd name="connsiteY7" fmla="*/ 2238375 h 2533650"/>
              <a:gd name="connsiteX8" fmla="*/ 128588 w 1366838"/>
              <a:gd name="connsiteY8" fmla="*/ 2085975 h 2533650"/>
              <a:gd name="connsiteX9" fmla="*/ 133350 w 1366838"/>
              <a:gd name="connsiteY9" fmla="*/ 2000250 h 2533650"/>
              <a:gd name="connsiteX10" fmla="*/ 57150 w 1366838"/>
              <a:gd name="connsiteY10" fmla="*/ 1943100 h 2533650"/>
              <a:gd name="connsiteX11" fmla="*/ 23813 w 1366838"/>
              <a:gd name="connsiteY11" fmla="*/ 1819275 h 2533650"/>
              <a:gd name="connsiteX12" fmla="*/ 0 w 1366838"/>
              <a:gd name="connsiteY12" fmla="*/ 1647825 h 2533650"/>
              <a:gd name="connsiteX13" fmla="*/ 23813 w 1366838"/>
              <a:gd name="connsiteY13" fmla="*/ 1414462 h 2533650"/>
              <a:gd name="connsiteX14" fmla="*/ 57150 w 1366838"/>
              <a:gd name="connsiteY14" fmla="*/ 1285875 h 2533650"/>
              <a:gd name="connsiteX15" fmla="*/ 90488 w 1366838"/>
              <a:gd name="connsiteY15" fmla="*/ 1276350 h 2533650"/>
              <a:gd name="connsiteX16" fmla="*/ 85725 w 1366838"/>
              <a:gd name="connsiteY16" fmla="*/ 1152525 h 2533650"/>
              <a:gd name="connsiteX17" fmla="*/ 123825 w 1366838"/>
              <a:gd name="connsiteY17" fmla="*/ 1038225 h 2533650"/>
              <a:gd name="connsiteX18" fmla="*/ 209550 w 1366838"/>
              <a:gd name="connsiteY18" fmla="*/ 776287 h 2533650"/>
              <a:gd name="connsiteX19" fmla="*/ 347663 w 1366838"/>
              <a:gd name="connsiteY19" fmla="*/ 552450 h 2533650"/>
              <a:gd name="connsiteX20" fmla="*/ 495300 w 1366838"/>
              <a:gd name="connsiteY20" fmla="*/ 409575 h 2533650"/>
              <a:gd name="connsiteX21" fmla="*/ 585788 w 1366838"/>
              <a:gd name="connsiteY21" fmla="*/ 390525 h 2533650"/>
              <a:gd name="connsiteX22" fmla="*/ 604838 w 1366838"/>
              <a:gd name="connsiteY22" fmla="*/ 309562 h 2533650"/>
              <a:gd name="connsiteX23" fmla="*/ 742950 w 1366838"/>
              <a:gd name="connsiteY23" fmla="*/ 166687 h 2533650"/>
              <a:gd name="connsiteX24" fmla="*/ 919163 w 1366838"/>
              <a:gd name="connsiteY24" fmla="*/ 66675 h 2533650"/>
              <a:gd name="connsiteX25" fmla="*/ 1023938 w 1366838"/>
              <a:gd name="connsiteY25" fmla="*/ 0 h 2533650"/>
              <a:gd name="connsiteX26" fmla="*/ 1143000 w 1366838"/>
              <a:gd name="connsiteY26" fmla="*/ 80962 h 2533650"/>
              <a:gd name="connsiteX27" fmla="*/ 1138238 w 1366838"/>
              <a:gd name="connsiteY27" fmla="*/ 200025 h 2533650"/>
              <a:gd name="connsiteX28" fmla="*/ 1173956 w 1366838"/>
              <a:gd name="connsiteY28" fmla="*/ 273843 h 2533650"/>
              <a:gd name="connsiteX29" fmla="*/ 1047750 w 1366838"/>
              <a:gd name="connsiteY29" fmla="*/ 361950 h 2533650"/>
              <a:gd name="connsiteX30" fmla="*/ 983456 w 1366838"/>
              <a:gd name="connsiteY30" fmla="*/ 416718 h 2533650"/>
              <a:gd name="connsiteX31" fmla="*/ 1019175 w 1366838"/>
              <a:gd name="connsiteY31" fmla="*/ 471487 h 2533650"/>
              <a:gd name="connsiteX32" fmla="*/ 1128713 w 1366838"/>
              <a:gd name="connsiteY32" fmla="*/ 547687 h 2533650"/>
              <a:gd name="connsiteX33" fmla="*/ 1176336 w 1366838"/>
              <a:gd name="connsiteY33" fmla="*/ 590549 h 2533650"/>
              <a:gd name="connsiteX34" fmla="*/ 1009650 w 1366838"/>
              <a:gd name="connsiteY34" fmla="*/ 595312 h 2533650"/>
              <a:gd name="connsiteX35" fmla="*/ 900113 w 1366838"/>
              <a:gd name="connsiteY35" fmla="*/ 666750 h 2533650"/>
              <a:gd name="connsiteX36" fmla="*/ 814388 w 1366838"/>
              <a:gd name="connsiteY36" fmla="*/ 728662 h 2533650"/>
              <a:gd name="connsiteX37" fmla="*/ 752475 w 1366838"/>
              <a:gd name="connsiteY37" fmla="*/ 819150 h 2533650"/>
              <a:gd name="connsiteX38" fmla="*/ 785813 w 1366838"/>
              <a:gd name="connsiteY38" fmla="*/ 923925 h 2533650"/>
              <a:gd name="connsiteX39" fmla="*/ 842963 w 1366838"/>
              <a:gd name="connsiteY39" fmla="*/ 976312 h 2533650"/>
              <a:gd name="connsiteX40" fmla="*/ 904875 w 1366838"/>
              <a:gd name="connsiteY40" fmla="*/ 1045369 h 2533650"/>
              <a:gd name="connsiteX41" fmla="*/ 823913 w 1366838"/>
              <a:gd name="connsiteY41" fmla="*/ 1114425 h 2533650"/>
              <a:gd name="connsiteX42" fmla="*/ 776288 w 1366838"/>
              <a:gd name="connsiteY42" fmla="*/ 1190625 h 2533650"/>
              <a:gd name="connsiteX43" fmla="*/ 766763 w 1366838"/>
              <a:gd name="connsiteY43" fmla="*/ 1319212 h 2533650"/>
              <a:gd name="connsiteX44" fmla="*/ 738188 w 1366838"/>
              <a:gd name="connsiteY44" fmla="*/ 1528762 h 2533650"/>
              <a:gd name="connsiteX45" fmla="*/ 757238 w 1366838"/>
              <a:gd name="connsiteY45" fmla="*/ 1657350 h 2533650"/>
              <a:gd name="connsiteX46" fmla="*/ 842963 w 1366838"/>
              <a:gd name="connsiteY46" fmla="*/ 1716880 h 2533650"/>
              <a:gd name="connsiteX47" fmla="*/ 933450 w 1366838"/>
              <a:gd name="connsiteY47" fmla="*/ 1733550 h 2533650"/>
              <a:gd name="connsiteX48" fmla="*/ 859632 w 1366838"/>
              <a:gd name="connsiteY48" fmla="*/ 1852612 h 2533650"/>
              <a:gd name="connsiteX49" fmla="*/ 821531 w 1366838"/>
              <a:gd name="connsiteY49" fmla="*/ 1945481 h 2533650"/>
              <a:gd name="connsiteX50" fmla="*/ 664369 w 1366838"/>
              <a:gd name="connsiteY50" fmla="*/ 2033587 h 2533650"/>
              <a:gd name="connsiteX51" fmla="*/ 671513 w 1366838"/>
              <a:gd name="connsiteY51" fmla="*/ 2138362 h 2533650"/>
              <a:gd name="connsiteX52" fmla="*/ 790575 w 1366838"/>
              <a:gd name="connsiteY52" fmla="*/ 2271712 h 2533650"/>
              <a:gd name="connsiteX53" fmla="*/ 966788 w 1366838"/>
              <a:gd name="connsiteY53" fmla="*/ 2355056 h 2533650"/>
              <a:gd name="connsiteX54" fmla="*/ 1157288 w 1366838"/>
              <a:gd name="connsiteY54" fmla="*/ 2362200 h 2533650"/>
              <a:gd name="connsiteX55" fmla="*/ 1366838 w 1366838"/>
              <a:gd name="connsiteY55" fmla="*/ 2419350 h 2533650"/>
              <a:gd name="connsiteX56" fmla="*/ 1319213 w 1366838"/>
              <a:gd name="connsiteY56" fmla="*/ 251460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366838" h="2533650">
                <a:moveTo>
                  <a:pt x="1319213" y="2514600"/>
                </a:moveTo>
                <a:lnTo>
                  <a:pt x="1176338" y="2509837"/>
                </a:lnTo>
                <a:lnTo>
                  <a:pt x="1057275" y="2533650"/>
                </a:lnTo>
                <a:lnTo>
                  <a:pt x="876300" y="2526506"/>
                </a:lnTo>
                <a:lnTo>
                  <a:pt x="700088" y="2490787"/>
                </a:lnTo>
                <a:lnTo>
                  <a:pt x="476250" y="2447925"/>
                </a:lnTo>
                <a:lnTo>
                  <a:pt x="323850" y="2362200"/>
                </a:lnTo>
                <a:lnTo>
                  <a:pt x="204788" y="2238375"/>
                </a:lnTo>
                <a:lnTo>
                  <a:pt x="128588" y="2085975"/>
                </a:lnTo>
                <a:lnTo>
                  <a:pt x="133350" y="2000250"/>
                </a:lnTo>
                <a:lnTo>
                  <a:pt x="57150" y="1943100"/>
                </a:lnTo>
                <a:lnTo>
                  <a:pt x="23813" y="1819275"/>
                </a:lnTo>
                <a:lnTo>
                  <a:pt x="0" y="1647825"/>
                </a:lnTo>
                <a:lnTo>
                  <a:pt x="23813" y="1414462"/>
                </a:lnTo>
                <a:lnTo>
                  <a:pt x="57150" y="1285875"/>
                </a:lnTo>
                <a:lnTo>
                  <a:pt x="90488" y="1276350"/>
                </a:lnTo>
                <a:lnTo>
                  <a:pt x="85725" y="1152525"/>
                </a:lnTo>
                <a:lnTo>
                  <a:pt x="123825" y="1038225"/>
                </a:lnTo>
                <a:lnTo>
                  <a:pt x="209550" y="776287"/>
                </a:lnTo>
                <a:lnTo>
                  <a:pt x="347663" y="552450"/>
                </a:lnTo>
                <a:lnTo>
                  <a:pt x="495300" y="409575"/>
                </a:lnTo>
                <a:lnTo>
                  <a:pt x="585788" y="390525"/>
                </a:lnTo>
                <a:lnTo>
                  <a:pt x="604838" y="309562"/>
                </a:lnTo>
                <a:lnTo>
                  <a:pt x="742950" y="166687"/>
                </a:lnTo>
                <a:lnTo>
                  <a:pt x="919163" y="66675"/>
                </a:lnTo>
                <a:lnTo>
                  <a:pt x="1023938" y="0"/>
                </a:lnTo>
                <a:lnTo>
                  <a:pt x="1143000" y="80962"/>
                </a:lnTo>
                <a:lnTo>
                  <a:pt x="1138238" y="200025"/>
                </a:lnTo>
                <a:lnTo>
                  <a:pt x="1173956" y="273843"/>
                </a:lnTo>
                <a:lnTo>
                  <a:pt x="1047750" y="361950"/>
                </a:lnTo>
                <a:lnTo>
                  <a:pt x="983456" y="416718"/>
                </a:lnTo>
                <a:lnTo>
                  <a:pt x="1019175" y="471487"/>
                </a:lnTo>
                <a:lnTo>
                  <a:pt x="1128713" y="547687"/>
                </a:lnTo>
                <a:lnTo>
                  <a:pt x="1176336" y="590549"/>
                </a:lnTo>
                <a:lnTo>
                  <a:pt x="1009650" y="595312"/>
                </a:lnTo>
                <a:lnTo>
                  <a:pt x="900113" y="666750"/>
                </a:lnTo>
                <a:lnTo>
                  <a:pt x="814388" y="728662"/>
                </a:lnTo>
                <a:lnTo>
                  <a:pt x="752475" y="819150"/>
                </a:lnTo>
                <a:lnTo>
                  <a:pt x="785813" y="923925"/>
                </a:lnTo>
                <a:lnTo>
                  <a:pt x="842963" y="976312"/>
                </a:lnTo>
                <a:lnTo>
                  <a:pt x="904875" y="1045369"/>
                </a:lnTo>
                <a:lnTo>
                  <a:pt x="823913" y="1114425"/>
                </a:lnTo>
                <a:lnTo>
                  <a:pt x="776288" y="1190625"/>
                </a:lnTo>
                <a:lnTo>
                  <a:pt x="766763" y="1319212"/>
                </a:lnTo>
                <a:lnTo>
                  <a:pt x="738188" y="1528762"/>
                </a:lnTo>
                <a:lnTo>
                  <a:pt x="757238" y="1657350"/>
                </a:lnTo>
                <a:lnTo>
                  <a:pt x="842963" y="1716880"/>
                </a:lnTo>
                <a:lnTo>
                  <a:pt x="933450" y="1733550"/>
                </a:lnTo>
                <a:lnTo>
                  <a:pt x="859632" y="1852612"/>
                </a:lnTo>
                <a:lnTo>
                  <a:pt x="821531" y="1945481"/>
                </a:lnTo>
                <a:lnTo>
                  <a:pt x="664369" y="2033587"/>
                </a:lnTo>
                <a:lnTo>
                  <a:pt x="671513" y="2138362"/>
                </a:lnTo>
                <a:lnTo>
                  <a:pt x="790575" y="2271712"/>
                </a:lnTo>
                <a:lnTo>
                  <a:pt x="966788" y="2355056"/>
                </a:lnTo>
                <a:lnTo>
                  <a:pt x="1157288" y="2362200"/>
                </a:lnTo>
                <a:lnTo>
                  <a:pt x="1366838" y="2419350"/>
                </a:lnTo>
                <a:lnTo>
                  <a:pt x="1319213" y="2514600"/>
                </a:lnTo>
                <a:close/>
              </a:path>
            </a:pathLst>
          </a:custGeom>
          <a:solidFill>
            <a:srgbClr val="FF3300">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1" name="Free-form: Shape 10">
            <a:extLst>
              <a:ext uri="{FF2B5EF4-FFF2-40B4-BE49-F238E27FC236}">
                <a16:creationId xmlns:a16="http://schemas.microsoft.com/office/drawing/2014/main" id="{03479613-7E5F-9A1B-B4C8-9A1A446D1ABD}"/>
              </a:ext>
            </a:extLst>
          </p:cNvPr>
          <p:cNvSpPr/>
          <p:nvPr/>
        </p:nvSpPr>
        <p:spPr>
          <a:xfrm>
            <a:off x="2062163" y="1843089"/>
            <a:ext cx="1914524" cy="2640804"/>
          </a:xfrm>
          <a:custGeom>
            <a:avLst/>
            <a:gdLst>
              <a:gd name="connsiteX0" fmla="*/ 466725 w 1919287"/>
              <a:gd name="connsiteY0" fmla="*/ 2600325 h 2600325"/>
              <a:gd name="connsiteX1" fmla="*/ 581025 w 1919287"/>
              <a:gd name="connsiteY1" fmla="*/ 2505075 h 2600325"/>
              <a:gd name="connsiteX2" fmla="*/ 528637 w 1919287"/>
              <a:gd name="connsiteY2" fmla="*/ 2352675 h 2600325"/>
              <a:gd name="connsiteX3" fmla="*/ 581025 w 1919287"/>
              <a:gd name="connsiteY3" fmla="*/ 2252663 h 2600325"/>
              <a:gd name="connsiteX4" fmla="*/ 571500 w 1919287"/>
              <a:gd name="connsiteY4" fmla="*/ 2205038 h 2600325"/>
              <a:gd name="connsiteX5" fmla="*/ 471487 w 1919287"/>
              <a:gd name="connsiteY5" fmla="*/ 2038350 h 2600325"/>
              <a:gd name="connsiteX6" fmla="*/ 476250 w 1919287"/>
              <a:gd name="connsiteY6" fmla="*/ 1876425 h 2600325"/>
              <a:gd name="connsiteX7" fmla="*/ 490537 w 1919287"/>
              <a:gd name="connsiteY7" fmla="*/ 1785938 h 2600325"/>
              <a:gd name="connsiteX8" fmla="*/ 523875 w 1919287"/>
              <a:gd name="connsiteY8" fmla="*/ 1633538 h 2600325"/>
              <a:gd name="connsiteX9" fmla="*/ 590550 w 1919287"/>
              <a:gd name="connsiteY9" fmla="*/ 1462088 h 2600325"/>
              <a:gd name="connsiteX10" fmla="*/ 719137 w 1919287"/>
              <a:gd name="connsiteY10" fmla="*/ 1319213 h 2600325"/>
              <a:gd name="connsiteX11" fmla="*/ 885825 w 1919287"/>
              <a:gd name="connsiteY11" fmla="*/ 1262063 h 2600325"/>
              <a:gd name="connsiteX12" fmla="*/ 1028700 w 1919287"/>
              <a:gd name="connsiteY12" fmla="*/ 1223963 h 2600325"/>
              <a:gd name="connsiteX13" fmla="*/ 1062037 w 1919287"/>
              <a:gd name="connsiteY13" fmla="*/ 1209675 h 2600325"/>
              <a:gd name="connsiteX14" fmla="*/ 1004887 w 1919287"/>
              <a:gd name="connsiteY14" fmla="*/ 1147763 h 2600325"/>
              <a:gd name="connsiteX15" fmla="*/ 952500 w 1919287"/>
              <a:gd name="connsiteY15" fmla="*/ 1057275 h 2600325"/>
              <a:gd name="connsiteX16" fmla="*/ 947737 w 1919287"/>
              <a:gd name="connsiteY16" fmla="*/ 962025 h 2600325"/>
              <a:gd name="connsiteX17" fmla="*/ 1047750 w 1919287"/>
              <a:gd name="connsiteY17" fmla="*/ 819150 h 2600325"/>
              <a:gd name="connsiteX18" fmla="*/ 1166812 w 1919287"/>
              <a:gd name="connsiteY18" fmla="*/ 728663 h 2600325"/>
              <a:gd name="connsiteX19" fmla="*/ 1328737 w 1919287"/>
              <a:gd name="connsiteY19" fmla="*/ 652463 h 2600325"/>
              <a:gd name="connsiteX20" fmla="*/ 1500187 w 1919287"/>
              <a:gd name="connsiteY20" fmla="*/ 585788 h 2600325"/>
              <a:gd name="connsiteX21" fmla="*/ 1552575 w 1919287"/>
              <a:gd name="connsiteY21" fmla="*/ 566738 h 2600325"/>
              <a:gd name="connsiteX22" fmla="*/ 1557337 w 1919287"/>
              <a:gd name="connsiteY22" fmla="*/ 433388 h 2600325"/>
              <a:gd name="connsiteX23" fmla="*/ 1557337 w 1919287"/>
              <a:gd name="connsiteY23" fmla="*/ 433388 h 2600325"/>
              <a:gd name="connsiteX24" fmla="*/ 1533525 w 1919287"/>
              <a:gd name="connsiteY24" fmla="*/ 338138 h 2600325"/>
              <a:gd name="connsiteX25" fmla="*/ 1704975 w 1919287"/>
              <a:gd name="connsiteY25" fmla="*/ 266700 h 2600325"/>
              <a:gd name="connsiteX26" fmla="*/ 1890712 w 1919287"/>
              <a:gd name="connsiteY26" fmla="*/ 133350 h 2600325"/>
              <a:gd name="connsiteX27" fmla="*/ 1919287 w 1919287"/>
              <a:gd name="connsiteY27" fmla="*/ 114300 h 2600325"/>
              <a:gd name="connsiteX28" fmla="*/ 1814512 w 1919287"/>
              <a:gd name="connsiteY28" fmla="*/ 85725 h 2600325"/>
              <a:gd name="connsiteX29" fmla="*/ 1624012 w 1919287"/>
              <a:gd name="connsiteY29" fmla="*/ 28575 h 2600325"/>
              <a:gd name="connsiteX30" fmla="*/ 1457325 w 1919287"/>
              <a:gd name="connsiteY30" fmla="*/ 9525 h 2600325"/>
              <a:gd name="connsiteX31" fmla="*/ 1314450 w 1919287"/>
              <a:gd name="connsiteY31" fmla="*/ 4763 h 2600325"/>
              <a:gd name="connsiteX32" fmla="*/ 1266825 w 1919287"/>
              <a:gd name="connsiteY32" fmla="*/ 0 h 2600325"/>
              <a:gd name="connsiteX33" fmla="*/ 1309687 w 1919287"/>
              <a:gd name="connsiteY33" fmla="*/ 147638 h 2600325"/>
              <a:gd name="connsiteX34" fmla="*/ 1238250 w 1919287"/>
              <a:gd name="connsiteY34" fmla="*/ 247650 h 2600325"/>
              <a:gd name="connsiteX35" fmla="*/ 1209675 w 1919287"/>
              <a:gd name="connsiteY35" fmla="*/ 300038 h 2600325"/>
              <a:gd name="connsiteX36" fmla="*/ 1076325 w 1919287"/>
              <a:gd name="connsiteY36" fmla="*/ 280988 h 2600325"/>
              <a:gd name="connsiteX37" fmla="*/ 985837 w 1919287"/>
              <a:gd name="connsiteY37" fmla="*/ 314325 h 2600325"/>
              <a:gd name="connsiteX38" fmla="*/ 928687 w 1919287"/>
              <a:gd name="connsiteY38" fmla="*/ 352425 h 2600325"/>
              <a:gd name="connsiteX39" fmla="*/ 914400 w 1919287"/>
              <a:gd name="connsiteY39" fmla="*/ 452438 h 2600325"/>
              <a:gd name="connsiteX40" fmla="*/ 885825 w 1919287"/>
              <a:gd name="connsiteY40" fmla="*/ 519113 h 2600325"/>
              <a:gd name="connsiteX41" fmla="*/ 828675 w 1919287"/>
              <a:gd name="connsiteY41" fmla="*/ 566738 h 2600325"/>
              <a:gd name="connsiteX42" fmla="*/ 781050 w 1919287"/>
              <a:gd name="connsiteY42" fmla="*/ 676275 h 2600325"/>
              <a:gd name="connsiteX43" fmla="*/ 742950 w 1919287"/>
              <a:gd name="connsiteY43" fmla="*/ 795338 h 2600325"/>
              <a:gd name="connsiteX44" fmla="*/ 714375 w 1919287"/>
              <a:gd name="connsiteY44" fmla="*/ 823913 h 2600325"/>
              <a:gd name="connsiteX45" fmla="*/ 557212 w 1919287"/>
              <a:gd name="connsiteY45" fmla="*/ 828675 h 2600325"/>
              <a:gd name="connsiteX46" fmla="*/ 457200 w 1919287"/>
              <a:gd name="connsiteY46" fmla="*/ 876300 h 2600325"/>
              <a:gd name="connsiteX47" fmla="*/ 423862 w 1919287"/>
              <a:gd name="connsiteY47" fmla="*/ 919163 h 2600325"/>
              <a:gd name="connsiteX48" fmla="*/ 433387 w 1919287"/>
              <a:gd name="connsiteY48" fmla="*/ 1047750 h 2600325"/>
              <a:gd name="connsiteX49" fmla="*/ 409575 w 1919287"/>
              <a:gd name="connsiteY49" fmla="*/ 1138238 h 2600325"/>
              <a:gd name="connsiteX50" fmla="*/ 361950 w 1919287"/>
              <a:gd name="connsiteY50" fmla="*/ 1209675 h 2600325"/>
              <a:gd name="connsiteX51" fmla="*/ 242887 w 1919287"/>
              <a:gd name="connsiteY51" fmla="*/ 1257300 h 2600325"/>
              <a:gd name="connsiteX52" fmla="*/ 128587 w 1919287"/>
              <a:gd name="connsiteY52" fmla="*/ 1304925 h 2600325"/>
              <a:gd name="connsiteX53" fmla="*/ 85725 w 1919287"/>
              <a:gd name="connsiteY53" fmla="*/ 1357313 h 2600325"/>
              <a:gd name="connsiteX54" fmla="*/ 47625 w 1919287"/>
              <a:gd name="connsiteY54" fmla="*/ 1423988 h 2600325"/>
              <a:gd name="connsiteX55" fmla="*/ 80962 w 1919287"/>
              <a:gd name="connsiteY55" fmla="*/ 1762125 h 2600325"/>
              <a:gd name="connsiteX56" fmla="*/ 85725 w 1919287"/>
              <a:gd name="connsiteY56" fmla="*/ 1819275 h 2600325"/>
              <a:gd name="connsiteX57" fmla="*/ 4762 w 1919287"/>
              <a:gd name="connsiteY57" fmla="*/ 1871663 h 2600325"/>
              <a:gd name="connsiteX58" fmla="*/ 0 w 1919287"/>
              <a:gd name="connsiteY58" fmla="*/ 2043113 h 2600325"/>
              <a:gd name="connsiteX59" fmla="*/ 23812 w 1919287"/>
              <a:gd name="connsiteY59" fmla="*/ 2352675 h 2600325"/>
              <a:gd name="connsiteX60" fmla="*/ 38100 w 1919287"/>
              <a:gd name="connsiteY60" fmla="*/ 2481263 h 2600325"/>
              <a:gd name="connsiteX61" fmla="*/ 23812 w 1919287"/>
              <a:gd name="connsiteY61" fmla="*/ 2514600 h 2600325"/>
              <a:gd name="connsiteX62" fmla="*/ 57150 w 1919287"/>
              <a:gd name="connsiteY62" fmla="*/ 2562225 h 2600325"/>
              <a:gd name="connsiteX63" fmla="*/ 180975 w 1919287"/>
              <a:gd name="connsiteY63" fmla="*/ 2543175 h 2600325"/>
              <a:gd name="connsiteX64" fmla="*/ 381000 w 1919287"/>
              <a:gd name="connsiteY64" fmla="*/ 2557463 h 2600325"/>
              <a:gd name="connsiteX65" fmla="*/ 466725 w 1919287"/>
              <a:gd name="connsiteY65" fmla="*/ 2600325 h 2600325"/>
              <a:gd name="connsiteX0" fmla="*/ 466725 w 1919287"/>
              <a:gd name="connsiteY0" fmla="*/ 2624137 h 2624137"/>
              <a:gd name="connsiteX1" fmla="*/ 581025 w 1919287"/>
              <a:gd name="connsiteY1" fmla="*/ 2505075 h 2624137"/>
              <a:gd name="connsiteX2" fmla="*/ 528637 w 1919287"/>
              <a:gd name="connsiteY2" fmla="*/ 2352675 h 2624137"/>
              <a:gd name="connsiteX3" fmla="*/ 581025 w 1919287"/>
              <a:gd name="connsiteY3" fmla="*/ 2252663 h 2624137"/>
              <a:gd name="connsiteX4" fmla="*/ 571500 w 1919287"/>
              <a:gd name="connsiteY4" fmla="*/ 2205038 h 2624137"/>
              <a:gd name="connsiteX5" fmla="*/ 471487 w 1919287"/>
              <a:gd name="connsiteY5" fmla="*/ 2038350 h 2624137"/>
              <a:gd name="connsiteX6" fmla="*/ 476250 w 1919287"/>
              <a:gd name="connsiteY6" fmla="*/ 1876425 h 2624137"/>
              <a:gd name="connsiteX7" fmla="*/ 490537 w 1919287"/>
              <a:gd name="connsiteY7" fmla="*/ 1785938 h 2624137"/>
              <a:gd name="connsiteX8" fmla="*/ 523875 w 1919287"/>
              <a:gd name="connsiteY8" fmla="*/ 1633538 h 2624137"/>
              <a:gd name="connsiteX9" fmla="*/ 590550 w 1919287"/>
              <a:gd name="connsiteY9" fmla="*/ 1462088 h 2624137"/>
              <a:gd name="connsiteX10" fmla="*/ 719137 w 1919287"/>
              <a:gd name="connsiteY10" fmla="*/ 1319213 h 2624137"/>
              <a:gd name="connsiteX11" fmla="*/ 885825 w 1919287"/>
              <a:gd name="connsiteY11" fmla="*/ 1262063 h 2624137"/>
              <a:gd name="connsiteX12" fmla="*/ 1028700 w 1919287"/>
              <a:gd name="connsiteY12" fmla="*/ 1223963 h 2624137"/>
              <a:gd name="connsiteX13" fmla="*/ 1062037 w 1919287"/>
              <a:gd name="connsiteY13" fmla="*/ 1209675 h 2624137"/>
              <a:gd name="connsiteX14" fmla="*/ 1004887 w 1919287"/>
              <a:gd name="connsiteY14" fmla="*/ 1147763 h 2624137"/>
              <a:gd name="connsiteX15" fmla="*/ 952500 w 1919287"/>
              <a:gd name="connsiteY15" fmla="*/ 1057275 h 2624137"/>
              <a:gd name="connsiteX16" fmla="*/ 947737 w 1919287"/>
              <a:gd name="connsiteY16" fmla="*/ 962025 h 2624137"/>
              <a:gd name="connsiteX17" fmla="*/ 1047750 w 1919287"/>
              <a:gd name="connsiteY17" fmla="*/ 819150 h 2624137"/>
              <a:gd name="connsiteX18" fmla="*/ 1166812 w 1919287"/>
              <a:gd name="connsiteY18" fmla="*/ 728663 h 2624137"/>
              <a:gd name="connsiteX19" fmla="*/ 1328737 w 1919287"/>
              <a:gd name="connsiteY19" fmla="*/ 652463 h 2624137"/>
              <a:gd name="connsiteX20" fmla="*/ 1500187 w 1919287"/>
              <a:gd name="connsiteY20" fmla="*/ 585788 h 2624137"/>
              <a:gd name="connsiteX21" fmla="*/ 1552575 w 1919287"/>
              <a:gd name="connsiteY21" fmla="*/ 566738 h 2624137"/>
              <a:gd name="connsiteX22" fmla="*/ 1557337 w 1919287"/>
              <a:gd name="connsiteY22" fmla="*/ 433388 h 2624137"/>
              <a:gd name="connsiteX23" fmla="*/ 1557337 w 1919287"/>
              <a:gd name="connsiteY23" fmla="*/ 433388 h 2624137"/>
              <a:gd name="connsiteX24" fmla="*/ 1533525 w 1919287"/>
              <a:gd name="connsiteY24" fmla="*/ 338138 h 2624137"/>
              <a:gd name="connsiteX25" fmla="*/ 1704975 w 1919287"/>
              <a:gd name="connsiteY25" fmla="*/ 266700 h 2624137"/>
              <a:gd name="connsiteX26" fmla="*/ 1890712 w 1919287"/>
              <a:gd name="connsiteY26" fmla="*/ 133350 h 2624137"/>
              <a:gd name="connsiteX27" fmla="*/ 1919287 w 1919287"/>
              <a:gd name="connsiteY27" fmla="*/ 114300 h 2624137"/>
              <a:gd name="connsiteX28" fmla="*/ 1814512 w 1919287"/>
              <a:gd name="connsiteY28" fmla="*/ 85725 h 2624137"/>
              <a:gd name="connsiteX29" fmla="*/ 1624012 w 1919287"/>
              <a:gd name="connsiteY29" fmla="*/ 28575 h 2624137"/>
              <a:gd name="connsiteX30" fmla="*/ 1457325 w 1919287"/>
              <a:gd name="connsiteY30" fmla="*/ 9525 h 2624137"/>
              <a:gd name="connsiteX31" fmla="*/ 1314450 w 1919287"/>
              <a:gd name="connsiteY31" fmla="*/ 4763 h 2624137"/>
              <a:gd name="connsiteX32" fmla="*/ 1266825 w 1919287"/>
              <a:gd name="connsiteY32" fmla="*/ 0 h 2624137"/>
              <a:gd name="connsiteX33" fmla="*/ 1309687 w 1919287"/>
              <a:gd name="connsiteY33" fmla="*/ 147638 h 2624137"/>
              <a:gd name="connsiteX34" fmla="*/ 1238250 w 1919287"/>
              <a:gd name="connsiteY34" fmla="*/ 247650 h 2624137"/>
              <a:gd name="connsiteX35" fmla="*/ 1209675 w 1919287"/>
              <a:gd name="connsiteY35" fmla="*/ 300038 h 2624137"/>
              <a:gd name="connsiteX36" fmla="*/ 1076325 w 1919287"/>
              <a:gd name="connsiteY36" fmla="*/ 280988 h 2624137"/>
              <a:gd name="connsiteX37" fmla="*/ 985837 w 1919287"/>
              <a:gd name="connsiteY37" fmla="*/ 314325 h 2624137"/>
              <a:gd name="connsiteX38" fmla="*/ 928687 w 1919287"/>
              <a:gd name="connsiteY38" fmla="*/ 352425 h 2624137"/>
              <a:gd name="connsiteX39" fmla="*/ 914400 w 1919287"/>
              <a:gd name="connsiteY39" fmla="*/ 452438 h 2624137"/>
              <a:gd name="connsiteX40" fmla="*/ 885825 w 1919287"/>
              <a:gd name="connsiteY40" fmla="*/ 519113 h 2624137"/>
              <a:gd name="connsiteX41" fmla="*/ 828675 w 1919287"/>
              <a:gd name="connsiteY41" fmla="*/ 566738 h 2624137"/>
              <a:gd name="connsiteX42" fmla="*/ 781050 w 1919287"/>
              <a:gd name="connsiteY42" fmla="*/ 676275 h 2624137"/>
              <a:gd name="connsiteX43" fmla="*/ 742950 w 1919287"/>
              <a:gd name="connsiteY43" fmla="*/ 795338 h 2624137"/>
              <a:gd name="connsiteX44" fmla="*/ 714375 w 1919287"/>
              <a:gd name="connsiteY44" fmla="*/ 823913 h 2624137"/>
              <a:gd name="connsiteX45" fmla="*/ 557212 w 1919287"/>
              <a:gd name="connsiteY45" fmla="*/ 828675 h 2624137"/>
              <a:gd name="connsiteX46" fmla="*/ 457200 w 1919287"/>
              <a:gd name="connsiteY46" fmla="*/ 876300 h 2624137"/>
              <a:gd name="connsiteX47" fmla="*/ 423862 w 1919287"/>
              <a:gd name="connsiteY47" fmla="*/ 919163 h 2624137"/>
              <a:gd name="connsiteX48" fmla="*/ 433387 w 1919287"/>
              <a:gd name="connsiteY48" fmla="*/ 1047750 h 2624137"/>
              <a:gd name="connsiteX49" fmla="*/ 409575 w 1919287"/>
              <a:gd name="connsiteY49" fmla="*/ 1138238 h 2624137"/>
              <a:gd name="connsiteX50" fmla="*/ 361950 w 1919287"/>
              <a:gd name="connsiteY50" fmla="*/ 1209675 h 2624137"/>
              <a:gd name="connsiteX51" fmla="*/ 242887 w 1919287"/>
              <a:gd name="connsiteY51" fmla="*/ 1257300 h 2624137"/>
              <a:gd name="connsiteX52" fmla="*/ 128587 w 1919287"/>
              <a:gd name="connsiteY52" fmla="*/ 1304925 h 2624137"/>
              <a:gd name="connsiteX53" fmla="*/ 85725 w 1919287"/>
              <a:gd name="connsiteY53" fmla="*/ 1357313 h 2624137"/>
              <a:gd name="connsiteX54" fmla="*/ 47625 w 1919287"/>
              <a:gd name="connsiteY54" fmla="*/ 1423988 h 2624137"/>
              <a:gd name="connsiteX55" fmla="*/ 80962 w 1919287"/>
              <a:gd name="connsiteY55" fmla="*/ 1762125 h 2624137"/>
              <a:gd name="connsiteX56" fmla="*/ 85725 w 1919287"/>
              <a:gd name="connsiteY56" fmla="*/ 1819275 h 2624137"/>
              <a:gd name="connsiteX57" fmla="*/ 4762 w 1919287"/>
              <a:gd name="connsiteY57" fmla="*/ 1871663 h 2624137"/>
              <a:gd name="connsiteX58" fmla="*/ 0 w 1919287"/>
              <a:gd name="connsiteY58" fmla="*/ 2043113 h 2624137"/>
              <a:gd name="connsiteX59" fmla="*/ 23812 w 1919287"/>
              <a:gd name="connsiteY59" fmla="*/ 2352675 h 2624137"/>
              <a:gd name="connsiteX60" fmla="*/ 38100 w 1919287"/>
              <a:gd name="connsiteY60" fmla="*/ 2481263 h 2624137"/>
              <a:gd name="connsiteX61" fmla="*/ 23812 w 1919287"/>
              <a:gd name="connsiteY61" fmla="*/ 2514600 h 2624137"/>
              <a:gd name="connsiteX62" fmla="*/ 57150 w 1919287"/>
              <a:gd name="connsiteY62" fmla="*/ 2562225 h 2624137"/>
              <a:gd name="connsiteX63" fmla="*/ 180975 w 1919287"/>
              <a:gd name="connsiteY63" fmla="*/ 2543175 h 2624137"/>
              <a:gd name="connsiteX64" fmla="*/ 381000 w 1919287"/>
              <a:gd name="connsiteY64" fmla="*/ 2557463 h 2624137"/>
              <a:gd name="connsiteX65" fmla="*/ 466725 w 1919287"/>
              <a:gd name="connsiteY65" fmla="*/ 2624137 h 2624137"/>
              <a:gd name="connsiteX0" fmla="*/ 466725 w 1919287"/>
              <a:gd name="connsiteY0" fmla="*/ 2624137 h 2624137"/>
              <a:gd name="connsiteX1" fmla="*/ 581025 w 1919287"/>
              <a:gd name="connsiteY1" fmla="*/ 2505075 h 2624137"/>
              <a:gd name="connsiteX2" fmla="*/ 528637 w 1919287"/>
              <a:gd name="connsiteY2" fmla="*/ 2352675 h 2624137"/>
              <a:gd name="connsiteX3" fmla="*/ 581025 w 1919287"/>
              <a:gd name="connsiteY3" fmla="*/ 2252663 h 2624137"/>
              <a:gd name="connsiteX4" fmla="*/ 571500 w 1919287"/>
              <a:gd name="connsiteY4" fmla="*/ 2205038 h 2624137"/>
              <a:gd name="connsiteX5" fmla="*/ 471487 w 1919287"/>
              <a:gd name="connsiteY5" fmla="*/ 2038350 h 2624137"/>
              <a:gd name="connsiteX6" fmla="*/ 476250 w 1919287"/>
              <a:gd name="connsiteY6" fmla="*/ 1876425 h 2624137"/>
              <a:gd name="connsiteX7" fmla="*/ 490537 w 1919287"/>
              <a:gd name="connsiteY7" fmla="*/ 1785938 h 2624137"/>
              <a:gd name="connsiteX8" fmla="*/ 523875 w 1919287"/>
              <a:gd name="connsiteY8" fmla="*/ 1633538 h 2624137"/>
              <a:gd name="connsiteX9" fmla="*/ 590550 w 1919287"/>
              <a:gd name="connsiteY9" fmla="*/ 1462088 h 2624137"/>
              <a:gd name="connsiteX10" fmla="*/ 719137 w 1919287"/>
              <a:gd name="connsiteY10" fmla="*/ 1319213 h 2624137"/>
              <a:gd name="connsiteX11" fmla="*/ 885825 w 1919287"/>
              <a:gd name="connsiteY11" fmla="*/ 1262063 h 2624137"/>
              <a:gd name="connsiteX12" fmla="*/ 1028700 w 1919287"/>
              <a:gd name="connsiteY12" fmla="*/ 1223963 h 2624137"/>
              <a:gd name="connsiteX13" fmla="*/ 1062037 w 1919287"/>
              <a:gd name="connsiteY13" fmla="*/ 1209675 h 2624137"/>
              <a:gd name="connsiteX14" fmla="*/ 1004887 w 1919287"/>
              <a:gd name="connsiteY14" fmla="*/ 1147763 h 2624137"/>
              <a:gd name="connsiteX15" fmla="*/ 952500 w 1919287"/>
              <a:gd name="connsiteY15" fmla="*/ 1057275 h 2624137"/>
              <a:gd name="connsiteX16" fmla="*/ 947737 w 1919287"/>
              <a:gd name="connsiteY16" fmla="*/ 962025 h 2624137"/>
              <a:gd name="connsiteX17" fmla="*/ 1047750 w 1919287"/>
              <a:gd name="connsiteY17" fmla="*/ 819150 h 2624137"/>
              <a:gd name="connsiteX18" fmla="*/ 1166812 w 1919287"/>
              <a:gd name="connsiteY18" fmla="*/ 728663 h 2624137"/>
              <a:gd name="connsiteX19" fmla="*/ 1328737 w 1919287"/>
              <a:gd name="connsiteY19" fmla="*/ 652463 h 2624137"/>
              <a:gd name="connsiteX20" fmla="*/ 1500187 w 1919287"/>
              <a:gd name="connsiteY20" fmla="*/ 585788 h 2624137"/>
              <a:gd name="connsiteX21" fmla="*/ 1552575 w 1919287"/>
              <a:gd name="connsiteY21" fmla="*/ 566738 h 2624137"/>
              <a:gd name="connsiteX22" fmla="*/ 1557337 w 1919287"/>
              <a:gd name="connsiteY22" fmla="*/ 433388 h 2624137"/>
              <a:gd name="connsiteX23" fmla="*/ 1557337 w 1919287"/>
              <a:gd name="connsiteY23" fmla="*/ 433388 h 2624137"/>
              <a:gd name="connsiteX24" fmla="*/ 1533525 w 1919287"/>
              <a:gd name="connsiteY24" fmla="*/ 338138 h 2624137"/>
              <a:gd name="connsiteX25" fmla="*/ 1704975 w 1919287"/>
              <a:gd name="connsiteY25" fmla="*/ 266700 h 2624137"/>
              <a:gd name="connsiteX26" fmla="*/ 1890712 w 1919287"/>
              <a:gd name="connsiteY26" fmla="*/ 133350 h 2624137"/>
              <a:gd name="connsiteX27" fmla="*/ 1919287 w 1919287"/>
              <a:gd name="connsiteY27" fmla="*/ 114300 h 2624137"/>
              <a:gd name="connsiteX28" fmla="*/ 1814512 w 1919287"/>
              <a:gd name="connsiteY28" fmla="*/ 85725 h 2624137"/>
              <a:gd name="connsiteX29" fmla="*/ 1624012 w 1919287"/>
              <a:gd name="connsiteY29" fmla="*/ 28575 h 2624137"/>
              <a:gd name="connsiteX30" fmla="*/ 1457325 w 1919287"/>
              <a:gd name="connsiteY30" fmla="*/ 9525 h 2624137"/>
              <a:gd name="connsiteX31" fmla="*/ 1314450 w 1919287"/>
              <a:gd name="connsiteY31" fmla="*/ 4763 h 2624137"/>
              <a:gd name="connsiteX32" fmla="*/ 1266825 w 1919287"/>
              <a:gd name="connsiteY32" fmla="*/ 0 h 2624137"/>
              <a:gd name="connsiteX33" fmla="*/ 1309687 w 1919287"/>
              <a:gd name="connsiteY33" fmla="*/ 147638 h 2624137"/>
              <a:gd name="connsiteX34" fmla="*/ 1238250 w 1919287"/>
              <a:gd name="connsiteY34" fmla="*/ 247650 h 2624137"/>
              <a:gd name="connsiteX35" fmla="*/ 1209675 w 1919287"/>
              <a:gd name="connsiteY35" fmla="*/ 300038 h 2624137"/>
              <a:gd name="connsiteX36" fmla="*/ 1076325 w 1919287"/>
              <a:gd name="connsiteY36" fmla="*/ 280988 h 2624137"/>
              <a:gd name="connsiteX37" fmla="*/ 985837 w 1919287"/>
              <a:gd name="connsiteY37" fmla="*/ 314325 h 2624137"/>
              <a:gd name="connsiteX38" fmla="*/ 928687 w 1919287"/>
              <a:gd name="connsiteY38" fmla="*/ 352425 h 2624137"/>
              <a:gd name="connsiteX39" fmla="*/ 914400 w 1919287"/>
              <a:gd name="connsiteY39" fmla="*/ 452438 h 2624137"/>
              <a:gd name="connsiteX40" fmla="*/ 885825 w 1919287"/>
              <a:gd name="connsiteY40" fmla="*/ 519113 h 2624137"/>
              <a:gd name="connsiteX41" fmla="*/ 828675 w 1919287"/>
              <a:gd name="connsiteY41" fmla="*/ 566738 h 2624137"/>
              <a:gd name="connsiteX42" fmla="*/ 781050 w 1919287"/>
              <a:gd name="connsiteY42" fmla="*/ 676275 h 2624137"/>
              <a:gd name="connsiteX43" fmla="*/ 742950 w 1919287"/>
              <a:gd name="connsiteY43" fmla="*/ 795338 h 2624137"/>
              <a:gd name="connsiteX44" fmla="*/ 714375 w 1919287"/>
              <a:gd name="connsiteY44" fmla="*/ 823913 h 2624137"/>
              <a:gd name="connsiteX45" fmla="*/ 557212 w 1919287"/>
              <a:gd name="connsiteY45" fmla="*/ 828675 h 2624137"/>
              <a:gd name="connsiteX46" fmla="*/ 457200 w 1919287"/>
              <a:gd name="connsiteY46" fmla="*/ 876300 h 2624137"/>
              <a:gd name="connsiteX47" fmla="*/ 423862 w 1919287"/>
              <a:gd name="connsiteY47" fmla="*/ 919163 h 2624137"/>
              <a:gd name="connsiteX48" fmla="*/ 433387 w 1919287"/>
              <a:gd name="connsiteY48" fmla="*/ 1047750 h 2624137"/>
              <a:gd name="connsiteX49" fmla="*/ 409575 w 1919287"/>
              <a:gd name="connsiteY49" fmla="*/ 1138238 h 2624137"/>
              <a:gd name="connsiteX50" fmla="*/ 361950 w 1919287"/>
              <a:gd name="connsiteY50" fmla="*/ 1209675 h 2624137"/>
              <a:gd name="connsiteX51" fmla="*/ 242887 w 1919287"/>
              <a:gd name="connsiteY51" fmla="*/ 1257300 h 2624137"/>
              <a:gd name="connsiteX52" fmla="*/ 128587 w 1919287"/>
              <a:gd name="connsiteY52" fmla="*/ 1304925 h 2624137"/>
              <a:gd name="connsiteX53" fmla="*/ 85725 w 1919287"/>
              <a:gd name="connsiteY53" fmla="*/ 1357313 h 2624137"/>
              <a:gd name="connsiteX54" fmla="*/ 47625 w 1919287"/>
              <a:gd name="connsiteY54" fmla="*/ 1423988 h 2624137"/>
              <a:gd name="connsiteX55" fmla="*/ 80962 w 1919287"/>
              <a:gd name="connsiteY55" fmla="*/ 1762125 h 2624137"/>
              <a:gd name="connsiteX56" fmla="*/ 85725 w 1919287"/>
              <a:gd name="connsiteY56" fmla="*/ 1819275 h 2624137"/>
              <a:gd name="connsiteX57" fmla="*/ 4762 w 1919287"/>
              <a:gd name="connsiteY57" fmla="*/ 1871663 h 2624137"/>
              <a:gd name="connsiteX58" fmla="*/ 0 w 1919287"/>
              <a:gd name="connsiteY58" fmla="*/ 2043113 h 2624137"/>
              <a:gd name="connsiteX59" fmla="*/ 23812 w 1919287"/>
              <a:gd name="connsiteY59" fmla="*/ 2352675 h 2624137"/>
              <a:gd name="connsiteX60" fmla="*/ 38100 w 1919287"/>
              <a:gd name="connsiteY60" fmla="*/ 2481263 h 2624137"/>
              <a:gd name="connsiteX61" fmla="*/ 23812 w 1919287"/>
              <a:gd name="connsiteY61" fmla="*/ 2514600 h 2624137"/>
              <a:gd name="connsiteX62" fmla="*/ 57150 w 1919287"/>
              <a:gd name="connsiteY62" fmla="*/ 2562225 h 2624137"/>
              <a:gd name="connsiteX63" fmla="*/ 180975 w 1919287"/>
              <a:gd name="connsiteY63" fmla="*/ 2543175 h 2624137"/>
              <a:gd name="connsiteX64" fmla="*/ 376237 w 1919287"/>
              <a:gd name="connsiteY64" fmla="*/ 2576513 h 2624137"/>
              <a:gd name="connsiteX65" fmla="*/ 466725 w 1919287"/>
              <a:gd name="connsiteY65" fmla="*/ 2624137 h 2624137"/>
              <a:gd name="connsiteX0" fmla="*/ 490538 w 1919287"/>
              <a:gd name="connsiteY0" fmla="*/ 2624137 h 2624137"/>
              <a:gd name="connsiteX1" fmla="*/ 581025 w 1919287"/>
              <a:gd name="connsiteY1" fmla="*/ 2505075 h 2624137"/>
              <a:gd name="connsiteX2" fmla="*/ 528637 w 1919287"/>
              <a:gd name="connsiteY2" fmla="*/ 2352675 h 2624137"/>
              <a:gd name="connsiteX3" fmla="*/ 581025 w 1919287"/>
              <a:gd name="connsiteY3" fmla="*/ 2252663 h 2624137"/>
              <a:gd name="connsiteX4" fmla="*/ 571500 w 1919287"/>
              <a:gd name="connsiteY4" fmla="*/ 2205038 h 2624137"/>
              <a:gd name="connsiteX5" fmla="*/ 471487 w 1919287"/>
              <a:gd name="connsiteY5" fmla="*/ 2038350 h 2624137"/>
              <a:gd name="connsiteX6" fmla="*/ 476250 w 1919287"/>
              <a:gd name="connsiteY6" fmla="*/ 1876425 h 2624137"/>
              <a:gd name="connsiteX7" fmla="*/ 490537 w 1919287"/>
              <a:gd name="connsiteY7" fmla="*/ 1785938 h 2624137"/>
              <a:gd name="connsiteX8" fmla="*/ 523875 w 1919287"/>
              <a:gd name="connsiteY8" fmla="*/ 1633538 h 2624137"/>
              <a:gd name="connsiteX9" fmla="*/ 590550 w 1919287"/>
              <a:gd name="connsiteY9" fmla="*/ 1462088 h 2624137"/>
              <a:gd name="connsiteX10" fmla="*/ 719137 w 1919287"/>
              <a:gd name="connsiteY10" fmla="*/ 1319213 h 2624137"/>
              <a:gd name="connsiteX11" fmla="*/ 885825 w 1919287"/>
              <a:gd name="connsiteY11" fmla="*/ 1262063 h 2624137"/>
              <a:gd name="connsiteX12" fmla="*/ 1028700 w 1919287"/>
              <a:gd name="connsiteY12" fmla="*/ 1223963 h 2624137"/>
              <a:gd name="connsiteX13" fmla="*/ 1062037 w 1919287"/>
              <a:gd name="connsiteY13" fmla="*/ 1209675 h 2624137"/>
              <a:gd name="connsiteX14" fmla="*/ 1004887 w 1919287"/>
              <a:gd name="connsiteY14" fmla="*/ 1147763 h 2624137"/>
              <a:gd name="connsiteX15" fmla="*/ 952500 w 1919287"/>
              <a:gd name="connsiteY15" fmla="*/ 1057275 h 2624137"/>
              <a:gd name="connsiteX16" fmla="*/ 947737 w 1919287"/>
              <a:gd name="connsiteY16" fmla="*/ 962025 h 2624137"/>
              <a:gd name="connsiteX17" fmla="*/ 1047750 w 1919287"/>
              <a:gd name="connsiteY17" fmla="*/ 819150 h 2624137"/>
              <a:gd name="connsiteX18" fmla="*/ 1166812 w 1919287"/>
              <a:gd name="connsiteY18" fmla="*/ 728663 h 2624137"/>
              <a:gd name="connsiteX19" fmla="*/ 1328737 w 1919287"/>
              <a:gd name="connsiteY19" fmla="*/ 652463 h 2624137"/>
              <a:gd name="connsiteX20" fmla="*/ 1500187 w 1919287"/>
              <a:gd name="connsiteY20" fmla="*/ 585788 h 2624137"/>
              <a:gd name="connsiteX21" fmla="*/ 1552575 w 1919287"/>
              <a:gd name="connsiteY21" fmla="*/ 566738 h 2624137"/>
              <a:gd name="connsiteX22" fmla="*/ 1557337 w 1919287"/>
              <a:gd name="connsiteY22" fmla="*/ 433388 h 2624137"/>
              <a:gd name="connsiteX23" fmla="*/ 1557337 w 1919287"/>
              <a:gd name="connsiteY23" fmla="*/ 433388 h 2624137"/>
              <a:gd name="connsiteX24" fmla="*/ 1533525 w 1919287"/>
              <a:gd name="connsiteY24" fmla="*/ 338138 h 2624137"/>
              <a:gd name="connsiteX25" fmla="*/ 1704975 w 1919287"/>
              <a:gd name="connsiteY25" fmla="*/ 266700 h 2624137"/>
              <a:gd name="connsiteX26" fmla="*/ 1890712 w 1919287"/>
              <a:gd name="connsiteY26" fmla="*/ 133350 h 2624137"/>
              <a:gd name="connsiteX27" fmla="*/ 1919287 w 1919287"/>
              <a:gd name="connsiteY27" fmla="*/ 114300 h 2624137"/>
              <a:gd name="connsiteX28" fmla="*/ 1814512 w 1919287"/>
              <a:gd name="connsiteY28" fmla="*/ 85725 h 2624137"/>
              <a:gd name="connsiteX29" fmla="*/ 1624012 w 1919287"/>
              <a:gd name="connsiteY29" fmla="*/ 28575 h 2624137"/>
              <a:gd name="connsiteX30" fmla="*/ 1457325 w 1919287"/>
              <a:gd name="connsiteY30" fmla="*/ 9525 h 2624137"/>
              <a:gd name="connsiteX31" fmla="*/ 1314450 w 1919287"/>
              <a:gd name="connsiteY31" fmla="*/ 4763 h 2624137"/>
              <a:gd name="connsiteX32" fmla="*/ 1266825 w 1919287"/>
              <a:gd name="connsiteY32" fmla="*/ 0 h 2624137"/>
              <a:gd name="connsiteX33" fmla="*/ 1309687 w 1919287"/>
              <a:gd name="connsiteY33" fmla="*/ 147638 h 2624137"/>
              <a:gd name="connsiteX34" fmla="*/ 1238250 w 1919287"/>
              <a:gd name="connsiteY34" fmla="*/ 247650 h 2624137"/>
              <a:gd name="connsiteX35" fmla="*/ 1209675 w 1919287"/>
              <a:gd name="connsiteY35" fmla="*/ 300038 h 2624137"/>
              <a:gd name="connsiteX36" fmla="*/ 1076325 w 1919287"/>
              <a:gd name="connsiteY36" fmla="*/ 280988 h 2624137"/>
              <a:gd name="connsiteX37" fmla="*/ 985837 w 1919287"/>
              <a:gd name="connsiteY37" fmla="*/ 314325 h 2624137"/>
              <a:gd name="connsiteX38" fmla="*/ 928687 w 1919287"/>
              <a:gd name="connsiteY38" fmla="*/ 352425 h 2624137"/>
              <a:gd name="connsiteX39" fmla="*/ 914400 w 1919287"/>
              <a:gd name="connsiteY39" fmla="*/ 452438 h 2624137"/>
              <a:gd name="connsiteX40" fmla="*/ 885825 w 1919287"/>
              <a:gd name="connsiteY40" fmla="*/ 519113 h 2624137"/>
              <a:gd name="connsiteX41" fmla="*/ 828675 w 1919287"/>
              <a:gd name="connsiteY41" fmla="*/ 566738 h 2624137"/>
              <a:gd name="connsiteX42" fmla="*/ 781050 w 1919287"/>
              <a:gd name="connsiteY42" fmla="*/ 676275 h 2624137"/>
              <a:gd name="connsiteX43" fmla="*/ 742950 w 1919287"/>
              <a:gd name="connsiteY43" fmla="*/ 795338 h 2624137"/>
              <a:gd name="connsiteX44" fmla="*/ 714375 w 1919287"/>
              <a:gd name="connsiteY44" fmla="*/ 823913 h 2624137"/>
              <a:gd name="connsiteX45" fmla="*/ 557212 w 1919287"/>
              <a:gd name="connsiteY45" fmla="*/ 828675 h 2624137"/>
              <a:gd name="connsiteX46" fmla="*/ 457200 w 1919287"/>
              <a:gd name="connsiteY46" fmla="*/ 876300 h 2624137"/>
              <a:gd name="connsiteX47" fmla="*/ 423862 w 1919287"/>
              <a:gd name="connsiteY47" fmla="*/ 919163 h 2624137"/>
              <a:gd name="connsiteX48" fmla="*/ 433387 w 1919287"/>
              <a:gd name="connsiteY48" fmla="*/ 1047750 h 2624137"/>
              <a:gd name="connsiteX49" fmla="*/ 409575 w 1919287"/>
              <a:gd name="connsiteY49" fmla="*/ 1138238 h 2624137"/>
              <a:gd name="connsiteX50" fmla="*/ 361950 w 1919287"/>
              <a:gd name="connsiteY50" fmla="*/ 1209675 h 2624137"/>
              <a:gd name="connsiteX51" fmla="*/ 242887 w 1919287"/>
              <a:gd name="connsiteY51" fmla="*/ 1257300 h 2624137"/>
              <a:gd name="connsiteX52" fmla="*/ 128587 w 1919287"/>
              <a:gd name="connsiteY52" fmla="*/ 1304925 h 2624137"/>
              <a:gd name="connsiteX53" fmla="*/ 85725 w 1919287"/>
              <a:gd name="connsiteY53" fmla="*/ 1357313 h 2624137"/>
              <a:gd name="connsiteX54" fmla="*/ 47625 w 1919287"/>
              <a:gd name="connsiteY54" fmla="*/ 1423988 h 2624137"/>
              <a:gd name="connsiteX55" fmla="*/ 80962 w 1919287"/>
              <a:gd name="connsiteY55" fmla="*/ 1762125 h 2624137"/>
              <a:gd name="connsiteX56" fmla="*/ 85725 w 1919287"/>
              <a:gd name="connsiteY56" fmla="*/ 1819275 h 2624137"/>
              <a:gd name="connsiteX57" fmla="*/ 4762 w 1919287"/>
              <a:gd name="connsiteY57" fmla="*/ 1871663 h 2624137"/>
              <a:gd name="connsiteX58" fmla="*/ 0 w 1919287"/>
              <a:gd name="connsiteY58" fmla="*/ 2043113 h 2624137"/>
              <a:gd name="connsiteX59" fmla="*/ 23812 w 1919287"/>
              <a:gd name="connsiteY59" fmla="*/ 2352675 h 2624137"/>
              <a:gd name="connsiteX60" fmla="*/ 38100 w 1919287"/>
              <a:gd name="connsiteY60" fmla="*/ 2481263 h 2624137"/>
              <a:gd name="connsiteX61" fmla="*/ 23812 w 1919287"/>
              <a:gd name="connsiteY61" fmla="*/ 2514600 h 2624137"/>
              <a:gd name="connsiteX62" fmla="*/ 57150 w 1919287"/>
              <a:gd name="connsiteY62" fmla="*/ 2562225 h 2624137"/>
              <a:gd name="connsiteX63" fmla="*/ 180975 w 1919287"/>
              <a:gd name="connsiteY63" fmla="*/ 2543175 h 2624137"/>
              <a:gd name="connsiteX64" fmla="*/ 376237 w 1919287"/>
              <a:gd name="connsiteY64" fmla="*/ 2576513 h 2624137"/>
              <a:gd name="connsiteX65" fmla="*/ 490538 w 1919287"/>
              <a:gd name="connsiteY65" fmla="*/ 2624137 h 2624137"/>
              <a:gd name="connsiteX0" fmla="*/ 504826 w 1919287"/>
              <a:gd name="connsiteY0" fmla="*/ 2628899 h 2628899"/>
              <a:gd name="connsiteX1" fmla="*/ 581025 w 1919287"/>
              <a:gd name="connsiteY1" fmla="*/ 2505075 h 2628899"/>
              <a:gd name="connsiteX2" fmla="*/ 528637 w 1919287"/>
              <a:gd name="connsiteY2" fmla="*/ 2352675 h 2628899"/>
              <a:gd name="connsiteX3" fmla="*/ 581025 w 1919287"/>
              <a:gd name="connsiteY3" fmla="*/ 2252663 h 2628899"/>
              <a:gd name="connsiteX4" fmla="*/ 571500 w 1919287"/>
              <a:gd name="connsiteY4" fmla="*/ 2205038 h 2628899"/>
              <a:gd name="connsiteX5" fmla="*/ 471487 w 1919287"/>
              <a:gd name="connsiteY5" fmla="*/ 2038350 h 2628899"/>
              <a:gd name="connsiteX6" fmla="*/ 476250 w 1919287"/>
              <a:gd name="connsiteY6" fmla="*/ 1876425 h 2628899"/>
              <a:gd name="connsiteX7" fmla="*/ 490537 w 1919287"/>
              <a:gd name="connsiteY7" fmla="*/ 1785938 h 2628899"/>
              <a:gd name="connsiteX8" fmla="*/ 523875 w 1919287"/>
              <a:gd name="connsiteY8" fmla="*/ 1633538 h 2628899"/>
              <a:gd name="connsiteX9" fmla="*/ 590550 w 1919287"/>
              <a:gd name="connsiteY9" fmla="*/ 1462088 h 2628899"/>
              <a:gd name="connsiteX10" fmla="*/ 719137 w 1919287"/>
              <a:gd name="connsiteY10" fmla="*/ 1319213 h 2628899"/>
              <a:gd name="connsiteX11" fmla="*/ 885825 w 1919287"/>
              <a:gd name="connsiteY11" fmla="*/ 1262063 h 2628899"/>
              <a:gd name="connsiteX12" fmla="*/ 1028700 w 1919287"/>
              <a:gd name="connsiteY12" fmla="*/ 1223963 h 2628899"/>
              <a:gd name="connsiteX13" fmla="*/ 1062037 w 1919287"/>
              <a:gd name="connsiteY13" fmla="*/ 1209675 h 2628899"/>
              <a:gd name="connsiteX14" fmla="*/ 1004887 w 1919287"/>
              <a:gd name="connsiteY14" fmla="*/ 1147763 h 2628899"/>
              <a:gd name="connsiteX15" fmla="*/ 952500 w 1919287"/>
              <a:gd name="connsiteY15" fmla="*/ 1057275 h 2628899"/>
              <a:gd name="connsiteX16" fmla="*/ 947737 w 1919287"/>
              <a:gd name="connsiteY16" fmla="*/ 962025 h 2628899"/>
              <a:gd name="connsiteX17" fmla="*/ 1047750 w 1919287"/>
              <a:gd name="connsiteY17" fmla="*/ 819150 h 2628899"/>
              <a:gd name="connsiteX18" fmla="*/ 1166812 w 1919287"/>
              <a:gd name="connsiteY18" fmla="*/ 728663 h 2628899"/>
              <a:gd name="connsiteX19" fmla="*/ 1328737 w 1919287"/>
              <a:gd name="connsiteY19" fmla="*/ 652463 h 2628899"/>
              <a:gd name="connsiteX20" fmla="*/ 1500187 w 1919287"/>
              <a:gd name="connsiteY20" fmla="*/ 585788 h 2628899"/>
              <a:gd name="connsiteX21" fmla="*/ 1552575 w 1919287"/>
              <a:gd name="connsiteY21" fmla="*/ 566738 h 2628899"/>
              <a:gd name="connsiteX22" fmla="*/ 1557337 w 1919287"/>
              <a:gd name="connsiteY22" fmla="*/ 433388 h 2628899"/>
              <a:gd name="connsiteX23" fmla="*/ 1557337 w 1919287"/>
              <a:gd name="connsiteY23" fmla="*/ 433388 h 2628899"/>
              <a:gd name="connsiteX24" fmla="*/ 1533525 w 1919287"/>
              <a:gd name="connsiteY24" fmla="*/ 338138 h 2628899"/>
              <a:gd name="connsiteX25" fmla="*/ 1704975 w 1919287"/>
              <a:gd name="connsiteY25" fmla="*/ 266700 h 2628899"/>
              <a:gd name="connsiteX26" fmla="*/ 1890712 w 1919287"/>
              <a:gd name="connsiteY26" fmla="*/ 133350 h 2628899"/>
              <a:gd name="connsiteX27" fmla="*/ 1919287 w 1919287"/>
              <a:gd name="connsiteY27" fmla="*/ 114300 h 2628899"/>
              <a:gd name="connsiteX28" fmla="*/ 1814512 w 1919287"/>
              <a:gd name="connsiteY28" fmla="*/ 85725 h 2628899"/>
              <a:gd name="connsiteX29" fmla="*/ 1624012 w 1919287"/>
              <a:gd name="connsiteY29" fmla="*/ 28575 h 2628899"/>
              <a:gd name="connsiteX30" fmla="*/ 1457325 w 1919287"/>
              <a:gd name="connsiteY30" fmla="*/ 9525 h 2628899"/>
              <a:gd name="connsiteX31" fmla="*/ 1314450 w 1919287"/>
              <a:gd name="connsiteY31" fmla="*/ 4763 h 2628899"/>
              <a:gd name="connsiteX32" fmla="*/ 1266825 w 1919287"/>
              <a:gd name="connsiteY32" fmla="*/ 0 h 2628899"/>
              <a:gd name="connsiteX33" fmla="*/ 1309687 w 1919287"/>
              <a:gd name="connsiteY33" fmla="*/ 147638 h 2628899"/>
              <a:gd name="connsiteX34" fmla="*/ 1238250 w 1919287"/>
              <a:gd name="connsiteY34" fmla="*/ 247650 h 2628899"/>
              <a:gd name="connsiteX35" fmla="*/ 1209675 w 1919287"/>
              <a:gd name="connsiteY35" fmla="*/ 300038 h 2628899"/>
              <a:gd name="connsiteX36" fmla="*/ 1076325 w 1919287"/>
              <a:gd name="connsiteY36" fmla="*/ 280988 h 2628899"/>
              <a:gd name="connsiteX37" fmla="*/ 985837 w 1919287"/>
              <a:gd name="connsiteY37" fmla="*/ 314325 h 2628899"/>
              <a:gd name="connsiteX38" fmla="*/ 928687 w 1919287"/>
              <a:gd name="connsiteY38" fmla="*/ 352425 h 2628899"/>
              <a:gd name="connsiteX39" fmla="*/ 914400 w 1919287"/>
              <a:gd name="connsiteY39" fmla="*/ 452438 h 2628899"/>
              <a:gd name="connsiteX40" fmla="*/ 885825 w 1919287"/>
              <a:gd name="connsiteY40" fmla="*/ 519113 h 2628899"/>
              <a:gd name="connsiteX41" fmla="*/ 828675 w 1919287"/>
              <a:gd name="connsiteY41" fmla="*/ 566738 h 2628899"/>
              <a:gd name="connsiteX42" fmla="*/ 781050 w 1919287"/>
              <a:gd name="connsiteY42" fmla="*/ 676275 h 2628899"/>
              <a:gd name="connsiteX43" fmla="*/ 742950 w 1919287"/>
              <a:gd name="connsiteY43" fmla="*/ 795338 h 2628899"/>
              <a:gd name="connsiteX44" fmla="*/ 714375 w 1919287"/>
              <a:gd name="connsiteY44" fmla="*/ 823913 h 2628899"/>
              <a:gd name="connsiteX45" fmla="*/ 557212 w 1919287"/>
              <a:gd name="connsiteY45" fmla="*/ 828675 h 2628899"/>
              <a:gd name="connsiteX46" fmla="*/ 457200 w 1919287"/>
              <a:gd name="connsiteY46" fmla="*/ 876300 h 2628899"/>
              <a:gd name="connsiteX47" fmla="*/ 423862 w 1919287"/>
              <a:gd name="connsiteY47" fmla="*/ 919163 h 2628899"/>
              <a:gd name="connsiteX48" fmla="*/ 433387 w 1919287"/>
              <a:gd name="connsiteY48" fmla="*/ 1047750 h 2628899"/>
              <a:gd name="connsiteX49" fmla="*/ 409575 w 1919287"/>
              <a:gd name="connsiteY49" fmla="*/ 1138238 h 2628899"/>
              <a:gd name="connsiteX50" fmla="*/ 361950 w 1919287"/>
              <a:gd name="connsiteY50" fmla="*/ 1209675 h 2628899"/>
              <a:gd name="connsiteX51" fmla="*/ 242887 w 1919287"/>
              <a:gd name="connsiteY51" fmla="*/ 1257300 h 2628899"/>
              <a:gd name="connsiteX52" fmla="*/ 128587 w 1919287"/>
              <a:gd name="connsiteY52" fmla="*/ 1304925 h 2628899"/>
              <a:gd name="connsiteX53" fmla="*/ 85725 w 1919287"/>
              <a:gd name="connsiteY53" fmla="*/ 1357313 h 2628899"/>
              <a:gd name="connsiteX54" fmla="*/ 47625 w 1919287"/>
              <a:gd name="connsiteY54" fmla="*/ 1423988 h 2628899"/>
              <a:gd name="connsiteX55" fmla="*/ 80962 w 1919287"/>
              <a:gd name="connsiteY55" fmla="*/ 1762125 h 2628899"/>
              <a:gd name="connsiteX56" fmla="*/ 85725 w 1919287"/>
              <a:gd name="connsiteY56" fmla="*/ 1819275 h 2628899"/>
              <a:gd name="connsiteX57" fmla="*/ 4762 w 1919287"/>
              <a:gd name="connsiteY57" fmla="*/ 1871663 h 2628899"/>
              <a:gd name="connsiteX58" fmla="*/ 0 w 1919287"/>
              <a:gd name="connsiteY58" fmla="*/ 2043113 h 2628899"/>
              <a:gd name="connsiteX59" fmla="*/ 23812 w 1919287"/>
              <a:gd name="connsiteY59" fmla="*/ 2352675 h 2628899"/>
              <a:gd name="connsiteX60" fmla="*/ 38100 w 1919287"/>
              <a:gd name="connsiteY60" fmla="*/ 2481263 h 2628899"/>
              <a:gd name="connsiteX61" fmla="*/ 23812 w 1919287"/>
              <a:gd name="connsiteY61" fmla="*/ 2514600 h 2628899"/>
              <a:gd name="connsiteX62" fmla="*/ 57150 w 1919287"/>
              <a:gd name="connsiteY62" fmla="*/ 2562225 h 2628899"/>
              <a:gd name="connsiteX63" fmla="*/ 180975 w 1919287"/>
              <a:gd name="connsiteY63" fmla="*/ 2543175 h 2628899"/>
              <a:gd name="connsiteX64" fmla="*/ 376237 w 1919287"/>
              <a:gd name="connsiteY64" fmla="*/ 2576513 h 2628899"/>
              <a:gd name="connsiteX65" fmla="*/ 504826 w 1919287"/>
              <a:gd name="connsiteY65" fmla="*/ 2628899 h 2628899"/>
              <a:gd name="connsiteX0" fmla="*/ 504826 w 1919287"/>
              <a:gd name="connsiteY0" fmla="*/ 2628899 h 2628899"/>
              <a:gd name="connsiteX1" fmla="*/ 581025 w 1919287"/>
              <a:gd name="connsiteY1" fmla="*/ 2505075 h 2628899"/>
              <a:gd name="connsiteX2" fmla="*/ 528637 w 1919287"/>
              <a:gd name="connsiteY2" fmla="*/ 2352675 h 2628899"/>
              <a:gd name="connsiteX3" fmla="*/ 581025 w 1919287"/>
              <a:gd name="connsiteY3" fmla="*/ 2252663 h 2628899"/>
              <a:gd name="connsiteX4" fmla="*/ 571500 w 1919287"/>
              <a:gd name="connsiteY4" fmla="*/ 2205038 h 2628899"/>
              <a:gd name="connsiteX5" fmla="*/ 471487 w 1919287"/>
              <a:gd name="connsiteY5" fmla="*/ 2038350 h 2628899"/>
              <a:gd name="connsiteX6" fmla="*/ 476250 w 1919287"/>
              <a:gd name="connsiteY6" fmla="*/ 1876425 h 2628899"/>
              <a:gd name="connsiteX7" fmla="*/ 490537 w 1919287"/>
              <a:gd name="connsiteY7" fmla="*/ 1785938 h 2628899"/>
              <a:gd name="connsiteX8" fmla="*/ 523875 w 1919287"/>
              <a:gd name="connsiteY8" fmla="*/ 1633538 h 2628899"/>
              <a:gd name="connsiteX9" fmla="*/ 590550 w 1919287"/>
              <a:gd name="connsiteY9" fmla="*/ 1462088 h 2628899"/>
              <a:gd name="connsiteX10" fmla="*/ 719137 w 1919287"/>
              <a:gd name="connsiteY10" fmla="*/ 1319213 h 2628899"/>
              <a:gd name="connsiteX11" fmla="*/ 885825 w 1919287"/>
              <a:gd name="connsiteY11" fmla="*/ 1262063 h 2628899"/>
              <a:gd name="connsiteX12" fmla="*/ 1028700 w 1919287"/>
              <a:gd name="connsiteY12" fmla="*/ 1223963 h 2628899"/>
              <a:gd name="connsiteX13" fmla="*/ 1062037 w 1919287"/>
              <a:gd name="connsiteY13" fmla="*/ 1209675 h 2628899"/>
              <a:gd name="connsiteX14" fmla="*/ 1004887 w 1919287"/>
              <a:gd name="connsiteY14" fmla="*/ 1147763 h 2628899"/>
              <a:gd name="connsiteX15" fmla="*/ 952500 w 1919287"/>
              <a:gd name="connsiteY15" fmla="*/ 1057275 h 2628899"/>
              <a:gd name="connsiteX16" fmla="*/ 947737 w 1919287"/>
              <a:gd name="connsiteY16" fmla="*/ 962025 h 2628899"/>
              <a:gd name="connsiteX17" fmla="*/ 1047750 w 1919287"/>
              <a:gd name="connsiteY17" fmla="*/ 819150 h 2628899"/>
              <a:gd name="connsiteX18" fmla="*/ 1166812 w 1919287"/>
              <a:gd name="connsiteY18" fmla="*/ 728663 h 2628899"/>
              <a:gd name="connsiteX19" fmla="*/ 1328737 w 1919287"/>
              <a:gd name="connsiteY19" fmla="*/ 652463 h 2628899"/>
              <a:gd name="connsiteX20" fmla="*/ 1500187 w 1919287"/>
              <a:gd name="connsiteY20" fmla="*/ 585788 h 2628899"/>
              <a:gd name="connsiteX21" fmla="*/ 1552575 w 1919287"/>
              <a:gd name="connsiteY21" fmla="*/ 566738 h 2628899"/>
              <a:gd name="connsiteX22" fmla="*/ 1557337 w 1919287"/>
              <a:gd name="connsiteY22" fmla="*/ 433388 h 2628899"/>
              <a:gd name="connsiteX23" fmla="*/ 1557337 w 1919287"/>
              <a:gd name="connsiteY23" fmla="*/ 433388 h 2628899"/>
              <a:gd name="connsiteX24" fmla="*/ 1533525 w 1919287"/>
              <a:gd name="connsiteY24" fmla="*/ 338138 h 2628899"/>
              <a:gd name="connsiteX25" fmla="*/ 1704975 w 1919287"/>
              <a:gd name="connsiteY25" fmla="*/ 266700 h 2628899"/>
              <a:gd name="connsiteX26" fmla="*/ 1828799 w 1919287"/>
              <a:gd name="connsiteY26" fmla="*/ 197644 h 2628899"/>
              <a:gd name="connsiteX27" fmla="*/ 1919287 w 1919287"/>
              <a:gd name="connsiteY27" fmla="*/ 114300 h 2628899"/>
              <a:gd name="connsiteX28" fmla="*/ 1814512 w 1919287"/>
              <a:gd name="connsiteY28" fmla="*/ 85725 h 2628899"/>
              <a:gd name="connsiteX29" fmla="*/ 1624012 w 1919287"/>
              <a:gd name="connsiteY29" fmla="*/ 28575 h 2628899"/>
              <a:gd name="connsiteX30" fmla="*/ 1457325 w 1919287"/>
              <a:gd name="connsiteY30" fmla="*/ 9525 h 2628899"/>
              <a:gd name="connsiteX31" fmla="*/ 1314450 w 1919287"/>
              <a:gd name="connsiteY31" fmla="*/ 4763 h 2628899"/>
              <a:gd name="connsiteX32" fmla="*/ 1266825 w 1919287"/>
              <a:gd name="connsiteY32" fmla="*/ 0 h 2628899"/>
              <a:gd name="connsiteX33" fmla="*/ 1309687 w 1919287"/>
              <a:gd name="connsiteY33" fmla="*/ 147638 h 2628899"/>
              <a:gd name="connsiteX34" fmla="*/ 1238250 w 1919287"/>
              <a:gd name="connsiteY34" fmla="*/ 247650 h 2628899"/>
              <a:gd name="connsiteX35" fmla="*/ 1209675 w 1919287"/>
              <a:gd name="connsiteY35" fmla="*/ 300038 h 2628899"/>
              <a:gd name="connsiteX36" fmla="*/ 1076325 w 1919287"/>
              <a:gd name="connsiteY36" fmla="*/ 280988 h 2628899"/>
              <a:gd name="connsiteX37" fmla="*/ 985837 w 1919287"/>
              <a:gd name="connsiteY37" fmla="*/ 314325 h 2628899"/>
              <a:gd name="connsiteX38" fmla="*/ 928687 w 1919287"/>
              <a:gd name="connsiteY38" fmla="*/ 352425 h 2628899"/>
              <a:gd name="connsiteX39" fmla="*/ 914400 w 1919287"/>
              <a:gd name="connsiteY39" fmla="*/ 452438 h 2628899"/>
              <a:gd name="connsiteX40" fmla="*/ 885825 w 1919287"/>
              <a:gd name="connsiteY40" fmla="*/ 519113 h 2628899"/>
              <a:gd name="connsiteX41" fmla="*/ 828675 w 1919287"/>
              <a:gd name="connsiteY41" fmla="*/ 566738 h 2628899"/>
              <a:gd name="connsiteX42" fmla="*/ 781050 w 1919287"/>
              <a:gd name="connsiteY42" fmla="*/ 676275 h 2628899"/>
              <a:gd name="connsiteX43" fmla="*/ 742950 w 1919287"/>
              <a:gd name="connsiteY43" fmla="*/ 795338 h 2628899"/>
              <a:gd name="connsiteX44" fmla="*/ 714375 w 1919287"/>
              <a:gd name="connsiteY44" fmla="*/ 823913 h 2628899"/>
              <a:gd name="connsiteX45" fmla="*/ 557212 w 1919287"/>
              <a:gd name="connsiteY45" fmla="*/ 828675 h 2628899"/>
              <a:gd name="connsiteX46" fmla="*/ 457200 w 1919287"/>
              <a:gd name="connsiteY46" fmla="*/ 876300 h 2628899"/>
              <a:gd name="connsiteX47" fmla="*/ 423862 w 1919287"/>
              <a:gd name="connsiteY47" fmla="*/ 919163 h 2628899"/>
              <a:gd name="connsiteX48" fmla="*/ 433387 w 1919287"/>
              <a:gd name="connsiteY48" fmla="*/ 1047750 h 2628899"/>
              <a:gd name="connsiteX49" fmla="*/ 409575 w 1919287"/>
              <a:gd name="connsiteY49" fmla="*/ 1138238 h 2628899"/>
              <a:gd name="connsiteX50" fmla="*/ 361950 w 1919287"/>
              <a:gd name="connsiteY50" fmla="*/ 1209675 h 2628899"/>
              <a:gd name="connsiteX51" fmla="*/ 242887 w 1919287"/>
              <a:gd name="connsiteY51" fmla="*/ 1257300 h 2628899"/>
              <a:gd name="connsiteX52" fmla="*/ 128587 w 1919287"/>
              <a:gd name="connsiteY52" fmla="*/ 1304925 h 2628899"/>
              <a:gd name="connsiteX53" fmla="*/ 85725 w 1919287"/>
              <a:gd name="connsiteY53" fmla="*/ 1357313 h 2628899"/>
              <a:gd name="connsiteX54" fmla="*/ 47625 w 1919287"/>
              <a:gd name="connsiteY54" fmla="*/ 1423988 h 2628899"/>
              <a:gd name="connsiteX55" fmla="*/ 80962 w 1919287"/>
              <a:gd name="connsiteY55" fmla="*/ 1762125 h 2628899"/>
              <a:gd name="connsiteX56" fmla="*/ 85725 w 1919287"/>
              <a:gd name="connsiteY56" fmla="*/ 1819275 h 2628899"/>
              <a:gd name="connsiteX57" fmla="*/ 4762 w 1919287"/>
              <a:gd name="connsiteY57" fmla="*/ 1871663 h 2628899"/>
              <a:gd name="connsiteX58" fmla="*/ 0 w 1919287"/>
              <a:gd name="connsiteY58" fmla="*/ 2043113 h 2628899"/>
              <a:gd name="connsiteX59" fmla="*/ 23812 w 1919287"/>
              <a:gd name="connsiteY59" fmla="*/ 2352675 h 2628899"/>
              <a:gd name="connsiteX60" fmla="*/ 38100 w 1919287"/>
              <a:gd name="connsiteY60" fmla="*/ 2481263 h 2628899"/>
              <a:gd name="connsiteX61" fmla="*/ 23812 w 1919287"/>
              <a:gd name="connsiteY61" fmla="*/ 2514600 h 2628899"/>
              <a:gd name="connsiteX62" fmla="*/ 57150 w 1919287"/>
              <a:gd name="connsiteY62" fmla="*/ 2562225 h 2628899"/>
              <a:gd name="connsiteX63" fmla="*/ 180975 w 1919287"/>
              <a:gd name="connsiteY63" fmla="*/ 2543175 h 2628899"/>
              <a:gd name="connsiteX64" fmla="*/ 376237 w 1919287"/>
              <a:gd name="connsiteY64" fmla="*/ 2576513 h 2628899"/>
              <a:gd name="connsiteX65" fmla="*/ 504826 w 1919287"/>
              <a:gd name="connsiteY65" fmla="*/ 2628899 h 2628899"/>
              <a:gd name="connsiteX0" fmla="*/ 504826 w 1919287"/>
              <a:gd name="connsiteY0" fmla="*/ 2628899 h 2628899"/>
              <a:gd name="connsiteX1" fmla="*/ 581025 w 1919287"/>
              <a:gd name="connsiteY1" fmla="*/ 2505075 h 2628899"/>
              <a:gd name="connsiteX2" fmla="*/ 528637 w 1919287"/>
              <a:gd name="connsiteY2" fmla="*/ 2352675 h 2628899"/>
              <a:gd name="connsiteX3" fmla="*/ 581025 w 1919287"/>
              <a:gd name="connsiteY3" fmla="*/ 2252663 h 2628899"/>
              <a:gd name="connsiteX4" fmla="*/ 571500 w 1919287"/>
              <a:gd name="connsiteY4" fmla="*/ 2205038 h 2628899"/>
              <a:gd name="connsiteX5" fmla="*/ 471487 w 1919287"/>
              <a:gd name="connsiteY5" fmla="*/ 2038350 h 2628899"/>
              <a:gd name="connsiteX6" fmla="*/ 476250 w 1919287"/>
              <a:gd name="connsiteY6" fmla="*/ 1876425 h 2628899"/>
              <a:gd name="connsiteX7" fmla="*/ 490537 w 1919287"/>
              <a:gd name="connsiteY7" fmla="*/ 1785938 h 2628899"/>
              <a:gd name="connsiteX8" fmla="*/ 523875 w 1919287"/>
              <a:gd name="connsiteY8" fmla="*/ 1633538 h 2628899"/>
              <a:gd name="connsiteX9" fmla="*/ 590550 w 1919287"/>
              <a:gd name="connsiteY9" fmla="*/ 1462088 h 2628899"/>
              <a:gd name="connsiteX10" fmla="*/ 719137 w 1919287"/>
              <a:gd name="connsiteY10" fmla="*/ 1319213 h 2628899"/>
              <a:gd name="connsiteX11" fmla="*/ 885825 w 1919287"/>
              <a:gd name="connsiteY11" fmla="*/ 1262063 h 2628899"/>
              <a:gd name="connsiteX12" fmla="*/ 1028700 w 1919287"/>
              <a:gd name="connsiteY12" fmla="*/ 1223963 h 2628899"/>
              <a:gd name="connsiteX13" fmla="*/ 1062037 w 1919287"/>
              <a:gd name="connsiteY13" fmla="*/ 1209675 h 2628899"/>
              <a:gd name="connsiteX14" fmla="*/ 1004887 w 1919287"/>
              <a:gd name="connsiteY14" fmla="*/ 1147763 h 2628899"/>
              <a:gd name="connsiteX15" fmla="*/ 952500 w 1919287"/>
              <a:gd name="connsiteY15" fmla="*/ 1057275 h 2628899"/>
              <a:gd name="connsiteX16" fmla="*/ 947737 w 1919287"/>
              <a:gd name="connsiteY16" fmla="*/ 962025 h 2628899"/>
              <a:gd name="connsiteX17" fmla="*/ 1047750 w 1919287"/>
              <a:gd name="connsiteY17" fmla="*/ 819150 h 2628899"/>
              <a:gd name="connsiteX18" fmla="*/ 1166812 w 1919287"/>
              <a:gd name="connsiteY18" fmla="*/ 728663 h 2628899"/>
              <a:gd name="connsiteX19" fmla="*/ 1328737 w 1919287"/>
              <a:gd name="connsiteY19" fmla="*/ 652463 h 2628899"/>
              <a:gd name="connsiteX20" fmla="*/ 1500187 w 1919287"/>
              <a:gd name="connsiteY20" fmla="*/ 585788 h 2628899"/>
              <a:gd name="connsiteX21" fmla="*/ 1552575 w 1919287"/>
              <a:gd name="connsiteY21" fmla="*/ 566738 h 2628899"/>
              <a:gd name="connsiteX22" fmla="*/ 1557337 w 1919287"/>
              <a:gd name="connsiteY22" fmla="*/ 433388 h 2628899"/>
              <a:gd name="connsiteX23" fmla="*/ 1557337 w 1919287"/>
              <a:gd name="connsiteY23" fmla="*/ 433388 h 2628899"/>
              <a:gd name="connsiteX24" fmla="*/ 1533525 w 1919287"/>
              <a:gd name="connsiteY24" fmla="*/ 338138 h 2628899"/>
              <a:gd name="connsiteX25" fmla="*/ 1721643 w 1919287"/>
              <a:gd name="connsiteY25" fmla="*/ 280987 h 2628899"/>
              <a:gd name="connsiteX26" fmla="*/ 1828799 w 1919287"/>
              <a:gd name="connsiteY26" fmla="*/ 197644 h 2628899"/>
              <a:gd name="connsiteX27" fmla="*/ 1919287 w 1919287"/>
              <a:gd name="connsiteY27" fmla="*/ 114300 h 2628899"/>
              <a:gd name="connsiteX28" fmla="*/ 1814512 w 1919287"/>
              <a:gd name="connsiteY28" fmla="*/ 85725 h 2628899"/>
              <a:gd name="connsiteX29" fmla="*/ 1624012 w 1919287"/>
              <a:gd name="connsiteY29" fmla="*/ 28575 h 2628899"/>
              <a:gd name="connsiteX30" fmla="*/ 1457325 w 1919287"/>
              <a:gd name="connsiteY30" fmla="*/ 9525 h 2628899"/>
              <a:gd name="connsiteX31" fmla="*/ 1314450 w 1919287"/>
              <a:gd name="connsiteY31" fmla="*/ 4763 h 2628899"/>
              <a:gd name="connsiteX32" fmla="*/ 1266825 w 1919287"/>
              <a:gd name="connsiteY32" fmla="*/ 0 h 2628899"/>
              <a:gd name="connsiteX33" fmla="*/ 1309687 w 1919287"/>
              <a:gd name="connsiteY33" fmla="*/ 147638 h 2628899"/>
              <a:gd name="connsiteX34" fmla="*/ 1238250 w 1919287"/>
              <a:gd name="connsiteY34" fmla="*/ 247650 h 2628899"/>
              <a:gd name="connsiteX35" fmla="*/ 1209675 w 1919287"/>
              <a:gd name="connsiteY35" fmla="*/ 300038 h 2628899"/>
              <a:gd name="connsiteX36" fmla="*/ 1076325 w 1919287"/>
              <a:gd name="connsiteY36" fmla="*/ 280988 h 2628899"/>
              <a:gd name="connsiteX37" fmla="*/ 985837 w 1919287"/>
              <a:gd name="connsiteY37" fmla="*/ 314325 h 2628899"/>
              <a:gd name="connsiteX38" fmla="*/ 928687 w 1919287"/>
              <a:gd name="connsiteY38" fmla="*/ 352425 h 2628899"/>
              <a:gd name="connsiteX39" fmla="*/ 914400 w 1919287"/>
              <a:gd name="connsiteY39" fmla="*/ 452438 h 2628899"/>
              <a:gd name="connsiteX40" fmla="*/ 885825 w 1919287"/>
              <a:gd name="connsiteY40" fmla="*/ 519113 h 2628899"/>
              <a:gd name="connsiteX41" fmla="*/ 828675 w 1919287"/>
              <a:gd name="connsiteY41" fmla="*/ 566738 h 2628899"/>
              <a:gd name="connsiteX42" fmla="*/ 781050 w 1919287"/>
              <a:gd name="connsiteY42" fmla="*/ 676275 h 2628899"/>
              <a:gd name="connsiteX43" fmla="*/ 742950 w 1919287"/>
              <a:gd name="connsiteY43" fmla="*/ 795338 h 2628899"/>
              <a:gd name="connsiteX44" fmla="*/ 714375 w 1919287"/>
              <a:gd name="connsiteY44" fmla="*/ 823913 h 2628899"/>
              <a:gd name="connsiteX45" fmla="*/ 557212 w 1919287"/>
              <a:gd name="connsiteY45" fmla="*/ 828675 h 2628899"/>
              <a:gd name="connsiteX46" fmla="*/ 457200 w 1919287"/>
              <a:gd name="connsiteY46" fmla="*/ 876300 h 2628899"/>
              <a:gd name="connsiteX47" fmla="*/ 423862 w 1919287"/>
              <a:gd name="connsiteY47" fmla="*/ 919163 h 2628899"/>
              <a:gd name="connsiteX48" fmla="*/ 433387 w 1919287"/>
              <a:gd name="connsiteY48" fmla="*/ 1047750 h 2628899"/>
              <a:gd name="connsiteX49" fmla="*/ 409575 w 1919287"/>
              <a:gd name="connsiteY49" fmla="*/ 1138238 h 2628899"/>
              <a:gd name="connsiteX50" fmla="*/ 361950 w 1919287"/>
              <a:gd name="connsiteY50" fmla="*/ 1209675 h 2628899"/>
              <a:gd name="connsiteX51" fmla="*/ 242887 w 1919287"/>
              <a:gd name="connsiteY51" fmla="*/ 1257300 h 2628899"/>
              <a:gd name="connsiteX52" fmla="*/ 128587 w 1919287"/>
              <a:gd name="connsiteY52" fmla="*/ 1304925 h 2628899"/>
              <a:gd name="connsiteX53" fmla="*/ 85725 w 1919287"/>
              <a:gd name="connsiteY53" fmla="*/ 1357313 h 2628899"/>
              <a:gd name="connsiteX54" fmla="*/ 47625 w 1919287"/>
              <a:gd name="connsiteY54" fmla="*/ 1423988 h 2628899"/>
              <a:gd name="connsiteX55" fmla="*/ 80962 w 1919287"/>
              <a:gd name="connsiteY55" fmla="*/ 1762125 h 2628899"/>
              <a:gd name="connsiteX56" fmla="*/ 85725 w 1919287"/>
              <a:gd name="connsiteY56" fmla="*/ 1819275 h 2628899"/>
              <a:gd name="connsiteX57" fmla="*/ 4762 w 1919287"/>
              <a:gd name="connsiteY57" fmla="*/ 1871663 h 2628899"/>
              <a:gd name="connsiteX58" fmla="*/ 0 w 1919287"/>
              <a:gd name="connsiteY58" fmla="*/ 2043113 h 2628899"/>
              <a:gd name="connsiteX59" fmla="*/ 23812 w 1919287"/>
              <a:gd name="connsiteY59" fmla="*/ 2352675 h 2628899"/>
              <a:gd name="connsiteX60" fmla="*/ 38100 w 1919287"/>
              <a:gd name="connsiteY60" fmla="*/ 2481263 h 2628899"/>
              <a:gd name="connsiteX61" fmla="*/ 23812 w 1919287"/>
              <a:gd name="connsiteY61" fmla="*/ 2514600 h 2628899"/>
              <a:gd name="connsiteX62" fmla="*/ 57150 w 1919287"/>
              <a:gd name="connsiteY62" fmla="*/ 2562225 h 2628899"/>
              <a:gd name="connsiteX63" fmla="*/ 180975 w 1919287"/>
              <a:gd name="connsiteY63" fmla="*/ 2543175 h 2628899"/>
              <a:gd name="connsiteX64" fmla="*/ 376237 w 1919287"/>
              <a:gd name="connsiteY64" fmla="*/ 2576513 h 2628899"/>
              <a:gd name="connsiteX65" fmla="*/ 504826 w 1919287"/>
              <a:gd name="connsiteY65" fmla="*/ 2628899 h 2628899"/>
              <a:gd name="connsiteX0" fmla="*/ 504826 w 1919287"/>
              <a:gd name="connsiteY0" fmla="*/ 2628899 h 2628899"/>
              <a:gd name="connsiteX1" fmla="*/ 581025 w 1919287"/>
              <a:gd name="connsiteY1" fmla="*/ 2505075 h 2628899"/>
              <a:gd name="connsiteX2" fmla="*/ 528637 w 1919287"/>
              <a:gd name="connsiteY2" fmla="*/ 2352675 h 2628899"/>
              <a:gd name="connsiteX3" fmla="*/ 581025 w 1919287"/>
              <a:gd name="connsiteY3" fmla="*/ 2252663 h 2628899"/>
              <a:gd name="connsiteX4" fmla="*/ 571500 w 1919287"/>
              <a:gd name="connsiteY4" fmla="*/ 2205038 h 2628899"/>
              <a:gd name="connsiteX5" fmla="*/ 471487 w 1919287"/>
              <a:gd name="connsiteY5" fmla="*/ 2038350 h 2628899"/>
              <a:gd name="connsiteX6" fmla="*/ 476250 w 1919287"/>
              <a:gd name="connsiteY6" fmla="*/ 1876425 h 2628899"/>
              <a:gd name="connsiteX7" fmla="*/ 490537 w 1919287"/>
              <a:gd name="connsiteY7" fmla="*/ 1785938 h 2628899"/>
              <a:gd name="connsiteX8" fmla="*/ 523875 w 1919287"/>
              <a:gd name="connsiteY8" fmla="*/ 1633538 h 2628899"/>
              <a:gd name="connsiteX9" fmla="*/ 590550 w 1919287"/>
              <a:gd name="connsiteY9" fmla="*/ 1462088 h 2628899"/>
              <a:gd name="connsiteX10" fmla="*/ 719137 w 1919287"/>
              <a:gd name="connsiteY10" fmla="*/ 1319213 h 2628899"/>
              <a:gd name="connsiteX11" fmla="*/ 885825 w 1919287"/>
              <a:gd name="connsiteY11" fmla="*/ 1262063 h 2628899"/>
              <a:gd name="connsiteX12" fmla="*/ 1028700 w 1919287"/>
              <a:gd name="connsiteY12" fmla="*/ 1223963 h 2628899"/>
              <a:gd name="connsiteX13" fmla="*/ 1062037 w 1919287"/>
              <a:gd name="connsiteY13" fmla="*/ 1209675 h 2628899"/>
              <a:gd name="connsiteX14" fmla="*/ 1004887 w 1919287"/>
              <a:gd name="connsiteY14" fmla="*/ 1147763 h 2628899"/>
              <a:gd name="connsiteX15" fmla="*/ 952500 w 1919287"/>
              <a:gd name="connsiteY15" fmla="*/ 1057275 h 2628899"/>
              <a:gd name="connsiteX16" fmla="*/ 947737 w 1919287"/>
              <a:gd name="connsiteY16" fmla="*/ 962025 h 2628899"/>
              <a:gd name="connsiteX17" fmla="*/ 1047750 w 1919287"/>
              <a:gd name="connsiteY17" fmla="*/ 819150 h 2628899"/>
              <a:gd name="connsiteX18" fmla="*/ 1166812 w 1919287"/>
              <a:gd name="connsiteY18" fmla="*/ 728663 h 2628899"/>
              <a:gd name="connsiteX19" fmla="*/ 1328737 w 1919287"/>
              <a:gd name="connsiteY19" fmla="*/ 652463 h 2628899"/>
              <a:gd name="connsiteX20" fmla="*/ 1500187 w 1919287"/>
              <a:gd name="connsiteY20" fmla="*/ 585788 h 2628899"/>
              <a:gd name="connsiteX21" fmla="*/ 1552575 w 1919287"/>
              <a:gd name="connsiteY21" fmla="*/ 566738 h 2628899"/>
              <a:gd name="connsiteX22" fmla="*/ 1557337 w 1919287"/>
              <a:gd name="connsiteY22" fmla="*/ 433388 h 2628899"/>
              <a:gd name="connsiteX23" fmla="*/ 1557337 w 1919287"/>
              <a:gd name="connsiteY23" fmla="*/ 433388 h 2628899"/>
              <a:gd name="connsiteX24" fmla="*/ 1564481 w 1919287"/>
              <a:gd name="connsiteY24" fmla="*/ 354807 h 2628899"/>
              <a:gd name="connsiteX25" fmla="*/ 1721643 w 1919287"/>
              <a:gd name="connsiteY25" fmla="*/ 280987 h 2628899"/>
              <a:gd name="connsiteX26" fmla="*/ 1828799 w 1919287"/>
              <a:gd name="connsiteY26" fmla="*/ 197644 h 2628899"/>
              <a:gd name="connsiteX27" fmla="*/ 1919287 w 1919287"/>
              <a:gd name="connsiteY27" fmla="*/ 114300 h 2628899"/>
              <a:gd name="connsiteX28" fmla="*/ 1814512 w 1919287"/>
              <a:gd name="connsiteY28" fmla="*/ 85725 h 2628899"/>
              <a:gd name="connsiteX29" fmla="*/ 1624012 w 1919287"/>
              <a:gd name="connsiteY29" fmla="*/ 28575 h 2628899"/>
              <a:gd name="connsiteX30" fmla="*/ 1457325 w 1919287"/>
              <a:gd name="connsiteY30" fmla="*/ 9525 h 2628899"/>
              <a:gd name="connsiteX31" fmla="*/ 1314450 w 1919287"/>
              <a:gd name="connsiteY31" fmla="*/ 4763 h 2628899"/>
              <a:gd name="connsiteX32" fmla="*/ 1266825 w 1919287"/>
              <a:gd name="connsiteY32" fmla="*/ 0 h 2628899"/>
              <a:gd name="connsiteX33" fmla="*/ 1309687 w 1919287"/>
              <a:gd name="connsiteY33" fmla="*/ 147638 h 2628899"/>
              <a:gd name="connsiteX34" fmla="*/ 1238250 w 1919287"/>
              <a:gd name="connsiteY34" fmla="*/ 247650 h 2628899"/>
              <a:gd name="connsiteX35" fmla="*/ 1209675 w 1919287"/>
              <a:gd name="connsiteY35" fmla="*/ 300038 h 2628899"/>
              <a:gd name="connsiteX36" fmla="*/ 1076325 w 1919287"/>
              <a:gd name="connsiteY36" fmla="*/ 280988 h 2628899"/>
              <a:gd name="connsiteX37" fmla="*/ 985837 w 1919287"/>
              <a:gd name="connsiteY37" fmla="*/ 314325 h 2628899"/>
              <a:gd name="connsiteX38" fmla="*/ 928687 w 1919287"/>
              <a:gd name="connsiteY38" fmla="*/ 352425 h 2628899"/>
              <a:gd name="connsiteX39" fmla="*/ 914400 w 1919287"/>
              <a:gd name="connsiteY39" fmla="*/ 452438 h 2628899"/>
              <a:gd name="connsiteX40" fmla="*/ 885825 w 1919287"/>
              <a:gd name="connsiteY40" fmla="*/ 519113 h 2628899"/>
              <a:gd name="connsiteX41" fmla="*/ 828675 w 1919287"/>
              <a:gd name="connsiteY41" fmla="*/ 566738 h 2628899"/>
              <a:gd name="connsiteX42" fmla="*/ 781050 w 1919287"/>
              <a:gd name="connsiteY42" fmla="*/ 676275 h 2628899"/>
              <a:gd name="connsiteX43" fmla="*/ 742950 w 1919287"/>
              <a:gd name="connsiteY43" fmla="*/ 795338 h 2628899"/>
              <a:gd name="connsiteX44" fmla="*/ 714375 w 1919287"/>
              <a:gd name="connsiteY44" fmla="*/ 823913 h 2628899"/>
              <a:gd name="connsiteX45" fmla="*/ 557212 w 1919287"/>
              <a:gd name="connsiteY45" fmla="*/ 828675 h 2628899"/>
              <a:gd name="connsiteX46" fmla="*/ 457200 w 1919287"/>
              <a:gd name="connsiteY46" fmla="*/ 876300 h 2628899"/>
              <a:gd name="connsiteX47" fmla="*/ 423862 w 1919287"/>
              <a:gd name="connsiteY47" fmla="*/ 919163 h 2628899"/>
              <a:gd name="connsiteX48" fmla="*/ 433387 w 1919287"/>
              <a:gd name="connsiteY48" fmla="*/ 1047750 h 2628899"/>
              <a:gd name="connsiteX49" fmla="*/ 409575 w 1919287"/>
              <a:gd name="connsiteY49" fmla="*/ 1138238 h 2628899"/>
              <a:gd name="connsiteX50" fmla="*/ 361950 w 1919287"/>
              <a:gd name="connsiteY50" fmla="*/ 1209675 h 2628899"/>
              <a:gd name="connsiteX51" fmla="*/ 242887 w 1919287"/>
              <a:gd name="connsiteY51" fmla="*/ 1257300 h 2628899"/>
              <a:gd name="connsiteX52" fmla="*/ 128587 w 1919287"/>
              <a:gd name="connsiteY52" fmla="*/ 1304925 h 2628899"/>
              <a:gd name="connsiteX53" fmla="*/ 85725 w 1919287"/>
              <a:gd name="connsiteY53" fmla="*/ 1357313 h 2628899"/>
              <a:gd name="connsiteX54" fmla="*/ 47625 w 1919287"/>
              <a:gd name="connsiteY54" fmla="*/ 1423988 h 2628899"/>
              <a:gd name="connsiteX55" fmla="*/ 80962 w 1919287"/>
              <a:gd name="connsiteY55" fmla="*/ 1762125 h 2628899"/>
              <a:gd name="connsiteX56" fmla="*/ 85725 w 1919287"/>
              <a:gd name="connsiteY56" fmla="*/ 1819275 h 2628899"/>
              <a:gd name="connsiteX57" fmla="*/ 4762 w 1919287"/>
              <a:gd name="connsiteY57" fmla="*/ 1871663 h 2628899"/>
              <a:gd name="connsiteX58" fmla="*/ 0 w 1919287"/>
              <a:gd name="connsiteY58" fmla="*/ 2043113 h 2628899"/>
              <a:gd name="connsiteX59" fmla="*/ 23812 w 1919287"/>
              <a:gd name="connsiteY59" fmla="*/ 2352675 h 2628899"/>
              <a:gd name="connsiteX60" fmla="*/ 38100 w 1919287"/>
              <a:gd name="connsiteY60" fmla="*/ 2481263 h 2628899"/>
              <a:gd name="connsiteX61" fmla="*/ 23812 w 1919287"/>
              <a:gd name="connsiteY61" fmla="*/ 2514600 h 2628899"/>
              <a:gd name="connsiteX62" fmla="*/ 57150 w 1919287"/>
              <a:gd name="connsiteY62" fmla="*/ 2562225 h 2628899"/>
              <a:gd name="connsiteX63" fmla="*/ 180975 w 1919287"/>
              <a:gd name="connsiteY63" fmla="*/ 2543175 h 2628899"/>
              <a:gd name="connsiteX64" fmla="*/ 376237 w 1919287"/>
              <a:gd name="connsiteY64" fmla="*/ 2576513 h 2628899"/>
              <a:gd name="connsiteX65" fmla="*/ 504826 w 1919287"/>
              <a:gd name="connsiteY65" fmla="*/ 2628899 h 2628899"/>
              <a:gd name="connsiteX0" fmla="*/ 504826 w 1914524"/>
              <a:gd name="connsiteY0" fmla="*/ 2628899 h 2628899"/>
              <a:gd name="connsiteX1" fmla="*/ 581025 w 1914524"/>
              <a:gd name="connsiteY1" fmla="*/ 2505075 h 2628899"/>
              <a:gd name="connsiteX2" fmla="*/ 528637 w 1914524"/>
              <a:gd name="connsiteY2" fmla="*/ 2352675 h 2628899"/>
              <a:gd name="connsiteX3" fmla="*/ 581025 w 1914524"/>
              <a:gd name="connsiteY3" fmla="*/ 2252663 h 2628899"/>
              <a:gd name="connsiteX4" fmla="*/ 571500 w 1914524"/>
              <a:gd name="connsiteY4" fmla="*/ 2205038 h 2628899"/>
              <a:gd name="connsiteX5" fmla="*/ 471487 w 1914524"/>
              <a:gd name="connsiteY5" fmla="*/ 2038350 h 2628899"/>
              <a:gd name="connsiteX6" fmla="*/ 476250 w 1914524"/>
              <a:gd name="connsiteY6" fmla="*/ 1876425 h 2628899"/>
              <a:gd name="connsiteX7" fmla="*/ 490537 w 1914524"/>
              <a:gd name="connsiteY7" fmla="*/ 1785938 h 2628899"/>
              <a:gd name="connsiteX8" fmla="*/ 523875 w 1914524"/>
              <a:gd name="connsiteY8" fmla="*/ 1633538 h 2628899"/>
              <a:gd name="connsiteX9" fmla="*/ 590550 w 1914524"/>
              <a:gd name="connsiteY9" fmla="*/ 1462088 h 2628899"/>
              <a:gd name="connsiteX10" fmla="*/ 719137 w 1914524"/>
              <a:gd name="connsiteY10" fmla="*/ 1319213 h 2628899"/>
              <a:gd name="connsiteX11" fmla="*/ 885825 w 1914524"/>
              <a:gd name="connsiteY11" fmla="*/ 1262063 h 2628899"/>
              <a:gd name="connsiteX12" fmla="*/ 1028700 w 1914524"/>
              <a:gd name="connsiteY12" fmla="*/ 1223963 h 2628899"/>
              <a:gd name="connsiteX13" fmla="*/ 1062037 w 1914524"/>
              <a:gd name="connsiteY13" fmla="*/ 1209675 h 2628899"/>
              <a:gd name="connsiteX14" fmla="*/ 1004887 w 1914524"/>
              <a:gd name="connsiteY14" fmla="*/ 1147763 h 2628899"/>
              <a:gd name="connsiteX15" fmla="*/ 952500 w 1914524"/>
              <a:gd name="connsiteY15" fmla="*/ 1057275 h 2628899"/>
              <a:gd name="connsiteX16" fmla="*/ 947737 w 1914524"/>
              <a:gd name="connsiteY16" fmla="*/ 962025 h 2628899"/>
              <a:gd name="connsiteX17" fmla="*/ 1047750 w 1914524"/>
              <a:gd name="connsiteY17" fmla="*/ 819150 h 2628899"/>
              <a:gd name="connsiteX18" fmla="*/ 1166812 w 1914524"/>
              <a:gd name="connsiteY18" fmla="*/ 728663 h 2628899"/>
              <a:gd name="connsiteX19" fmla="*/ 1328737 w 1914524"/>
              <a:gd name="connsiteY19" fmla="*/ 652463 h 2628899"/>
              <a:gd name="connsiteX20" fmla="*/ 1500187 w 1914524"/>
              <a:gd name="connsiteY20" fmla="*/ 585788 h 2628899"/>
              <a:gd name="connsiteX21" fmla="*/ 1552575 w 1914524"/>
              <a:gd name="connsiteY21" fmla="*/ 566738 h 2628899"/>
              <a:gd name="connsiteX22" fmla="*/ 1557337 w 1914524"/>
              <a:gd name="connsiteY22" fmla="*/ 433388 h 2628899"/>
              <a:gd name="connsiteX23" fmla="*/ 1557337 w 1914524"/>
              <a:gd name="connsiteY23" fmla="*/ 433388 h 2628899"/>
              <a:gd name="connsiteX24" fmla="*/ 1564481 w 1914524"/>
              <a:gd name="connsiteY24" fmla="*/ 354807 h 2628899"/>
              <a:gd name="connsiteX25" fmla="*/ 1721643 w 1914524"/>
              <a:gd name="connsiteY25" fmla="*/ 280987 h 2628899"/>
              <a:gd name="connsiteX26" fmla="*/ 1828799 w 1914524"/>
              <a:gd name="connsiteY26" fmla="*/ 197644 h 2628899"/>
              <a:gd name="connsiteX27" fmla="*/ 1914524 w 1914524"/>
              <a:gd name="connsiteY27" fmla="*/ 145256 h 2628899"/>
              <a:gd name="connsiteX28" fmla="*/ 1814512 w 1914524"/>
              <a:gd name="connsiteY28" fmla="*/ 85725 h 2628899"/>
              <a:gd name="connsiteX29" fmla="*/ 1624012 w 1914524"/>
              <a:gd name="connsiteY29" fmla="*/ 28575 h 2628899"/>
              <a:gd name="connsiteX30" fmla="*/ 1457325 w 1914524"/>
              <a:gd name="connsiteY30" fmla="*/ 9525 h 2628899"/>
              <a:gd name="connsiteX31" fmla="*/ 1314450 w 1914524"/>
              <a:gd name="connsiteY31" fmla="*/ 4763 h 2628899"/>
              <a:gd name="connsiteX32" fmla="*/ 1266825 w 1914524"/>
              <a:gd name="connsiteY32" fmla="*/ 0 h 2628899"/>
              <a:gd name="connsiteX33" fmla="*/ 1309687 w 1914524"/>
              <a:gd name="connsiteY33" fmla="*/ 147638 h 2628899"/>
              <a:gd name="connsiteX34" fmla="*/ 1238250 w 1914524"/>
              <a:gd name="connsiteY34" fmla="*/ 247650 h 2628899"/>
              <a:gd name="connsiteX35" fmla="*/ 1209675 w 1914524"/>
              <a:gd name="connsiteY35" fmla="*/ 300038 h 2628899"/>
              <a:gd name="connsiteX36" fmla="*/ 1076325 w 1914524"/>
              <a:gd name="connsiteY36" fmla="*/ 280988 h 2628899"/>
              <a:gd name="connsiteX37" fmla="*/ 985837 w 1914524"/>
              <a:gd name="connsiteY37" fmla="*/ 314325 h 2628899"/>
              <a:gd name="connsiteX38" fmla="*/ 928687 w 1914524"/>
              <a:gd name="connsiteY38" fmla="*/ 352425 h 2628899"/>
              <a:gd name="connsiteX39" fmla="*/ 914400 w 1914524"/>
              <a:gd name="connsiteY39" fmla="*/ 452438 h 2628899"/>
              <a:gd name="connsiteX40" fmla="*/ 885825 w 1914524"/>
              <a:gd name="connsiteY40" fmla="*/ 519113 h 2628899"/>
              <a:gd name="connsiteX41" fmla="*/ 828675 w 1914524"/>
              <a:gd name="connsiteY41" fmla="*/ 566738 h 2628899"/>
              <a:gd name="connsiteX42" fmla="*/ 781050 w 1914524"/>
              <a:gd name="connsiteY42" fmla="*/ 676275 h 2628899"/>
              <a:gd name="connsiteX43" fmla="*/ 742950 w 1914524"/>
              <a:gd name="connsiteY43" fmla="*/ 795338 h 2628899"/>
              <a:gd name="connsiteX44" fmla="*/ 714375 w 1914524"/>
              <a:gd name="connsiteY44" fmla="*/ 823913 h 2628899"/>
              <a:gd name="connsiteX45" fmla="*/ 557212 w 1914524"/>
              <a:gd name="connsiteY45" fmla="*/ 828675 h 2628899"/>
              <a:gd name="connsiteX46" fmla="*/ 457200 w 1914524"/>
              <a:gd name="connsiteY46" fmla="*/ 876300 h 2628899"/>
              <a:gd name="connsiteX47" fmla="*/ 423862 w 1914524"/>
              <a:gd name="connsiteY47" fmla="*/ 919163 h 2628899"/>
              <a:gd name="connsiteX48" fmla="*/ 433387 w 1914524"/>
              <a:gd name="connsiteY48" fmla="*/ 1047750 h 2628899"/>
              <a:gd name="connsiteX49" fmla="*/ 409575 w 1914524"/>
              <a:gd name="connsiteY49" fmla="*/ 1138238 h 2628899"/>
              <a:gd name="connsiteX50" fmla="*/ 361950 w 1914524"/>
              <a:gd name="connsiteY50" fmla="*/ 1209675 h 2628899"/>
              <a:gd name="connsiteX51" fmla="*/ 242887 w 1914524"/>
              <a:gd name="connsiteY51" fmla="*/ 1257300 h 2628899"/>
              <a:gd name="connsiteX52" fmla="*/ 128587 w 1914524"/>
              <a:gd name="connsiteY52" fmla="*/ 1304925 h 2628899"/>
              <a:gd name="connsiteX53" fmla="*/ 85725 w 1914524"/>
              <a:gd name="connsiteY53" fmla="*/ 1357313 h 2628899"/>
              <a:gd name="connsiteX54" fmla="*/ 47625 w 1914524"/>
              <a:gd name="connsiteY54" fmla="*/ 1423988 h 2628899"/>
              <a:gd name="connsiteX55" fmla="*/ 80962 w 1914524"/>
              <a:gd name="connsiteY55" fmla="*/ 1762125 h 2628899"/>
              <a:gd name="connsiteX56" fmla="*/ 85725 w 1914524"/>
              <a:gd name="connsiteY56" fmla="*/ 1819275 h 2628899"/>
              <a:gd name="connsiteX57" fmla="*/ 4762 w 1914524"/>
              <a:gd name="connsiteY57" fmla="*/ 1871663 h 2628899"/>
              <a:gd name="connsiteX58" fmla="*/ 0 w 1914524"/>
              <a:gd name="connsiteY58" fmla="*/ 2043113 h 2628899"/>
              <a:gd name="connsiteX59" fmla="*/ 23812 w 1914524"/>
              <a:gd name="connsiteY59" fmla="*/ 2352675 h 2628899"/>
              <a:gd name="connsiteX60" fmla="*/ 38100 w 1914524"/>
              <a:gd name="connsiteY60" fmla="*/ 2481263 h 2628899"/>
              <a:gd name="connsiteX61" fmla="*/ 23812 w 1914524"/>
              <a:gd name="connsiteY61" fmla="*/ 2514600 h 2628899"/>
              <a:gd name="connsiteX62" fmla="*/ 57150 w 1914524"/>
              <a:gd name="connsiteY62" fmla="*/ 2562225 h 2628899"/>
              <a:gd name="connsiteX63" fmla="*/ 180975 w 1914524"/>
              <a:gd name="connsiteY63" fmla="*/ 2543175 h 2628899"/>
              <a:gd name="connsiteX64" fmla="*/ 376237 w 1914524"/>
              <a:gd name="connsiteY64" fmla="*/ 2576513 h 2628899"/>
              <a:gd name="connsiteX65" fmla="*/ 504826 w 1914524"/>
              <a:gd name="connsiteY65" fmla="*/ 2628899 h 2628899"/>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47737 w 1914524"/>
              <a:gd name="connsiteY16" fmla="*/ 957262 h 2624136"/>
              <a:gd name="connsiteX17" fmla="*/ 1047750 w 1914524"/>
              <a:gd name="connsiteY17" fmla="*/ 814387 h 2624136"/>
              <a:gd name="connsiteX18" fmla="*/ 1166812 w 1914524"/>
              <a:gd name="connsiteY18" fmla="*/ 723900 h 2624136"/>
              <a:gd name="connsiteX19" fmla="*/ 1328737 w 1914524"/>
              <a:gd name="connsiteY19" fmla="*/ 647700 h 2624136"/>
              <a:gd name="connsiteX20" fmla="*/ 1500187 w 1914524"/>
              <a:gd name="connsiteY20" fmla="*/ 581025 h 2624136"/>
              <a:gd name="connsiteX21" fmla="*/ 1552575 w 1914524"/>
              <a:gd name="connsiteY21" fmla="*/ 561975 h 2624136"/>
              <a:gd name="connsiteX22" fmla="*/ 1557337 w 1914524"/>
              <a:gd name="connsiteY22" fmla="*/ 428625 h 2624136"/>
              <a:gd name="connsiteX23" fmla="*/ 1557337 w 1914524"/>
              <a:gd name="connsiteY23" fmla="*/ 428625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47737 w 1914524"/>
              <a:gd name="connsiteY16" fmla="*/ 957262 h 2624136"/>
              <a:gd name="connsiteX17" fmla="*/ 1047750 w 1914524"/>
              <a:gd name="connsiteY17" fmla="*/ 814387 h 2624136"/>
              <a:gd name="connsiteX18" fmla="*/ 1166812 w 1914524"/>
              <a:gd name="connsiteY18" fmla="*/ 723900 h 2624136"/>
              <a:gd name="connsiteX19" fmla="*/ 1328737 w 1914524"/>
              <a:gd name="connsiteY19" fmla="*/ 647700 h 2624136"/>
              <a:gd name="connsiteX20" fmla="*/ 1500187 w 1914524"/>
              <a:gd name="connsiteY20" fmla="*/ 581025 h 2624136"/>
              <a:gd name="connsiteX21" fmla="*/ 1552575 w 1914524"/>
              <a:gd name="connsiteY21" fmla="*/ 561975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47737 w 1914524"/>
              <a:gd name="connsiteY16" fmla="*/ 957262 h 2624136"/>
              <a:gd name="connsiteX17" fmla="*/ 1047750 w 1914524"/>
              <a:gd name="connsiteY17" fmla="*/ 814387 h 2624136"/>
              <a:gd name="connsiteX18" fmla="*/ 1166812 w 1914524"/>
              <a:gd name="connsiteY18" fmla="*/ 723900 h 2624136"/>
              <a:gd name="connsiteX19" fmla="*/ 1328737 w 1914524"/>
              <a:gd name="connsiteY19" fmla="*/ 647700 h 2624136"/>
              <a:gd name="connsiteX20" fmla="*/ 1500187 w 1914524"/>
              <a:gd name="connsiteY20" fmla="*/ 581025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47737 w 1914524"/>
              <a:gd name="connsiteY16" fmla="*/ 957262 h 2624136"/>
              <a:gd name="connsiteX17" fmla="*/ 1047750 w 1914524"/>
              <a:gd name="connsiteY17" fmla="*/ 814387 h 2624136"/>
              <a:gd name="connsiteX18" fmla="*/ 1166812 w 1914524"/>
              <a:gd name="connsiteY18" fmla="*/ 723900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47737 w 1914524"/>
              <a:gd name="connsiteY16" fmla="*/ 957262 h 2624136"/>
              <a:gd name="connsiteX17" fmla="*/ 1047750 w 1914524"/>
              <a:gd name="connsiteY17" fmla="*/ 814387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47737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28700 w 1914524"/>
              <a:gd name="connsiteY12" fmla="*/ 1219200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57262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02506 w 1914524"/>
              <a:gd name="connsiteY12" fmla="*/ 1231106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57262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02506 w 1914524"/>
              <a:gd name="connsiteY12" fmla="*/ 1238249 h 2624136"/>
              <a:gd name="connsiteX13" fmla="*/ 1062037 w 1914524"/>
              <a:gd name="connsiteY13" fmla="*/ 1204912 h 2624136"/>
              <a:gd name="connsiteX14" fmla="*/ 1004887 w 1914524"/>
              <a:gd name="connsiteY14" fmla="*/ 1143000 h 2624136"/>
              <a:gd name="connsiteX15" fmla="*/ 952500 w 1914524"/>
              <a:gd name="connsiteY15" fmla="*/ 1052512 h 2624136"/>
              <a:gd name="connsiteX16" fmla="*/ 957262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28637 w 1914524"/>
              <a:gd name="connsiteY2" fmla="*/ 2347912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02506 w 1914524"/>
              <a:gd name="connsiteY12" fmla="*/ 1238249 h 2624136"/>
              <a:gd name="connsiteX13" fmla="*/ 1081087 w 1914524"/>
              <a:gd name="connsiteY13" fmla="*/ 1200150 h 2624136"/>
              <a:gd name="connsiteX14" fmla="*/ 1004887 w 1914524"/>
              <a:gd name="connsiteY14" fmla="*/ 1143000 h 2624136"/>
              <a:gd name="connsiteX15" fmla="*/ 952500 w 1914524"/>
              <a:gd name="connsiteY15" fmla="*/ 1052512 h 2624136"/>
              <a:gd name="connsiteX16" fmla="*/ 957262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581025 w 1914524"/>
              <a:gd name="connsiteY1" fmla="*/ 2500312 h 2624136"/>
              <a:gd name="connsiteX2" fmla="*/ 538162 w 1914524"/>
              <a:gd name="connsiteY2" fmla="*/ 2355056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02506 w 1914524"/>
              <a:gd name="connsiteY12" fmla="*/ 1238249 h 2624136"/>
              <a:gd name="connsiteX13" fmla="*/ 1081087 w 1914524"/>
              <a:gd name="connsiteY13" fmla="*/ 1200150 h 2624136"/>
              <a:gd name="connsiteX14" fmla="*/ 1004887 w 1914524"/>
              <a:gd name="connsiteY14" fmla="*/ 1143000 h 2624136"/>
              <a:gd name="connsiteX15" fmla="*/ 952500 w 1914524"/>
              <a:gd name="connsiteY15" fmla="*/ 1052512 h 2624136"/>
              <a:gd name="connsiteX16" fmla="*/ 957262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04826 w 1914524"/>
              <a:gd name="connsiteY0" fmla="*/ 2624136 h 2624136"/>
              <a:gd name="connsiteX1" fmla="*/ 600075 w 1914524"/>
              <a:gd name="connsiteY1" fmla="*/ 2490787 h 2624136"/>
              <a:gd name="connsiteX2" fmla="*/ 538162 w 1914524"/>
              <a:gd name="connsiteY2" fmla="*/ 2355056 h 2624136"/>
              <a:gd name="connsiteX3" fmla="*/ 581025 w 1914524"/>
              <a:gd name="connsiteY3" fmla="*/ 2247900 h 2624136"/>
              <a:gd name="connsiteX4" fmla="*/ 571500 w 1914524"/>
              <a:gd name="connsiteY4" fmla="*/ 2200275 h 2624136"/>
              <a:gd name="connsiteX5" fmla="*/ 471487 w 1914524"/>
              <a:gd name="connsiteY5" fmla="*/ 2033587 h 2624136"/>
              <a:gd name="connsiteX6" fmla="*/ 476250 w 1914524"/>
              <a:gd name="connsiteY6" fmla="*/ 1871662 h 2624136"/>
              <a:gd name="connsiteX7" fmla="*/ 490537 w 1914524"/>
              <a:gd name="connsiteY7" fmla="*/ 1781175 h 2624136"/>
              <a:gd name="connsiteX8" fmla="*/ 523875 w 1914524"/>
              <a:gd name="connsiteY8" fmla="*/ 1628775 h 2624136"/>
              <a:gd name="connsiteX9" fmla="*/ 590550 w 1914524"/>
              <a:gd name="connsiteY9" fmla="*/ 1457325 h 2624136"/>
              <a:gd name="connsiteX10" fmla="*/ 719137 w 1914524"/>
              <a:gd name="connsiteY10" fmla="*/ 1314450 h 2624136"/>
              <a:gd name="connsiteX11" fmla="*/ 885825 w 1914524"/>
              <a:gd name="connsiteY11" fmla="*/ 1257300 h 2624136"/>
              <a:gd name="connsiteX12" fmla="*/ 1002506 w 1914524"/>
              <a:gd name="connsiteY12" fmla="*/ 1238249 h 2624136"/>
              <a:gd name="connsiteX13" fmla="*/ 1081087 w 1914524"/>
              <a:gd name="connsiteY13" fmla="*/ 1200150 h 2624136"/>
              <a:gd name="connsiteX14" fmla="*/ 1004887 w 1914524"/>
              <a:gd name="connsiteY14" fmla="*/ 1143000 h 2624136"/>
              <a:gd name="connsiteX15" fmla="*/ 952500 w 1914524"/>
              <a:gd name="connsiteY15" fmla="*/ 1052512 h 2624136"/>
              <a:gd name="connsiteX16" fmla="*/ 957262 w 1914524"/>
              <a:gd name="connsiteY16" fmla="*/ 957262 h 2624136"/>
              <a:gd name="connsiteX17" fmla="*/ 1054894 w 1914524"/>
              <a:gd name="connsiteY17" fmla="*/ 821531 h 2624136"/>
              <a:gd name="connsiteX18" fmla="*/ 1171575 w 1914524"/>
              <a:gd name="connsiteY18" fmla="*/ 733425 h 2624136"/>
              <a:gd name="connsiteX19" fmla="*/ 1328737 w 1914524"/>
              <a:gd name="connsiteY19" fmla="*/ 647700 h 2624136"/>
              <a:gd name="connsiteX20" fmla="*/ 1497806 w 1914524"/>
              <a:gd name="connsiteY20" fmla="*/ 571500 h 2624136"/>
              <a:gd name="connsiteX21" fmla="*/ 1552575 w 1914524"/>
              <a:gd name="connsiteY21" fmla="*/ 540544 h 2624136"/>
              <a:gd name="connsiteX22" fmla="*/ 1557337 w 1914524"/>
              <a:gd name="connsiteY22" fmla="*/ 428625 h 2624136"/>
              <a:gd name="connsiteX23" fmla="*/ 1543050 w 1914524"/>
              <a:gd name="connsiteY23" fmla="*/ 426243 h 2624136"/>
              <a:gd name="connsiteX24" fmla="*/ 1564481 w 1914524"/>
              <a:gd name="connsiteY24" fmla="*/ 350044 h 2624136"/>
              <a:gd name="connsiteX25" fmla="*/ 1721643 w 1914524"/>
              <a:gd name="connsiteY25" fmla="*/ 276224 h 2624136"/>
              <a:gd name="connsiteX26" fmla="*/ 1828799 w 1914524"/>
              <a:gd name="connsiteY26" fmla="*/ 192881 h 2624136"/>
              <a:gd name="connsiteX27" fmla="*/ 1914524 w 1914524"/>
              <a:gd name="connsiteY27" fmla="*/ 140493 h 2624136"/>
              <a:gd name="connsiteX28" fmla="*/ 1814512 w 1914524"/>
              <a:gd name="connsiteY28" fmla="*/ 80962 h 2624136"/>
              <a:gd name="connsiteX29" fmla="*/ 1624012 w 1914524"/>
              <a:gd name="connsiteY29" fmla="*/ 23812 h 2624136"/>
              <a:gd name="connsiteX30" fmla="*/ 1457325 w 1914524"/>
              <a:gd name="connsiteY30" fmla="*/ 4762 h 2624136"/>
              <a:gd name="connsiteX31" fmla="*/ 1314450 w 1914524"/>
              <a:gd name="connsiteY31" fmla="*/ 0 h 2624136"/>
              <a:gd name="connsiteX32" fmla="*/ 1276350 w 1914524"/>
              <a:gd name="connsiteY32" fmla="*/ 21431 h 2624136"/>
              <a:gd name="connsiteX33" fmla="*/ 1309687 w 1914524"/>
              <a:gd name="connsiteY33" fmla="*/ 142875 h 2624136"/>
              <a:gd name="connsiteX34" fmla="*/ 1238250 w 1914524"/>
              <a:gd name="connsiteY34" fmla="*/ 242887 h 2624136"/>
              <a:gd name="connsiteX35" fmla="*/ 1209675 w 1914524"/>
              <a:gd name="connsiteY35" fmla="*/ 295275 h 2624136"/>
              <a:gd name="connsiteX36" fmla="*/ 1076325 w 1914524"/>
              <a:gd name="connsiteY36" fmla="*/ 276225 h 2624136"/>
              <a:gd name="connsiteX37" fmla="*/ 985837 w 1914524"/>
              <a:gd name="connsiteY37" fmla="*/ 309562 h 2624136"/>
              <a:gd name="connsiteX38" fmla="*/ 928687 w 1914524"/>
              <a:gd name="connsiteY38" fmla="*/ 347662 h 2624136"/>
              <a:gd name="connsiteX39" fmla="*/ 914400 w 1914524"/>
              <a:gd name="connsiteY39" fmla="*/ 447675 h 2624136"/>
              <a:gd name="connsiteX40" fmla="*/ 885825 w 1914524"/>
              <a:gd name="connsiteY40" fmla="*/ 514350 h 2624136"/>
              <a:gd name="connsiteX41" fmla="*/ 828675 w 1914524"/>
              <a:gd name="connsiteY41" fmla="*/ 561975 h 2624136"/>
              <a:gd name="connsiteX42" fmla="*/ 781050 w 1914524"/>
              <a:gd name="connsiteY42" fmla="*/ 671512 h 2624136"/>
              <a:gd name="connsiteX43" fmla="*/ 742950 w 1914524"/>
              <a:gd name="connsiteY43" fmla="*/ 790575 h 2624136"/>
              <a:gd name="connsiteX44" fmla="*/ 714375 w 1914524"/>
              <a:gd name="connsiteY44" fmla="*/ 819150 h 2624136"/>
              <a:gd name="connsiteX45" fmla="*/ 557212 w 1914524"/>
              <a:gd name="connsiteY45" fmla="*/ 823912 h 2624136"/>
              <a:gd name="connsiteX46" fmla="*/ 457200 w 1914524"/>
              <a:gd name="connsiteY46" fmla="*/ 871537 h 2624136"/>
              <a:gd name="connsiteX47" fmla="*/ 423862 w 1914524"/>
              <a:gd name="connsiteY47" fmla="*/ 914400 h 2624136"/>
              <a:gd name="connsiteX48" fmla="*/ 433387 w 1914524"/>
              <a:gd name="connsiteY48" fmla="*/ 1042987 h 2624136"/>
              <a:gd name="connsiteX49" fmla="*/ 409575 w 1914524"/>
              <a:gd name="connsiteY49" fmla="*/ 1133475 h 2624136"/>
              <a:gd name="connsiteX50" fmla="*/ 361950 w 1914524"/>
              <a:gd name="connsiteY50" fmla="*/ 1204912 h 2624136"/>
              <a:gd name="connsiteX51" fmla="*/ 242887 w 1914524"/>
              <a:gd name="connsiteY51" fmla="*/ 1252537 h 2624136"/>
              <a:gd name="connsiteX52" fmla="*/ 128587 w 1914524"/>
              <a:gd name="connsiteY52" fmla="*/ 1300162 h 2624136"/>
              <a:gd name="connsiteX53" fmla="*/ 85725 w 1914524"/>
              <a:gd name="connsiteY53" fmla="*/ 1352550 h 2624136"/>
              <a:gd name="connsiteX54" fmla="*/ 47625 w 1914524"/>
              <a:gd name="connsiteY54" fmla="*/ 1419225 h 2624136"/>
              <a:gd name="connsiteX55" fmla="*/ 80962 w 1914524"/>
              <a:gd name="connsiteY55" fmla="*/ 1757362 h 2624136"/>
              <a:gd name="connsiteX56" fmla="*/ 85725 w 1914524"/>
              <a:gd name="connsiteY56" fmla="*/ 1814512 h 2624136"/>
              <a:gd name="connsiteX57" fmla="*/ 4762 w 1914524"/>
              <a:gd name="connsiteY57" fmla="*/ 1866900 h 2624136"/>
              <a:gd name="connsiteX58" fmla="*/ 0 w 1914524"/>
              <a:gd name="connsiteY58" fmla="*/ 2038350 h 2624136"/>
              <a:gd name="connsiteX59" fmla="*/ 23812 w 1914524"/>
              <a:gd name="connsiteY59" fmla="*/ 2347912 h 2624136"/>
              <a:gd name="connsiteX60" fmla="*/ 38100 w 1914524"/>
              <a:gd name="connsiteY60" fmla="*/ 2476500 h 2624136"/>
              <a:gd name="connsiteX61" fmla="*/ 23812 w 1914524"/>
              <a:gd name="connsiteY61" fmla="*/ 2509837 h 2624136"/>
              <a:gd name="connsiteX62" fmla="*/ 57150 w 1914524"/>
              <a:gd name="connsiteY62" fmla="*/ 2557462 h 2624136"/>
              <a:gd name="connsiteX63" fmla="*/ 180975 w 1914524"/>
              <a:gd name="connsiteY63" fmla="*/ 2538412 h 2624136"/>
              <a:gd name="connsiteX64" fmla="*/ 376237 w 1914524"/>
              <a:gd name="connsiteY64" fmla="*/ 2571750 h 2624136"/>
              <a:gd name="connsiteX65" fmla="*/ 504826 w 1914524"/>
              <a:gd name="connsiteY65" fmla="*/ 2624136 h 2624136"/>
              <a:gd name="connsiteX0" fmla="*/ 526257 w 1914524"/>
              <a:gd name="connsiteY0" fmla="*/ 2640804 h 2640804"/>
              <a:gd name="connsiteX1" fmla="*/ 600075 w 1914524"/>
              <a:gd name="connsiteY1" fmla="*/ 2490787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19150 h 2640804"/>
              <a:gd name="connsiteX45" fmla="*/ 557212 w 1914524"/>
              <a:gd name="connsiteY45" fmla="*/ 823912 h 2640804"/>
              <a:gd name="connsiteX46" fmla="*/ 457200 w 1914524"/>
              <a:gd name="connsiteY46" fmla="*/ 871537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28587 w 1914524"/>
              <a:gd name="connsiteY52" fmla="*/ 1300162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19150 h 2640804"/>
              <a:gd name="connsiteX45" fmla="*/ 557212 w 1914524"/>
              <a:gd name="connsiteY45" fmla="*/ 823912 h 2640804"/>
              <a:gd name="connsiteX46" fmla="*/ 457200 w 1914524"/>
              <a:gd name="connsiteY46" fmla="*/ 871537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28587 w 1914524"/>
              <a:gd name="connsiteY52" fmla="*/ 1300162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19150 h 2640804"/>
              <a:gd name="connsiteX45" fmla="*/ 557212 w 1914524"/>
              <a:gd name="connsiteY45" fmla="*/ 823912 h 2640804"/>
              <a:gd name="connsiteX46" fmla="*/ 457200 w 1914524"/>
              <a:gd name="connsiteY46" fmla="*/ 871537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28587 w 1914524"/>
              <a:gd name="connsiteY52" fmla="*/ 1300162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19150 h 2640804"/>
              <a:gd name="connsiteX45" fmla="*/ 557212 w 1914524"/>
              <a:gd name="connsiteY45" fmla="*/ 823912 h 2640804"/>
              <a:gd name="connsiteX46" fmla="*/ 457200 w 1914524"/>
              <a:gd name="connsiteY46" fmla="*/ 871537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19150 h 2640804"/>
              <a:gd name="connsiteX45" fmla="*/ 557212 w 1914524"/>
              <a:gd name="connsiteY45" fmla="*/ 823912 h 2640804"/>
              <a:gd name="connsiteX46" fmla="*/ 483394 w 1914524"/>
              <a:gd name="connsiteY46" fmla="*/ 881062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19150 h 2640804"/>
              <a:gd name="connsiteX45" fmla="*/ 576262 w 1914524"/>
              <a:gd name="connsiteY45" fmla="*/ 840580 h 2640804"/>
              <a:gd name="connsiteX46" fmla="*/ 483394 w 1914524"/>
              <a:gd name="connsiteY46" fmla="*/ 881062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3862 w 1914524"/>
              <a:gd name="connsiteY47" fmla="*/ 914400 h 2640804"/>
              <a:gd name="connsiteX48" fmla="*/ 433387 w 1914524"/>
              <a:gd name="connsiteY48" fmla="*/ 1042987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3862 w 1914524"/>
              <a:gd name="connsiteY47" fmla="*/ 914400 h 2640804"/>
              <a:gd name="connsiteX48" fmla="*/ 416718 w 1914524"/>
              <a:gd name="connsiteY48" fmla="*/ 1045368 h 2640804"/>
              <a:gd name="connsiteX49" fmla="*/ 409575 w 1914524"/>
              <a:gd name="connsiteY49" fmla="*/ 1133475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3862 w 1914524"/>
              <a:gd name="connsiteY47" fmla="*/ 914400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3862 w 1914524"/>
              <a:gd name="connsiteY47" fmla="*/ 914400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28687 w 1914524"/>
              <a:gd name="connsiteY38" fmla="*/ 347662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8625 w 1914524"/>
              <a:gd name="connsiteY47" fmla="*/ 923925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85837 w 1914524"/>
              <a:gd name="connsiteY37" fmla="*/ 309562 h 2640804"/>
              <a:gd name="connsiteX38" fmla="*/ 940593 w 1914524"/>
              <a:gd name="connsiteY38" fmla="*/ 361949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8625 w 1914524"/>
              <a:gd name="connsiteY47" fmla="*/ 923925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76325 w 1914524"/>
              <a:gd name="connsiteY36" fmla="*/ 276225 h 2640804"/>
              <a:gd name="connsiteX37" fmla="*/ 995362 w 1914524"/>
              <a:gd name="connsiteY37" fmla="*/ 321468 h 2640804"/>
              <a:gd name="connsiteX38" fmla="*/ 940593 w 1914524"/>
              <a:gd name="connsiteY38" fmla="*/ 361949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8625 w 1914524"/>
              <a:gd name="connsiteY47" fmla="*/ 923925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9675 w 1914524"/>
              <a:gd name="connsiteY35" fmla="*/ 295275 h 2640804"/>
              <a:gd name="connsiteX36" fmla="*/ 1088231 w 1914524"/>
              <a:gd name="connsiteY36" fmla="*/ 290513 h 2640804"/>
              <a:gd name="connsiteX37" fmla="*/ 995362 w 1914524"/>
              <a:gd name="connsiteY37" fmla="*/ 321468 h 2640804"/>
              <a:gd name="connsiteX38" fmla="*/ 940593 w 1914524"/>
              <a:gd name="connsiteY38" fmla="*/ 361949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8625 w 1914524"/>
              <a:gd name="connsiteY47" fmla="*/ 923925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 name="connsiteX0" fmla="*/ 526257 w 1914524"/>
              <a:gd name="connsiteY0" fmla="*/ 2640804 h 2640804"/>
              <a:gd name="connsiteX1" fmla="*/ 619125 w 1914524"/>
              <a:gd name="connsiteY1" fmla="*/ 2495549 h 2640804"/>
              <a:gd name="connsiteX2" fmla="*/ 538162 w 1914524"/>
              <a:gd name="connsiteY2" fmla="*/ 2355056 h 2640804"/>
              <a:gd name="connsiteX3" fmla="*/ 581025 w 1914524"/>
              <a:gd name="connsiteY3" fmla="*/ 2247900 h 2640804"/>
              <a:gd name="connsiteX4" fmla="*/ 571500 w 1914524"/>
              <a:gd name="connsiteY4" fmla="*/ 2200275 h 2640804"/>
              <a:gd name="connsiteX5" fmla="*/ 471487 w 1914524"/>
              <a:gd name="connsiteY5" fmla="*/ 2033587 h 2640804"/>
              <a:gd name="connsiteX6" fmla="*/ 476250 w 1914524"/>
              <a:gd name="connsiteY6" fmla="*/ 1871662 h 2640804"/>
              <a:gd name="connsiteX7" fmla="*/ 490537 w 1914524"/>
              <a:gd name="connsiteY7" fmla="*/ 1781175 h 2640804"/>
              <a:gd name="connsiteX8" fmla="*/ 523875 w 1914524"/>
              <a:gd name="connsiteY8" fmla="*/ 1628775 h 2640804"/>
              <a:gd name="connsiteX9" fmla="*/ 590550 w 1914524"/>
              <a:gd name="connsiteY9" fmla="*/ 1457325 h 2640804"/>
              <a:gd name="connsiteX10" fmla="*/ 719137 w 1914524"/>
              <a:gd name="connsiteY10" fmla="*/ 1314450 h 2640804"/>
              <a:gd name="connsiteX11" fmla="*/ 885825 w 1914524"/>
              <a:gd name="connsiteY11" fmla="*/ 1257300 h 2640804"/>
              <a:gd name="connsiteX12" fmla="*/ 1002506 w 1914524"/>
              <a:gd name="connsiteY12" fmla="*/ 1238249 h 2640804"/>
              <a:gd name="connsiteX13" fmla="*/ 1081087 w 1914524"/>
              <a:gd name="connsiteY13" fmla="*/ 1200150 h 2640804"/>
              <a:gd name="connsiteX14" fmla="*/ 1004887 w 1914524"/>
              <a:gd name="connsiteY14" fmla="*/ 1143000 h 2640804"/>
              <a:gd name="connsiteX15" fmla="*/ 952500 w 1914524"/>
              <a:gd name="connsiteY15" fmla="*/ 1052512 h 2640804"/>
              <a:gd name="connsiteX16" fmla="*/ 957262 w 1914524"/>
              <a:gd name="connsiteY16" fmla="*/ 957262 h 2640804"/>
              <a:gd name="connsiteX17" fmla="*/ 1054894 w 1914524"/>
              <a:gd name="connsiteY17" fmla="*/ 821531 h 2640804"/>
              <a:gd name="connsiteX18" fmla="*/ 1171575 w 1914524"/>
              <a:gd name="connsiteY18" fmla="*/ 733425 h 2640804"/>
              <a:gd name="connsiteX19" fmla="*/ 1328737 w 1914524"/>
              <a:gd name="connsiteY19" fmla="*/ 647700 h 2640804"/>
              <a:gd name="connsiteX20" fmla="*/ 1497806 w 1914524"/>
              <a:gd name="connsiteY20" fmla="*/ 571500 h 2640804"/>
              <a:gd name="connsiteX21" fmla="*/ 1552575 w 1914524"/>
              <a:gd name="connsiteY21" fmla="*/ 540544 h 2640804"/>
              <a:gd name="connsiteX22" fmla="*/ 1557337 w 1914524"/>
              <a:gd name="connsiteY22" fmla="*/ 428625 h 2640804"/>
              <a:gd name="connsiteX23" fmla="*/ 1543050 w 1914524"/>
              <a:gd name="connsiteY23" fmla="*/ 426243 h 2640804"/>
              <a:gd name="connsiteX24" fmla="*/ 1564481 w 1914524"/>
              <a:gd name="connsiteY24" fmla="*/ 350044 h 2640804"/>
              <a:gd name="connsiteX25" fmla="*/ 1721643 w 1914524"/>
              <a:gd name="connsiteY25" fmla="*/ 276224 h 2640804"/>
              <a:gd name="connsiteX26" fmla="*/ 1828799 w 1914524"/>
              <a:gd name="connsiteY26" fmla="*/ 192881 h 2640804"/>
              <a:gd name="connsiteX27" fmla="*/ 1914524 w 1914524"/>
              <a:gd name="connsiteY27" fmla="*/ 140493 h 2640804"/>
              <a:gd name="connsiteX28" fmla="*/ 1814512 w 1914524"/>
              <a:gd name="connsiteY28" fmla="*/ 80962 h 2640804"/>
              <a:gd name="connsiteX29" fmla="*/ 1624012 w 1914524"/>
              <a:gd name="connsiteY29" fmla="*/ 23812 h 2640804"/>
              <a:gd name="connsiteX30" fmla="*/ 1457325 w 1914524"/>
              <a:gd name="connsiteY30" fmla="*/ 4762 h 2640804"/>
              <a:gd name="connsiteX31" fmla="*/ 1314450 w 1914524"/>
              <a:gd name="connsiteY31" fmla="*/ 0 h 2640804"/>
              <a:gd name="connsiteX32" fmla="*/ 1276350 w 1914524"/>
              <a:gd name="connsiteY32" fmla="*/ 21431 h 2640804"/>
              <a:gd name="connsiteX33" fmla="*/ 1309687 w 1914524"/>
              <a:gd name="connsiteY33" fmla="*/ 142875 h 2640804"/>
              <a:gd name="connsiteX34" fmla="*/ 1238250 w 1914524"/>
              <a:gd name="connsiteY34" fmla="*/ 242887 h 2640804"/>
              <a:gd name="connsiteX35" fmla="*/ 1200150 w 1914524"/>
              <a:gd name="connsiteY35" fmla="*/ 302419 h 2640804"/>
              <a:gd name="connsiteX36" fmla="*/ 1088231 w 1914524"/>
              <a:gd name="connsiteY36" fmla="*/ 290513 h 2640804"/>
              <a:gd name="connsiteX37" fmla="*/ 995362 w 1914524"/>
              <a:gd name="connsiteY37" fmla="*/ 321468 h 2640804"/>
              <a:gd name="connsiteX38" fmla="*/ 940593 w 1914524"/>
              <a:gd name="connsiteY38" fmla="*/ 361949 h 2640804"/>
              <a:gd name="connsiteX39" fmla="*/ 914400 w 1914524"/>
              <a:gd name="connsiteY39" fmla="*/ 447675 h 2640804"/>
              <a:gd name="connsiteX40" fmla="*/ 885825 w 1914524"/>
              <a:gd name="connsiteY40" fmla="*/ 514350 h 2640804"/>
              <a:gd name="connsiteX41" fmla="*/ 828675 w 1914524"/>
              <a:gd name="connsiteY41" fmla="*/ 561975 h 2640804"/>
              <a:gd name="connsiteX42" fmla="*/ 781050 w 1914524"/>
              <a:gd name="connsiteY42" fmla="*/ 671512 h 2640804"/>
              <a:gd name="connsiteX43" fmla="*/ 742950 w 1914524"/>
              <a:gd name="connsiteY43" fmla="*/ 790575 h 2640804"/>
              <a:gd name="connsiteX44" fmla="*/ 714375 w 1914524"/>
              <a:gd name="connsiteY44" fmla="*/ 833438 h 2640804"/>
              <a:gd name="connsiteX45" fmla="*/ 576262 w 1914524"/>
              <a:gd name="connsiteY45" fmla="*/ 840580 h 2640804"/>
              <a:gd name="connsiteX46" fmla="*/ 483394 w 1914524"/>
              <a:gd name="connsiteY46" fmla="*/ 881062 h 2640804"/>
              <a:gd name="connsiteX47" fmla="*/ 428625 w 1914524"/>
              <a:gd name="connsiteY47" fmla="*/ 923925 h 2640804"/>
              <a:gd name="connsiteX48" fmla="*/ 416718 w 1914524"/>
              <a:gd name="connsiteY48" fmla="*/ 1045368 h 2640804"/>
              <a:gd name="connsiteX49" fmla="*/ 397669 w 1914524"/>
              <a:gd name="connsiteY49" fmla="*/ 1188244 h 2640804"/>
              <a:gd name="connsiteX50" fmla="*/ 361950 w 1914524"/>
              <a:gd name="connsiteY50" fmla="*/ 1204912 h 2640804"/>
              <a:gd name="connsiteX51" fmla="*/ 242887 w 1914524"/>
              <a:gd name="connsiteY51" fmla="*/ 1252537 h 2640804"/>
              <a:gd name="connsiteX52" fmla="*/ 152399 w 1914524"/>
              <a:gd name="connsiteY52" fmla="*/ 1326356 h 2640804"/>
              <a:gd name="connsiteX53" fmla="*/ 85725 w 1914524"/>
              <a:gd name="connsiteY53" fmla="*/ 1352550 h 2640804"/>
              <a:gd name="connsiteX54" fmla="*/ 47625 w 1914524"/>
              <a:gd name="connsiteY54" fmla="*/ 1419225 h 2640804"/>
              <a:gd name="connsiteX55" fmla="*/ 80962 w 1914524"/>
              <a:gd name="connsiteY55" fmla="*/ 1757362 h 2640804"/>
              <a:gd name="connsiteX56" fmla="*/ 85725 w 1914524"/>
              <a:gd name="connsiteY56" fmla="*/ 1814512 h 2640804"/>
              <a:gd name="connsiteX57" fmla="*/ 4762 w 1914524"/>
              <a:gd name="connsiteY57" fmla="*/ 1866900 h 2640804"/>
              <a:gd name="connsiteX58" fmla="*/ 0 w 1914524"/>
              <a:gd name="connsiteY58" fmla="*/ 2038350 h 2640804"/>
              <a:gd name="connsiteX59" fmla="*/ 23812 w 1914524"/>
              <a:gd name="connsiteY59" fmla="*/ 2347912 h 2640804"/>
              <a:gd name="connsiteX60" fmla="*/ 38100 w 1914524"/>
              <a:gd name="connsiteY60" fmla="*/ 2476500 h 2640804"/>
              <a:gd name="connsiteX61" fmla="*/ 23812 w 1914524"/>
              <a:gd name="connsiteY61" fmla="*/ 2509837 h 2640804"/>
              <a:gd name="connsiteX62" fmla="*/ 57150 w 1914524"/>
              <a:gd name="connsiteY62" fmla="*/ 2557462 h 2640804"/>
              <a:gd name="connsiteX63" fmla="*/ 180975 w 1914524"/>
              <a:gd name="connsiteY63" fmla="*/ 2538412 h 2640804"/>
              <a:gd name="connsiteX64" fmla="*/ 376237 w 1914524"/>
              <a:gd name="connsiteY64" fmla="*/ 2571750 h 2640804"/>
              <a:gd name="connsiteX65" fmla="*/ 526257 w 1914524"/>
              <a:gd name="connsiteY65" fmla="*/ 2640804 h 264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14524" h="2640804">
                <a:moveTo>
                  <a:pt x="526257" y="2640804"/>
                </a:moveTo>
                <a:cubicBezTo>
                  <a:pt x="557213" y="2592386"/>
                  <a:pt x="564357" y="2539204"/>
                  <a:pt x="619125" y="2495549"/>
                </a:cubicBezTo>
                <a:lnTo>
                  <a:pt x="538162" y="2355056"/>
                </a:lnTo>
                <a:lnTo>
                  <a:pt x="581025" y="2247900"/>
                </a:lnTo>
                <a:lnTo>
                  <a:pt x="571500" y="2200275"/>
                </a:lnTo>
                <a:lnTo>
                  <a:pt x="471487" y="2033587"/>
                </a:lnTo>
                <a:lnTo>
                  <a:pt x="476250" y="1871662"/>
                </a:lnTo>
                <a:lnTo>
                  <a:pt x="490537" y="1781175"/>
                </a:lnTo>
                <a:lnTo>
                  <a:pt x="523875" y="1628775"/>
                </a:lnTo>
                <a:lnTo>
                  <a:pt x="590550" y="1457325"/>
                </a:lnTo>
                <a:lnTo>
                  <a:pt x="719137" y="1314450"/>
                </a:lnTo>
                <a:lnTo>
                  <a:pt x="885825" y="1257300"/>
                </a:lnTo>
                <a:lnTo>
                  <a:pt x="1002506" y="1238249"/>
                </a:lnTo>
                <a:lnTo>
                  <a:pt x="1081087" y="1200150"/>
                </a:lnTo>
                <a:lnTo>
                  <a:pt x="1004887" y="1143000"/>
                </a:lnTo>
                <a:lnTo>
                  <a:pt x="952500" y="1052512"/>
                </a:lnTo>
                <a:lnTo>
                  <a:pt x="957262" y="957262"/>
                </a:lnTo>
                <a:lnTo>
                  <a:pt x="1054894" y="821531"/>
                </a:lnTo>
                <a:lnTo>
                  <a:pt x="1171575" y="733425"/>
                </a:lnTo>
                <a:lnTo>
                  <a:pt x="1328737" y="647700"/>
                </a:lnTo>
                <a:lnTo>
                  <a:pt x="1497806" y="571500"/>
                </a:lnTo>
                <a:lnTo>
                  <a:pt x="1552575" y="540544"/>
                </a:lnTo>
                <a:lnTo>
                  <a:pt x="1557337" y="428625"/>
                </a:lnTo>
                <a:lnTo>
                  <a:pt x="1543050" y="426243"/>
                </a:lnTo>
                <a:lnTo>
                  <a:pt x="1564481" y="350044"/>
                </a:lnTo>
                <a:lnTo>
                  <a:pt x="1721643" y="276224"/>
                </a:lnTo>
                <a:lnTo>
                  <a:pt x="1828799" y="192881"/>
                </a:lnTo>
                <a:lnTo>
                  <a:pt x="1914524" y="140493"/>
                </a:lnTo>
                <a:lnTo>
                  <a:pt x="1814512" y="80962"/>
                </a:lnTo>
                <a:lnTo>
                  <a:pt x="1624012" y="23812"/>
                </a:lnTo>
                <a:lnTo>
                  <a:pt x="1457325" y="4762"/>
                </a:lnTo>
                <a:lnTo>
                  <a:pt x="1314450" y="0"/>
                </a:lnTo>
                <a:lnTo>
                  <a:pt x="1276350" y="21431"/>
                </a:lnTo>
                <a:lnTo>
                  <a:pt x="1309687" y="142875"/>
                </a:lnTo>
                <a:lnTo>
                  <a:pt x="1238250" y="242887"/>
                </a:lnTo>
                <a:lnTo>
                  <a:pt x="1200150" y="302419"/>
                </a:lnTo>
                <a:lnTo>
                  <a:pt x="1088231" y="290513"/>
                </a:lnTo>
                <a:lnTo>
                  <a:pt x="995362" y="321468"/>
                </a:lnTo>
                <a:lnTo>
                  <a:pt x="940593" y="361949"/>
                </a:lnTo>
                <a:lnTo>
                  <a:pt x="914400" y="447675"/>
                </a:lnTo>
                <a:lnTo>
                  <a:pt x="885825" y="514350"/>
                </a:lnTo>
                <a:lnTo>
                  <a:pt x="828675" y="561975"/>
                </a:lnTo>
                <a:lnTo>
                  <a:pt x="781050" y="671512"/>
                </a:lnTo>
                <a:lnTo>
                  <a:pt x="742950" y="790575"/>
                </a:lnTo>
                <a:lnTo>
                  <a:pt x="714375" y="833438"/>
                </a:lnTo>
                <a:lnTo>
                  <a:pt x="576262" y="840580"/>
                </a:lnTo>
                <a:lnTo>
                  <a:pt x="483394" y="881062"/>
                </a:lnTo>
                <a:lnTo>
                  <a:pt x="428625" y="923925"/>
                </a:lnTo>
                <a:lnTo>
                  <a:pt x="416718" y="1045368"/>
                </a:lnTo>
                <a:cubicBezTo>
                  <a:pt x="410368" y="1092993"/>
                  <a:pt x="394494" y="1102519"/>
                  <a:pt x="397669" y="1188244"/>
                </a:cubicBezTo>
                <a:lnTo>
                  <a:pt x="361950" y="1204912"/>
                </a:lnTo>
                <a:lnTo>
                  <a:pt x="242887" y="1252537"/>
                </a:lnTo>
                <a:lnTo>
                  <a:pt x="152399" y="1326356"/>
                </a:lnTo>
                <a:lnTo>
                  <a:pt x="85725" y="1352550"/>
                </a:lnTo>
                <a:lnTo>
                  <a:pt x="47625" y="1419225"/>
                </a:lnTo>
                <a:lnTo>
                  <a:pt x="80962" y="1757362"/>
                </a:lnTo>
                <a:lnTo>
                  <a:pt x="85725" y="1814512"/>
                </a:lnTo>
                <a:lnTo>
                  <a:pt x="4762" y="1866900"/>
                </a:lnTo>
                <a:lnTo>
                  <a:pt x="0" y="2038350"/>
                </a:lnTo>
                <a:lnTo>
                  <a:pt x="23812" y="2347912"/>
                </a:lnTo>
                <a:lnTo>
                  <a:pt x="38100" y="2476500"/>
                </a:lnTo>
                <a:lnTo>
                  <a:pt x="23812" y="2509837"/>
                </a:lnTo>
                <a:lnTo>
                  <a:pt x="57150" y="2557462"/>
                </a:lnTo>
                <a:lnTo>
                  <a:pt x="180975" y="2538412"/>
                </a:lnTo>
                <a:lnTo>
                  <a:pt x="376237" y="2571750"/>
                </a:lnTo>
                <a:lnTo>
                  <a:pt x="526257" y="2640804"/>
                </a:lnTo>
                <a:close/>
              </a:path>
            </a:pathLst>
          </a:cu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2" name="Free-form: Shape 11">
            <a:extLst>
              <a:ext uri="{FF2B5EF4-FFF2-40B4-BE49-F238E27FC236}">
                <a16:creationId xmlns:a16="http://schemas.microsoft.com/office/drawing/2014/main" id="{8B0FA2FE-6FB2-B4DF-D654-2CA63E480065}"/>
              </a:ext>
            </a:extLst>
          </p:cNvPr>
          <p:cNvSpPr/>
          <p:nvPr/>
        </p:nvSpPr>
        <p:spPr>
          <a:xfrm>
            <a:off x="1062038" y="3719513"/>
            <a:ext cx="1057275" cy="962025"/>
          </a:xfrm>
          <a:custGeom>
            <a:avLst/>
            <a:gdLst>
              <a:gd name="connsiteX0" fmla="*/ 707231 w 1057275"/>
              <a:gd name="connsiteY0" fmla="*/ 962025 h 962025"/>
              <a:gd name="connsiteX1" fmla="*/ 521493 w 1057275"/>
              <a:gd name="connsiteY1" fmla="*/ 926306 h 962025"/>
              <a:gd name="connsiteX2" fmla="*/ 314325 w 1057275"/>
              <a:gd name="connsiteY2" fmla="*/ 919162 h 962025"/>
              <a:gd name="connsiteX3" fmla="*/ 176212 w 1057275"/>
              <a:gd name="connsiteY3" fmla="*/ 850106 h 962025"/>
              <a:gd name="connsiteX4" fmla="*/ 88106 w 1057275"/>
              <a:gd name="connsiteY4" fmla="*/ 764381 h 962025"/>
              <a:gd name="connsiteX5" fmla="*/ 28575 w 1057275"/>
              <a:gd name="connsiteY5" fmla="*/ 690562 h 962025"/>
              <a:gd name="connsiteX6" fmla="*/ 0 w 1057275"/>
              <a:gd name="connsiteY6" fmla="*/ 583406 h 962025"/>
              <a:gd name="connsiteX7" fmla="*/ 161925 w 1057275"/>
              <a:gd name="connsiteY7" fmla="*/ 500062 h 962025"/>
              <a:gd name="connsiteX8" fmla="*/ 178593 w 1057275"/>
              <a:gd name="connsiteY8" fmla="*/ 495300 h 962025"/>
              <a:gd name="connsiteX9" fmla="*/ 230981 w 1057275"/>
              <a:gd name="connsiteY9" fmla="*/ 371475 h 962025"/>
              <a:gd name="connsiteX10" fmla="*/ 292893 w 1057275"/>
              <a:gd name="connsiteY10" fmla="*/ 266700 h 962025"/>
              <a:gd name="connsiteX11" fmla="*/ 316706 w 1057275"/>
              <a:gd name="connsiteY11" fmla="*/ 209550 h 962025"/>
              <a:gd name="connsiteX12" fmla="*/ 371475 w 1057275"/>
              <a:gd name="connsiteY12" fmla="*/ 185737 h 962025"/>
              <a:gd name="connsiteX13" fmla="*/ 495300 w 1057275"/>
              <a:gd name="connsiteY13" fmla="*/ 157162 h 962025"/>
              <a:gd name="connsiteX14" fmla="*/ 604837 w 1057275"/>
              <a:gd name="connsiteY14" fmla="*/ 121443 h 962025"/>
              <a:gd name="connsiteX15" fmla="*/ 692943 w 1057275"/>
              <a:gd name="connsiteY15" fmla="*/ 133350 h 962025"/>
              <a:gd name="connsiteX16" fmla="*/ 845343 w 1057275"/>
              <a:gd name="connsiteY16" fmla="*/ 47625 h 962025"/>
              <a:gd name="connsiteX17" fmla="*/ 997743 w 1057275"/>
              <a:gd name="connsiteY17" fmla="*/ 0 h 962025"/>
              <a:gd name="connsiteX18" fmla="*/ 997743 w 1057275"/>
              <a:gd name="connsiteY18" fmla="*/ 152400 h 962025"/>
              <a:gd name="connsiteX19" fmla="*/ 1000125 w 1057275"/>
              <a:gd name="connsiteY19" fmla="*/ 250031 h 962025"/>
              <a:gd name="connsiteX20" fmla="*/ 1033462 w 1057275"/>
              <a:gd name="connsiteY20" fmla="*/ 583406 h 962025"/>
              <a:gd name="connsiteX21" fmla="*/ 1038225 w 1057275"/>
              <a:gd name="connsiteY21" fmla="*/ 604837 h 962025"/>
              <a:gd name="connsiteX22" fmla="*/ 1028700 w 1057275"/>
              <a:gd name="connsiteY22" fmla="*/ 631031 h 962025"/>
              <a:gd name="connsiteX23" fmla="*/ 1057275 w 1057275"/>
              <a:gd name="connsiteY23" fmla="*/ 678656 h 962025"/>
              <a:gd name="connsiteX24" fmla="*/ 954881 w 1057275"/>
              <a:gd name="connsiteY24" fmla="*/ 711993 h 962025"/>
              <a:gd name="connsiteX25" fmla="*/ 707231 w 1057275"/>
              <a:gd name="connsiteY25" fmla="*/ 962025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57275" h="962025">
                <a:moveTo>
                  <a:pt x="707231" y="962025"/>
                </a:moveTo>
                <a:lnTo>
                  <a:pt x="521493" y="926306"/>
                </a:lnTo>
                <a:lnTo>
                  <a:pt x="314325" y="919162"/>
                </a:lnTo>
                <a:lnTo>
                  <a:pt x="176212" y="850106"/>
                </a:lnTo>
                <a:lnTo>
                  <a:pt x="88106" y="764381"/>
                </a:lnTo>
                <a:lnTo>
                  <a:pt x="28575" y="690562"/>
                </a:lnTo>
                <a:lnTo>
                  <a:pt x="0" y="583406"/>
                </a:lnTo>
                <a:lnTo>
                  <a:pt x="161925" y="500062"/>
                </a:lnTo>
                <a:lnTo>
                  <a:pt x="178593" y="495300"/>
                </a:lnTo>
                <a:lnTo>
                  <a:pt x="230981" y="371475"/>
                </a:lnTo>
                <a:lnTo>
                  <a:pt x="292893" y="266700"/>
                </a:lnTo>
                <a:lnTo>
                  <a:pt x="316706" y="209550"/>
                </a:lnTo>
                <a:lnTo>
                  <a:pt x="371475" y="185737"/>
                </a:lnTo>
                <a:lnTo>
                  <a:pt x="495300" y="157162"/>
                </a:lnTo>
                <a:lnTo>
                  <a:pt x="604837" y="121443"/>
                </a:lnTo>
                <a:lnTo>
                  <a:pt x="692943" y="133350"/>
                </a:lnTo>
                <a:lnTo>
                  <a:pt x="845343" y="47625"/>
                </a:lnTo>
                <a:lnTo>
                  <a:pt x="997743" y="0"/>
                </a:lnTo>
                <a:lnTo>
                  <a:pt x="997743" y="152400"/>
                </a:lnTo>
                <a:lnTo>
                  <a:pt x="1000125" y="250031"/>
                </a:lnTo>
                <a:lnTo>
                  <a:pt x="1033462" y="583406"/>
                </a:lnTo>
                <a:lnTo>
                  <a:pt x="1038225" y="604837"/>
                </a:lnTo>
                <a:lnTo>
                  <a:pt x="1028700" y="631031"/>
                </a:lnTo>
                <a:lnTo>
                  <a:pt x="1057275" y="678656"/>
                </a:lnTo>
                <a:lnTo>
                  <a:pt x="954881" y="711993"/>
                </a:lnTo>
                <a:lnTo>
                  <a:pt x="707231" y="962025"/>
                </a:lnTo>
                <a:close/>
              </a:path>
            </a:pathLst>
          </a:custGeom>
          <a:solidFill>
            <a:srgbClr val="A40000">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3" name="Free-form: Shape 12">
            <a:extLst>
              <a:ext uri="{FF2B5EF4-FFF2-40B4-BE49-F238E27FC236}">
                <a16:creationId xmlns:a16="http://schemas.microsoft.com/office/drawing/2014/main" id="{64A4CBC9-7FE4-7F97-C8D8-FF3910A52A01}"/>
              </a:ext>
            </a:extLst>
          </p:cNvPr>
          <p:cNvSpPr/>
          <p:nvPr/>
        </p:nvSpPr>
        <p:spPr>
          <a:xfrm>
            <a:off x="2524125" y="1990725"/>
            <a:ext cx="2019300" cy="2319338"/>
          </a:xfrm>
          <a:custGeom>
            <a:avLst/>
            <a:gdLst>
              <a:gd name="connsiteX0" fmla="*/ 152400 w 2019300"/>
              <a:gd name="connsiteY0" fmla="*/ 2319338 h 2319338"/>
              <a:gd name="connsiteX1" fmla="*/ 280988 w 2019300"/>
              <a:gd name="connsiteY1" fmla="*/ 2228850 h 2319338"/>
              <a:gd name="connsiteX2" fmla="*/ 461963 w 2019300"/>
              <a:gd name="connsiteY2" fmla="*/ 2062163 h 2319338"/>
              <a:gd name="connsiteX3" fmla="*/ 642938 w 2019300"/>
              <a:gd name="connsiteY3" fmla="*/ 1985963 h 2319338"/>
              <a:gd name="connsiteX4" fmla="*/ 719138 w 2019300"/>
              <a:gd name="connsiteY4" fmla="*/ 1938338 h 2319338"/>
              <a:gd name="connsiteX5" fmla="*/ 781050 w 2019300"/>
              <a:gd name="connsiteY5" fmla="*/ 1666875 h 2319338"/>
              <a:gd name="connsiteX6" fmla="*/ 738188 w 2019300"/>
              <a:gd name="connsiteY6" fmla="*/ 1466850 h 2319338"/>
              <a:gd name="connsiteX7" fmla="*/ 738188 w 2019300"/>
              <a:gd name="connsiteY7" fmla="*/ 1390650 h 2319338"/>
              <a:gd name="connsiteX8" fmla="*/ 833438 w 2019300"/>
              <a:gd name="connsiteY8" fmla="*/ 1181100 h 2319338"/>
              <a:gd name="connsiteX9" fmla="*/ 981075 w 2019300"/>
              <a:gd name="connsiteY9" fmla="*/ 957263 h 2319338"/>
              <a:gd name="connsiteX10" fmla="*/ 1095375 w 2019300"/>
              <a:gd name="connsiteY10" fmla="*/ 819150 h 2319338"/>
              <a:gd name="connsiteX11" fmla="*/ 1214438 w 2019300"/>
              <a:gd name="connsiteY11" fmla="*/ 790575 h 2319338"/>
              <a:gd name="connsiteX12" fmla="*/ 1333500 w 2019300"/>
              <a:gd name="connsiteY12" fmla="*/ 776288 h 2319338"/>
              <a:gd name="connsiteX13" fmla="*/ 1476375 w 2019300"/>
              <a:gd name="connsiteY13" fmla="*/ 704850 h 2319338"/>
              <a:gd name="connsiteX14" fmla="*/ 1604963 w 2019300"/>
              <a:gd name="connsiteY14" fmla="*/ 676275 h 2319338"/>
              <a:gd name="connsiteX15" fmla="*/ 1557338 w 2019300"/>
              <a:gd name="connsiteY15" fmla="*/ 528638 h 2319338"/>
              <a:gd name="connsiteX16" fmla="*/ 1495425 w 2019300"/>
              <a:gd name="connsiteY16" fmla="*/ 395288 h 2319338"/>
              <a:gd name="connsiteX17" fmla="*/ 1471613 w 2019300"/>
              <a:gd name="connsiteY17" fmla="*/ 357188 h 2319338"/>
              <a:gd name="connsiteX18" fmla="*/ 1576388 w 2019300"/>
              <a:gd name="connsiteY18" fmla="*/ 257175 h 2319338"/>
              <a:gd name="connsiteX19" fmla="*/ 1666875 w 2019300"/>
              <a:gd name="connsiteY19" fmla="*/ 228600 h 2319338"/>
              <a:gd name="connsiteX20" fmla="*/ 1885950 w 2019300"/>
              <a:gd name="connsiteY20" fmla="*/ 290513 h 2319338"/>
              <a:gd name="connsiteX21" fmla="*/ 1952625 w 2019300"/>
              <a:gd name="connsiteY21" fmla="*/ 314325 h 2319338"/>
              <a:gd name="connsiteX22" fmla="*/ 2019300 w 2019300"/>
              <a:gd name="connsiteY22" fmla="*/ 252413 h 2319338"/>
              <a:gd name="connsiteX23" fmla="*/ 1976438 w 2019300"/>
              <a:gd name="connsiteY23" fmla="*/ 200025 h 2319338"/>
              <a:gd name="connsiteX24" fmla="*/ 1785938 w 2019300"/>
              <a:gd name="connsiteY24" fmla="*/ 100013 h 2319338"/>
              <a:gd name="connsiteX25" fmla="*/ 1662113 w 2019300"/>
              <a:gd name="connsiteY25" fmla="*/ 33338 h 2319338"/>
              <a:gd name="connsiteX26" fmla="*/ 1485900 w 2019300"/>
              <a:gd name="connsiteY26" fmla="*/ 4763 h 2319338"/>
              <a:gd name="connsiteX27" fmla="*/ 1423988 w 2019300"/>
              <a:gd name="connsiteY27" fmla="*/ 0 h 2319338"/>
              <a:gd name="connsiteX28" fmla="*/ 1323975 w 2019300"/>
              <a:gd name="connsiteY28" fmla="*/ 90488 h 2319338"/>
              <a:gd name="connsiteX29" fmla="*/ 1271588 w 2019300"/>
              <a:gd name="connsiteY29" fmla="*/ 128588 h 2319338"/>
              <a:gd name="connsiteX30" fmla="*/ 1090613 w 2019300"/>
              <a:gd name="connsiteY30" fmla="*/ 204788 h 2319338"/>
              <a:gd name="connsiteX31" fmla="*/ 1095375 w 2019300"/>
              <a:gd name="connsiteY31" fmla="*/ 390525 h 2319338"/>
              <a:gd name="connsiteX32" fmla="*/ 942975 w 2019300"/>
              <a:gd name="connsiteY32" fmla="*/ 457200 h 2319338"/>
              <a:gd name="connsiteX33" fmla="*/ 728663 w 2019300"/>
              <a:gd name="connsiteY33" fmla="*/ 557213 h 2319338"/>
              <a:gd name="connsiteX34" fmla="*/ 638175 w 2019300"/>
              <a:gd name="connsiteY34" fmla="*/ 638175 h 2319338"/>
              <a:gd name="connsiteX35" fmla="*/ 533400 w 2019300"/>
              <a:gd name="connsiteY35" fmla="*/ 747713 h 2319338"/>
              <a:gd name="connsiteX36" fmla="*/ 485775 w 2019300"/>
              <a:gd name="connsiteY36" fmla="*/ 828675 h 2319338"/>
              <a:gd name="connsiteX37" fmla="*/ 504825 w 2019300"/>
              <a:gd name="connsiteY37" fmla="*/ 914400 h 2319338"/>
              <a:gd name="connsiteX38" fmla="*/ 557213 w 2019300"/>
              <a:gd name="connsiteY38" fmla="*/ 981075 h 2319338"/>
              <a:gd name="connsiteX39" fmla="*/ 614363 w 2019300"/>
              <a:gd name="connsiteY39" fmla="*/ 1028700 h 2319338"/>
              <a:gd name="connsiteX40" fmla="*/ 595313 w 2019300"/>
              <a:gd name="connsiteY40" fmla="*/ 1071563 h 2319338"/>
              <a:gd name="connsiteX41" fmla="*/ 452438 w 2019300"/>
              <a:gd name="connsiteY41" fmla="*/ 1100138 h 2319338"/>
              <a:gd name="connsiteX42" fmla="*/ 280988 w 2019300"/>
              <a:gd name="connsiteY42" fmla="*/ 1157288 h 2319338"/>
              <a:gd name="connsiteX43" fmla="*/ 190500 w 2019300"/>
              <a:gd name="connsiteY43" fmla="*/ 1214438 h 2319338"/>
              <a:gd name="connsiteX44" fmla="*/ 109538 w 2019300"/>
              <a:gd name="connsiteY44" fmla="*/ 1357313 h 2319338"/>
              <a:gd name="connsiteX45" fmla="*/ 38100 w 2019300"/>
              <a:gd name="connsiteY45" fmla="*/ 1528763 h 2319338"/>
              <a:gd name="connsiteX46" fmla="*/ 4763 w 2019300"/>
              <a:gd name="connsiteY46" fmla="*/ 1795463 h 2319338"/>
              <a:gd name="connsiteX47" fmla="*/ 0 w 2019300"/>
              <a:gd name="connsiteY47" fmla="*/ 1871663 h 2319338"/>
              <a:gd name="connsiteX48" fmla="*/ 123825 w 2019300"/>
              <a:gd name="connsiteY48" fmla="*/ 2081213 h 2319338"/>
              <a:gd name="connsiteX49" fmla="*/ 80963 w 2019300"/>
              <a:gd name="connsiteY49" fmla="*/ 2195513 h 2319338"/>
              <a:gd name="connsiteX50" fmla="*/ 152400 w 2019300"/>
              <a:gd name="connsiteY50" fmla="*/ 2319338 h 2319338"/>
              <a:gd name="connsiteX0" fmla="*/ 152400 w 2019300"/>
              <a:gd name="connsiteY0" fmla="*/ 2319338 h 2319338"/>
              <a:gd name="connsiteX1" fmla="*/ 280988 w 2019300"/>
              <a:gd name="connsiteY1" fmla="*/ 2228850 h 2319338"/>
              <a:gd name="connsiteX2" fmla="*/ 471488 w 2019300"/>
              <a:gd name="connsiteY2" fmla="*/ 2090738 h 2319338"/>
              <a:gd name="connsiteX3" fmla="*/ 642938 w 2019300"/>
              <a:gd name="connsiteY3" fmla="*/ 1985963 h 2319338"/>
              <a:gd name="connsiteX4" fmla="*/ 719138 w 2019300"/>
              <a:gd name="connsiteY4" fmla="*/ 1938338 h 2319338"/>
              <a:gd name="connsiteX5" fmla="*/ 781050 w 2019300"/>
              <a:gd name="connsiteY5" fmla="*/ 1666875 h 2319338"/>
              <a:gd name="connsiteX6" fmla="*/ 738188 w 2019300"/>
              <a:gd name="connsiteY6" fmla="*/ 1466850 h 2319338"/>
              <a:gd name="connsiteX7" fmla="*/ 738188 w 2019300"/>
              <a:gd name="connsiteY7" fmla="*/ 1390650 h 2319338"/>
              <a:gd name="connsiteX8" fmla="*/ 833438 w 2019300"/>
              <a:gd name="connsiteY8" fmla="*/ 1181100 h 2319338"/>
              <a:gd name="connsiteX9" fmla="*/ 981075 w 2019300"/>
              <a:gd name="connsiteY9" fmla="*/ 957263 h 2319338"/>
              <a:gd name="connsiteX10" fmla="*/ 1095375 w 2019300"/>
              <a:gd name="connsiteY10" fmla="*/ 819150 h 2319338"/>
              <a:gd name="connsiteX11" fmla="*/ 1214438 w 2019300"/>
              <a:gd name="connsiteY11" fmla="*/ 790575 h 2319338"/>
              <a:gd name="connsiteX12" fmla="*/ 1333500 w 2019300"/>
              <a:gd name="connsiteY12" fmla="*/ 776288 h 2319338"/>
              <a:gd name="connsiteX13" fmla="*/ 1476375 w 2019300"/>
              <a:gd name="connsiteY13" fmla="*/ 704850 h 2319338"/>
              <a:gd name="connsiteX14" fmla="*/ 1604963 w 2019300"/>
              <a:gd name="connsiteY14" fmla="*/ 676275 h 2319338"/>
              <a:gd name="connsiteX15" fmla="*/ 1557338 w 2019300"/>
              <a:gd name="connsiteY15" fmla="*/ 528638 h 2319338"/>
              <a:gd name="connsiteX16" fmla="*/ 1495425 w 2019300"/>
              <a:gd name="connsiteY16" fmla="*/ 395288 h 2319338"/>
              <a:gd name="connsiteX17" fmla="*/ 1471613 w 2019300"/>
              <a:gd name="connsiteY17" fmla="*/ 357188 h 2319338"/>
              <a:gd name="connsiteX18" fmla="*/ 1576388 w 2019300"/>
              <a:gd name="connsiteY18" fmla="*/ 257175 h 2319338"/>
              <a:gd name="connsiteX19" fmla="*/ 1666875 w 2019300"/>
              <a:gd name="connsiteY19" fmla="*/ 228600 h 2319338"/>
              <a:gd name="connsiteX20" fmla="*/ 1885950 w 2019300"/>
              <a:gd name="connsiteY20" fmla="*/ 290513 h 2319338"/>
              <a:gd name="connsiteX21" fmla="*/ 1952625 w 2019300"/>
              <a:gd name="connsiteY21" fmla="*/ 314325 h 2319338"/>
              <a:gd name="connsiteX22" fmla="*/ 2019300 w 2019300"/>
              <a:gd name="connsiteY22" fmla="*/ 252413 h 2319338"/>
              <a:gd name="connsiteX23" fmla="*/ 1976438 w 2019300"/>
              <a:gd name="connsiteY23" fmla="*/ 200025 h 2319338"/>
              <a:gd name="connsiteX24" fmla="*/ 1785938 w 2019300"/>
              <a:gd name="connsiteY24" fmla="*/ 100013 h 2319338"/>
              <a:gd name="connsiteX25" fmla="*/ 1662113 w 2019300"/>
              <a:gd name="connsiteY25" fmla="*/ 33338 h 2319338"/>
              <a:gd name="connsiteX26" fmla="*/ 1485900 w 2019300"/>
              <a:gd name="connsiteY26" fmla="*/ 4763 h 2319338"/>
              <a:gd name="connsiteX27" fmla="*/ 1423988 w 2019300"/>
              <a:gd name="connsiteY27" fmla="*/ 0 h 2319338"/>
              <a:gd name="connsiteX28" fmla="*/ 1323975 w 2019300"/>
              <a:gd name="connsiteY28" fmla="*/ 90488 h 2319338"/>
              <a:gd name="connsiteX29" fmla="*/ 1271588 w 2019300"/>
              <a:gd name="connsiteY29" fmla="*/ 128588 h 2319338"/>
              <a:gd name="connsiteX30" fmla="*/ 1090613 w 2019300"/>
              <a:gd name="connsiteY30" fmla="*/ 204788 h 2319338"/>
              <a:gd name="connsiteX31" fmla="*/ 1095375 w 2019300"/>
              <a:gd name="connsiteY31" fmla="*/ 390525 h 2319338"/>
              <a:gd name="connsiteX32" fmla="*/ 942975 w 2019300"/>
              <a:gd name="connsiteY32" fmla="*/ 457200 h 2319338"/>
              <a:gd name="connsiteX33" fmla="*/ 728663 w 2019300"/>
              <a:gd name="connsiteY33" fmla="*/ 557213 h 2319338"/>
              <a:gd name="connsiteX34" fmla="*/ 638175 w 2019300"/>
              <a:gd name="connsiteY34" fmla="*/ 638175 h 2319338"/>
              <a:gd name="connsiteX35" fmla="*/ 533400 w 2019300"/>
              <a:gd name="connsiteY35" fmla="*/ 747713 h 2319338"/>
              <a:gd name="connsiteX36" fmla="*/ 485775 w 2019300"/>
              <a:gd name="connsiteY36" fmla="*/ 828675 h 2319338"/>
              <a:gd name="connsiteX37" fmla="*/ 504825 w 2019300"/>
              <a:gd name="connsiteY37" fmla="*/ 914400 h 2319338"/>
              <a:gd name="connsiteX38" fmla="*/ 557213 w 2019300"/>
              <a:gd name="connsiteY38" fmla="*/ 981075 h 2319338"/>
              <a:gd name="connsiteX39" fmla="*/ 614363 w 2019300"/>
              <a:gd name="connsiteY39" fmla="*/ 1028700 h 2319338"/>
              <a:gd name="connsiteX40" fmla="*/ 595313 w 2019300"/>
              <a:gd name="connsiteY40" fmla="*/ 1071563 h 2319338"/>
              <a:gd name="connsiteX41" fmla="*/ 452438 w 2019300"/>
              <a:gd name="connsiteY41" fmla="*/ 1100138 h 2319338"/>
              <a:gd name="connsiteX42" fmla="*/ 280988 w 2019300"/>
              <a:gd name="connsiteY42" fmla="*/ 1157288 h 2319338"/>
              <a:gd name="connsiteX43" fmla="*/ 190500 w 2019300"/>
              <a:gd name="connsiteY43" fmla="*/ 1214438 h 2319338"/>
              <a:gd name="connsiteX44" fmla="*/ 109538 w 2019300"/>
              <a:gd name="connsiteY44" fmla="*/ 1357313 h 2319338"/>
              <a:gd name="connsiteX45" fmla="*/ 38100 w 2019300"/>
              <a:gd name="connsiteY45" fmla="*/ 1528763 h 2319338"/>
              <a:gd name="connsiteX46" fmla="*/ 4763 w 2019300"/>
              <a:gd name="connsiteY46" fmla="*/ 1795463 h 2319338"/>
              <a:gd name="connsiteX47" fmla="*/ 0 w 2019300"/>
              <a:gd name="connsiteY47" fmla="*/ 1871663 h 2319338"/>
              <a:gd name="connsiteX48" fmla="*/ 123825 w 2019300"/>
              <a:gd name="connsiteY48" fmla="*/ 2081213 h 2319338"/>
              <a:gd name="connsiteX49" fmla="*/ 80963 w 2019300"/>
              <a:gd name="connsiteY49" fmla="*/ 2195513 h 2319338"/>
              <a:gd name="connsiteX50" fmla="*/ 152400 w 2019300"/>
              <a:gd name="connsiteY50" fmla="*/ 2319338 h 2319338"/>
              <a:gd name="connsiteX0" fmla="*/ 152400 w 2019300"/>
              <a:gd name="connsiteY0" fmla="*/ 2319338 h 2319338"/>
              <a:gd name="connsiteX1" fmla="*/ 295275 w 2019300"/>
              <a:gd name="connsiteY1" fmla="*/ 2238375 h 2319338"/>
              <a:gd name="connsiteX2" fmla="*/ 471488 w 2019300"/>
              <a:gd name="connsiteY2" fmla="*/ 2090738 h 2319338"/>
              <a:gd name="connsiteX3" fmla="*/ 642938 w 2019300"/>
              <a:gd name="connsiteY3" fmla="*/ 1985963 h 2319338"/>
              <a:gd name="connsiteX4" fmla="*/ 719138 w 2019300"/>
              <a:gd name="connsiteY4" fmla="*/ 1938338 h 2319338"/>
              <a:gd name="connsiteX5" fmla="*/ 781050 w 2019300"/>
              <a:gd name="connsiteY5" fmla="*/ 1666875 h 2319338"/>
              <a:gd name="connsiteX6" fmla="*/ 738188 w 2019300"/>
              <a:gd name="connsiteY6" fmla="*/ 1466850 h 2319338"/>
              <a:gd name="connsiteX7" fmla="*/ 738188 w 2019300"/>
              <a:gd name="connsiteY7" fmla="*/ 1390650 h 2319338"/>
              <a:gd name="connsiteX8" fmla="*/ 833438 w 2019300"/>
              <a:gd name="connsiteY8" fmla="*/ 1181100 h 2319338"/>
              <a:gd name="connsiteX9" fmla="*/ 981075 w 2019300"/>
              <a:gd name="connsiteY9" fmla="*/ 957263 h 2319338"/>
              <a:gd name="connsiteX10" fmla="*/ 1095375 w 2019300"/>
              <a:gd name="connsiteY10" fmla="*/ 819150 h 2319338"/>
              <a:gd name="connsiteX11" fmla="*/ 1214438 w 2019300"/>
              <a:gd name="connsiteY11" fmla="*/ 790575 h 2319338"/>
              <a:gd name="connsiteX12" fmla="*/ 1333500 w 2019300"/>
              <a:gd name="connsiteY12" fmla="*/ 776288 h 2319338"/>
              <a:gd name="connsiteX13" fmla="*/ 1476375 w 2019300"/>
              <a:gd name="connsiteY13" fmla="*/ 704850 h 2319338"/>
              <a:gd name="connsiteX14" fmla="*/ 1604963 w 2019300"/>
              <a:gd name="connsiteY14" fmla="*/ 676275 h 2319338"/>
              <a:gd name="connsiteX15" fmla="*/ 1557338 w 2019300"/>
              <a:gd name="connsiteY15" fmla="*/ 528638 h 2319338"/>
              <a:gd name="connsiteX16" fmla="*/ 1495425 w 2019300"/>
              <a:gd name="connsiteY16" fmla="*/ 395288 h 2319338"/>
              <a:gd name="connsiteX17" fmla="*/ 1471613 w 2019300"/>
              <a:gd name="connsiteY17" fmla="*/ 357188 h 2319338"/>
              <a:gd name="connsiteX18" fmla="*/ 1576388 w 2019300"/>
              <a:gd name="connsiteY18" fmla="*/ 257175 h 2319338"/>
              <a:gd name="connsiteX19" fmla="*/ 1666875 w 2019300"/>
              <a:gd name="connsiteY19" fmla="*/ 228600 h 2319338"/>
              <a:gd name="connsiteX20" fmla="*/ 1885950 w 2019300"/>
              <a:gd name="connsiteY20" fmla="*/ 290513 h 2319338"/>
              <a:gd name="connsiteX21" fmla="*/ 1952625 w 2019300"/>
              <a:gd name="connsiteY21" fmla="*/ 314325 h 2319338"/>
              <a:gd name="connsiteX22" fmla="*/ 2019300 w 2019300"/>
              <a:gd name="connsiteY22" fmla="*/ 252413 h 2319338"/>
              <a:gd name="connsiteX23" fmla="*/ 1976438 w 2019300"/>
              <a:gd name="connsiteY23" fmla="*/ 200025 h 2319338"/>
              <a:gd name="connsiteX24" fmla="*/ 1785938 w 2019300"/>
              <a:gd name="connsiteY24" fmla="*/ 100013 h 2319338"/>
              <a:gd name="connsiteX25" fmla="*/ 1662113 w 2019300"/>
              <a:gd name="connsiteY25" fmla="*/ 33338 h 2319338"/>
              <a:gd name="connsiteX26" fmla="*/ 1485900 w 2019300"/>
              <a:gd name="connsiteY26" fmla="*/ 4763 h 2319338"/>
              <a:gd name="connsiteX27" fmla="*/ 1423988 w 2019300"/>
              <a:gd name="connsiteY27" fmla="*/ 0 h 2319338"/>
              <a:gd name="connsiteX28" fmla="*/ 1323975 w 2019300"/>
              <a:gd name="connsiteY28" fmla="*/ 90488 h 2319338"/>
              <a:gd name="connsiteX29" fmla="*/ 1271588 w 2019300"/>
              <a:gd name="connsiteY29" fmla="*/ 128588 h 2319338"/>
              <a:gd name="connsiteX30" fmla="*/ 1090613 w 2019300"/>
              <a:gd name="connsiteY30" fmla="*/ 204788 h 2319338"/>
              <a:gd name="connsiteX31" fmla="*/ 1095375 w 2019300"/>
              <a:gd name="connsiteY31" fmla="*/ 390525 h 2319338"/>
              <a:gd name="connsiteX32" fmla="*/ 942975 w 2019300"/>
              <a:gd name="connsiteY32" fmla="*/ 457200 h 2319338"/>
              <a:gd name="connsiteX33" fmla="*/ 728663 w 2019300"/>
              <a:gd name="connsiteY33" fmla="*/ 557213 h 2319338"/>
              <a:gd name="connsiteX34" fmla="*/ 638175 w 2019300"/>
              <a:gd name="connsiteY34" fmla="*/ 638175 h 2319338"/>
              <a:gd name="connsiteX35" fmla="*/ 533400 w 2019300"/>
              <a:gd name="connsiteY35" fmla="*/ 747713 h 2319338"/>
              <a:gd name="connsiteX36" fmla="*/ 485775 w 2019300"/>
              <a:gd name="connsiteY36" fmla="*/ 828675 h 2319338"/>
              <a:gd name="connsiteX37" fmla="*/ 504825 w 2019300"/>
              <a:gd name="connsiteY37" fmla="*/ 914400 h 2319338"/>
              <a:gd name="connsiteX38" fmla="*/ 557213 w 2019300"/>
              <a:gd name="connsiteY38" fmla="*/ 981075 h 2319338"/>
              <a:gd name="connsiteX39" fmla="*/ 614363 w 2019300"/>
              <a:gd name="connsiteY39" fmla="*/ 1028700 h 2319338"/>
              <a:gd name="connsiteX40" fmla="*/ 595313 w 2019300"/>
              <a:gd name="connsiteY40" fmla="*/ 1071563 h 2319338"/>
              <a:gd name="connsiteX41" fmla="*/ 452438 w 2019300"/>
              <a:gd name="connsiteY41" fmla="*/ 1100138 h 2319338"/>
              <a:gd name="connsiteX42" fmla="*/ 280988 w 2019300"/>
              <a:gd name="connsiteY42" fmla="*/ 1157288 h 2319338"/>
              <a:gd name="connsiteX43" fmla="*/ 190500 w 2019300"/>
              <a:gd name="connsiteY43" fmla="*/ 1214438 h 2319338"/>
              <a:gd name="connsiteX44" fmla="*/ 109538 w 2019300"/>
              <a:gd name="connsiteY44" fmla="*/ 1357313 h 2319338"/>
              <a:gd name="connsiteX45" fmla="*/ 38100 w 2019300"/>
              <a:gd name="connsiteY45" fmla="*/ 1528763 h 2319338"/>
              <a:gd name="connsiteX46" fmla="*/ 4763 w 2019300"/>
              <a:gd name="connsiteY46" fmla="*/ 1795463 h 2319338"/>
              <a:gd name="connsiteX47" fmla="*/ 0 w 2019300"/>
              <a:gd name="connsiteY47" fmla="*/ 1871663 h 2319338"/>
              <a:gd name="connsiteX48" fmla="*/ 123825 w 2019300"/>
              <a:gd name="connsiteY48" fmla="*/ 2081213 h 2319338"/>
              <a:gd name="connsiteX49" fmla="*/ 80963 w 2019300"/>
              <a:gd name="connsiteY49" fmla="*/ 2195513 h 2319338"/>
              <a:gd name="connsiteX50" fmla="*/ 152400 w 2019300"/>
              <a:gd name="connsiteY50" fmla="*/ 2319338 h 2319338"/>
              <a:gd name="connsiteX0" fmla="*/ 152400 w 2019300"/>
              <a:gd name="connsiteY0" fmla="*/ 2319338 h 2319338"/>
              <a:gd name="connsiteX1" fmla="*/ 295275 w 2019300"/>
              <a:gd name="connsiteY1" fmla="*/ 2238375 h 2319338"/>
              <a:gd name="connsiteX2" fmla="*/ 471488 w 2019300"/>
              <a:gd name="connsiteY2" fmla="*/ 2090738 h 2319338"/>
              <a:gd name="connsiteX3" fmla="*/ 642938 w 2019300"/>
              <a:gd name="connsiteY3" fmla="*/ 1985963 h 2319338"/>
              <a:gd name="connsiteX4" fmla="*/ 719138 w 2019300"/>
              <a:gd name="connsiteY4" fmla="*/ 1938338 h 2319338"/>
              <a:gd name="connsiteX5" fmla="*/ 781050 w 2019300"/>
              <a:gd name="connsiteY5" fmla="*/ 1666875 h 2319338"/>
              <a:gd name="connsiteX6" fmla="*/ 738188 w 2019300"/>
              <a:gd name="connsiteY6" fmla="*/ 1466850 h 2319338"/>
              <a:gd name="connsiteX7" fmla="*/ 752476 w 2019300"/>
              <a:gd name="connsiteY7" fmla="*/ 1390650 h 2319338"/>
              <a:gd name="connsiteX8" fmla="*/ 833438 w 2019300"/>
              <a:gd name="connsiteY8" fmla="*/ 1181100 h 2319338"/>
              <a:gd name="connsiteX9" fmla="*/ 981075 w 2019300"/>
              <a:gd name="connsiteY9" fmla="*/ 957263 h 2319338"/>
              <a:gd name="connsiteX10" fmla="*/ 1095375 w 2019300"/>
              <a:gd name="connsiteY10" fmla="*/ 819150 h 2319338"/>
              <a:gd name="connsiteX11" fmla="*/ 1214438 w 2019300"/>
              <a:gd name="connsiteY11" fmla="*/ 790575 h 2319338"/>
              <a:gd name="connsiteX12" fmla="*/ 1333500 w 2019300"/>
              <a:gd name="connsiteY12" fmla="*/ 776288 h 2319338"/>
              <a:gd name="connsiteX13" fmla="*/ 1476375 w 2019300"/>
              <a:gd name="connsiteY13" fmla="*/ 704850 h 2319338"/>
              <a:gd name="connsiteX14" fmla="*/ 1604963 w 2019300"/>
              <a:gd name="connsiteY14" fmla="*/ 676275 h 2319338"/>
              <a:gd name="connsiteX15" fmla="*/ 1557338 w 2019300"/>
              <a:gd name="connsiteY15" fmla="*/ 528638 h 2319338"/>
              <a:gd name="connsiteX16" fmla="*/ 1495425 w 2019300"/>
              <a:gd name="connsiteY16" fmla="*/ 395288 h 2319338"/>
              <a:gd name="connsiteX17" fmla="*/ 1471613 w 2019300"/>
              <a:gd name="connsiteY17" fmla="*/ 357188 h 2319338"/>
              <a:gd name="connsiteX18" fmla="*/ 1576388 w 2019300"/>
              <a:gd name="connsiteY18" fmla="*/ 257175 h 2319338"/>
              <a:gd name="connsiteX19" fmla="*/ 1666875 w 2019300"/>
              <a:gd name="connsiteY19" fmla="*/ 228600 h 2319338"/>
              <a:gd name="connsiteX20" fmla="*/ 1885950 w 2019300"/>
              <a:gd name="connsiteY20" fmla="*/ 290513 h 2319338"/>
              <a:gd name="connsiteX21" fmla="*/ 1952625 w 2019300"/>
              <a:gd name="connsiteY21" fmla="*/ 314325 h 2319338"/>
              <a:gd name="connsiteX22" fmla="*/ 2019300 w 2019300"/>
              <a:gd name="connsiteY22" fmla="*/ 252413 h 2319338"/>
              <a:gd name="connsiteX23" fmla="*/ 1976438 w 2019300"/>
              <a:gd name="connsiteY23" fmla="*/ 200025 h 2319338"/>
              <a:gd name="connsiteX24" fmla="*/ 1785938 w 2019300"/>
              <a:gd name="connsiteY24" fmla="*/ 100013 h 2319338"/>
              <a:gd name="connsiteX25" fmla="*/ 1662113 w 2019300"/>
              <a:gd name="connsiteY25" fmla="*/ 33338 h 2319338"/>
              <a:gd name="connsiteX26" fmla="*/ 1485900 w 2019300"/>
              <a:gd name="connsiteY26" fmla="*/ 4763 h 2319338"/>
              <a:gd name="connsiteX27" fmla="*/ 1423988 w 2019300"/>
              <a:gd name="connsiteY27" fmla="*/ 0 h 2319338"/>
              <a:gd name="connsiteX28" fmla="*/ 1323975 w 2019300"/>
              <a:gd name="connsiteY28" fmla="*/ 90488 h 2319338"/>
              <a:gd name="connsiteX29" fmla="*/ 1271588 w 2019300"/>
              <a:gd name="connsiteY29" fmla="*/ 128588 h 2319338"/>
              <a:gd name="connsiteX30" fmla="*/ 1090613 w 2019300"/>
              <a:gd name="connsiteY30" fmla="*/ 204788 h 2319338"/>
              <a:gd name="connsiteX31" fmla="*/ 1095375 w 2019300"/>
              <a:gd name="connsiteY31" fmla="*/ 390525 h 2319338"/>
              <a:gd name="connsiteX32" fmla="*/ 942975 w 2019300"/>
              <a:gd name="connsiteY32" fmla="*/ 457200 h 2319338"/>
              <a:gd name="connsiteX33" fmla="*/ 728663 w 2019300"/>
              <a:gd name="connsiteY33" fmla="*/ 557213 h 2319338"/>
              <a:gd name="connsiteX34" fmla="*/ 638175 w 2019300"/>
              <a:gd name="connsiteY34" fmla="*/ 638175 h 2319338"/>
              <a:gd name="connsiteX35" fmla="*/ 533400 w 2019300"/>
              <a:gd name="connsiteY35" fmla="*/ 747713 h 2319338"/>
              <a:gd name="connsiteX36" fmla="*/ 485775 w 2019300"/>
              <a:gd name="connsiteY36" fmla="*/ 828675 h 2319338"/>
              <a:gd name="connsiteX37" fmla="*/ 504825 w 2019300"/>
              <a:gd name="connsiteY37" fmla="*/ 914400 h 2319338"/>
              <a:gd name="connsiteX38" fmla="*/ 557213 w 2019300"/>
              <a:gd name="connsiteY38" fmla="*/ 981075 h 2319338"/>
              <a:gd name="connsiteX39" fmla="*/ 614363 w 2019300"/>
              <a:gd name="connsiteY39" fmla="*/ 1028700 h 2319338"/>
              <a:gd name="connsiteX40" fmla="*/ 595313 w 2019300"/>
              <a:gd name="connsiteY40" fmla="*/ 1071563 h 2319338"/>
              <a:gd name="connsiteX41" fmla="*/ 452438 w 2019300"/>
              <a:gd name="connsiteY41" fmla="*/ 1100138 h 2319338"/>
              <a:gd name="connsiteX42" fmla="*/ 280988 w 2019300"/>
              <a:gd name="connsiteY42" fmla="*/ 1157288 h 2319338"/>
              <a:gd name="connsiteX43" fmla="*/ 190500 w 2019300"/>
              <a:gd name="connsiteY43" fmla="*/ 1214438 h 2319338"/>
              <a:gd name="connsiteX44" fmla="*/ 109538 w 2019300"/>
              <a:gd name="connsiteY44" fmla="*/ 1357313 h 2319338"/>
              <a:gd name="connsiteX45" fmla="*/ 38100 w 2019300"/>
              <a:gd name="connsiteY45" fmla="*/ 1528763 h 2319338"/>
              <a:gd name="connsiteX46" fmla="*/ 4763 w 2019300"/>
              <a:gd name="connsiteY46" fmla="*/ 1795463 h 2319338"/>
              <a:gd name="connsiteX47" fmla="*/ 0 w 2019300"/>
              <a:gd name="connsiteY47" fmla="*/ 1871663 h 2319338"/>
              <a:gd name="connsiteX48" fmla="*/ 123825 w 2019300"/>
              <a:gd name="connsiteY48" fmla="*/ 2081213 h 2319338"/>
              <a:gd name="connsiteX49" fmla="*/ 80963 w 2019300"/>
              <a:gd name="connsiteY49" fmla="*/ 2195513 h 2319338"/>
              <a:gd name="connsiteX50" fmla="*/ 152400 w 2019300"/>
              <a:gd name="connsiteY50" fmla="*/ 2319338 h 231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9300" h="2319338">
                <a:moveTo>
                  <a:pt x="152400" y="2319338"/>
                </a:moveTo>
                <a:lnTo>
                  <a:pt x="295275" y="2238375"/>
                </a:lnTo>
                <a:lnTo>
                  <a:pt x="471488" y="2090738"/>
                </a:lnTo>
                <a:lnTo>
                  <a:pt x="642938" y="1985963"/>
                </a:lnTo>
                <a:lnTo>
                  <a:pt x="719138" y="1938338"/>
                </a:lnTo>
                <a:lnTo>
                  <a:pt x="781050" y="1666875"/>
                </a:lnTo>
                <a:lnTo>
                  <a:pt x="738188" y="1466850"/>
                </a:lnTo>
                <a:lnTo>
                  <a:pt x="752476" y="1390650"/>
                </a:lnTo>
                <a:lnTo>
                  <a:pt x="833438" y="1181100"/>
                </a:lnTo>
                <a:lnTo>
                  <a:pt x="981075" y="957263"/>
                </a:lnTo>
                <a:lnTo>
                  <a:pt x="1095375" y="819150"/>
                </a:lnTo>
                <a:lnTo>
                  <a:pt x="1214438" y="790575"/>
                </a:lnTo>
                <a:lnTo>
                  <a:pt x="1333500" y="776288"/>
                </a:lnTo>
                <a:lnTo>
                  <a:pt x="1476375" y="704850"/>
                </a:lnTo>
                <a:lnTo>
                  <a:pt x="1604963" y="676275"/>
                </a:lnTo>
                <a:lnTo>
                  <a:pt x="1557338" y="528638"/>
                </a:lnTo>
                <a:lnTo>
                  <a:pt x="1495425" y="395288"/>
                </a:lnTo>
                <a:lnTo>
                  <a:pt x="1471613" y="357188"/>
                </a:lnTo>
                <a:lnTo>
                  <a:pt x="1576388" y="257175"/>
                </a:lnTo>
                <a:lnTo>
                  <a:pt x="1666875" y="228600"/>
                </a:lnTo>
                <a:lnTo>
                  <a:pt x="1885950" y="290513"/>
                </a:lnTo>
                <a:lnTo>
                  <a:pt x="1952625" y="314325"/>
                </a:lnTo>
                <a:lnTo>
                  <a:pt x="2019300" y="252413"/>
                </a:lnTo>
                <a:lnTo>
                  <a:pt x="1976438" y="200025"/>
                </a:lnTo>
                <a:lnTo>
                  <a:pt x="1785938" y="100013"/>
                </a:lnTo>
                <a:lnTo>
                  <a:pt x="1662113" y="33338"/>
                </a:lnTo>
                <a:lnTo>
                  <a:pt x="1485900" y="4763"/>
                </a:lnTo>
                <a:lnTo>
                  <a:pt x="1423988" y="0"/>
                </a:lnTo>
                <a:lnTo>
                  <a:pt x="1323975" y="90488"/>
                </a:lnTo>
                <a:lnTo>
                  <a:pt x="1271588" y="128588"/>
                </a:lnTo>
                <a:lnTo>
                  <a:pt x="1090613" y="204788"/>
                </a:lnTo>
                <a:lnTo>
                  <a:pt x="1095375" y="390525"/>
                </a:lnTo>
                <a:lnTo>
                  <a:pt x="942975" y="457200"/>
                </a:lnTo>
                <a:lnTo>
                  <a:pt x="728663" y="557213"/>
                </a:lnTo>
                <a:lnTo>
                  <a:pt x="638175" y="638175"/>
                </a:lnTo>
                <a:lnTo>
                  <a:pt x="533400" y="747713"/>
                </a:lnTo>
                <a:lnTo>
                  <a:pt x="485775" y="828675"/>
                </a:lnTo>
                <a:lnTo>
                  <a:pt x="504825" y="914400"/>
                </a:lnTo>
                <a:lnTo>
                  <a:pt x="557213" y="981075"/>
                </a:lnTo>
                <a:lnTo>
                  <a:pt x="614363" y="1028700"/>
                </a:lnTo>
                <a:lnTo>
                  <a:pt x="595313" y="1071563"/>
                </a:lnTo>
                <a:lnTo>
                  <a:pt x="452438" y="1100138"/>
                </a:lnTo>
                <a:lnTo>
                  <a:pt x="280988" y="1157288"/>
                </a:lnTo>
                <a:lnTo>
                  <a:pt x="190500" y="1214438"/>
                </a:lnTo>
                <a:lnTo>
                  <a:pt x="109538" y="1357313"/>
                </a:lnTo>
                <a:lnTo>
                  <a:pt x="38100" y="1528763"/>
                </a:lnTo>
                <a:lnTo>
                  <a:pt x="4763" y="1795463"/>
                </a:lnTo>
                <a:lnTo>
                  <a:pt x="0" y="1871663"/>
                </a:lnTo>
                <a:lnTo>
                  <a:pt x="123825" y="2081213"/>
                </a:lnTo>
                <a:lnTo>
                  <a:pt x="80963" y="2195513"/>
                </a:lnTo>
                <a:lnTo>
                  <a:pt x="152400" y="2319338"/>
                </a:lnTo>
                <a:close/>
              </a:path>
            </a:pathLst>
          </a:custGeom>
          <a:solidFill>
            <a:srgbClr val="00CCFF">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4" name="Free-form: Shape 13">
            <a:extLst>
              <a:ext uri="{FF2B5EF4-FFF2-40B4-BE49-F238E27FC236}">
                <a16:creationId xmlns:a16="http://schemas.microsoft.com/office/drawing/2014/main" id="{F6619E6C-7B88-066E-4B34-14ECC1CA1A34}"/>
              </a:ext>
            </a:extLst>
          </p:cNvPr>
          <p:cNvSpPr/>
          <p:nvPr/>
        </p:nvSpPr>
        <p:spPr>
          <a:xfrm>
            <a:off x="2590800" y="3081338"/>
            <a:ext cx="1766888" cy="1538287"/>
          </a:xfrm>
          <a:custGeom>
            <a:avLst/>
            <a:gdLst>
              <a:gd name="connsiteX0" fmla="*/ 0 w 1766888"/>
              <a:gd name="connsiteY0" fmla="*/ 1395412 h 1538287"/>
              <a:gd name="connsiteX1" fmla="*/ 95250 w 1766888"/>
              <a:gd name="connsiteY1" fmla="*/ 1233487 h 1538287"/>
              <a:gd name="connsiteX2" fmla="*/ 233363 w 1766888"/>
              <a:gd name="connsiteY2" fmla="*/ 1162050 h 1538287"/>
              <a:gd name="connsiteX3" fmla="*/ 414338 w 1766888"/>
              <a:gd name="connsiteY3" fmla="*/ 1004887 h 1538287"/>
              <a:gd name="connsiteX4" fmla="*/ 614363 w 1766888"/>
              <a:gd name="connsiteY4" fmla="*/ 876300 h 1538287"/>
              <a:gd name="connsiteX5" fmla="*/ 647700 w 1766888"/>
              <a:gd name="connsiteY5" fmla="*/ 862012 h 1538287"/>
              <a:gd name="connsiteX6" fmla="*/ 900113 w 1766888"/>
              <a:gd name="connsiteY6" fmla="*/ 890587 h 1538287"/>
              <a:gd name="connsiteX7" fmla="*/ 1019175 w 1766888"/>
              <a:gd name="connsiteY7" fmla="*/ 857250 h 1538287"/>
              <a:gd name="connsiteX8" fmla="*/ 1147763 w 1766888"/>
              <a:gd name="connsiteY8" fmla="*/ 714375 h 1538287"/>
              <a:gd name="connsiteX9" fmla="*/ 1214438 w 1766888"/>
              <a:gd name="connsiteY9" fmla="*/ 285750 h 1538287"/>
              <a:gd name="connsiteX10" fmla="*/ 1266825 w 1766888"/>
              <a:gd name="connsiteY10" fmla="*/ 209550 h 1538287"/>
              <a:gd name="connsiteX11" fmla="*/ 1423988 w 1766888"/>
              <a:gd name="connsiteY11" fmla="*/ 157162 h 1538287"/>
              <a:gd name="connsiteX12" fmla="*/ 1524000 w 1766888"/>
              <a:gd name="connsiteY12" fmla="*/ 19050 h 1538287"/>
              <a:gd name="connsiteX13" fmla="*/ 1571625 w 1766888"/>
              <a:gd name="connsiteY13" fmla="*/ 0 h 1538287"/>
              <a:gd name="connsiteX14" fmla="*/ 1714500 w 1766888"/>
              <a:gd name="connsiteY14" fmla="*/ 14287 h 1538287"/>
              <a:gd name="connsiteX15" fmla="*/ 1766888 w 1766888"/>
              <a:gd name="connsiteY15" fmla="*/ 123825 h 1538287"/>
              <a:gd name="connsiteX16" fmla="*/ 1719263 w 1766888"/>
              <a:gd name="connsiteY16" fmla="*/ 376237 h 1538287"/>
              <a:gd name="connsiteX17" fmla="*/ 1690688 w 1766888"/>
              <a:gd name="connsiteY17" fmla="*/ 642937 h 1538287"/>
              <a:gd name="connsiteX18" fmla="*/ 1666875 w 1766888"/>
              <a:gd name="connsiteY18" fmla="*/ 838200 h 1538287"/>
              <a:gd name="connsiteX19" fmla="*/ 1614488 w 1766888"/>
              <a:gd name="connsiteY19" fmla="*/ 985837 h 1538287"/>
              <a:gd name="connsiteX20" fmla="*/ 1433513 w 1766888"/>
              <a:gd name="connsiteY20" fmla="*/ 1209675 h 1538287"/>
              <a:gd name="connsiteX21" fmla="*/ 1314450 w 1766888"/>
              <a:gd name="connsiteY21" fmla="*/ 1357312 h 1538287"/>
              <a:gd name="connsiteX22" fmla="*/ 1233488 w 1766888"/>
              <a:gd name="connsiteY22" fmla="*/ 1423987 h 1538287"/>
              <a:gd name="connsiteX23" fmla="*/ 1147763 w 1766888"/>
              <a:gd name="connsiteY23" fmla="*/ 1443037 h 1538287"/>
              <a:gd name="connsiteX24" fmla="*/ 962025 w 1766888"/>
              <a:gd name="connsiteY24" fmla="*/ 1433512 h 1538287"/>
              <a:gd name="connsiteX25" fmla="*/ 800100 w 1766888"/>
              <a:gd name="connsiteY25" fmla="*/ 1457325 h 1538287"/>
              <a:gd name="connsiteX26" fmla="*/ 561975 w 1766888"/>
              <a:gd name="connsiteY26" fmla="*/ 1533525 h 1538287"/>
              <a:gd name="connsiteX27" fmla="*/ 433388 w 1766888"/>
              <a:gd name="connsiteY27" fmla="*/ 1538287 h 1538287"/>
              <a:gd name="connsiteX28" fmla="*/ 314325 w 1766888"/>
              <a:gd name="connsiteY28" fmla="*/ 1524000 h 1538287"/>
              <a:gd name="connsiteX29" fmla="*/ 195263 w 1766888"/>
              <a:gd name="connsiteY29" fmla="*/ 1466850 h 1538287"/>
              <a:gd name="connsiteX30" fmla="*/ 104775 w 1766888"/>
              <a:gd name="connsiteY30" fmla="*/ 1419225 h 1538287"/>
              <a:gd name="connsiteX31" fmla="*/ 0 w 1766888"/>
              <a:gd name="connsiteY31" fmla="*/ 1395412 h 153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66888" h="1538287">
                <a:moveTo>
                  <a:pt x="0" y="1395412"/>
                </a:moveTo>
                <a:lnTo>
                  <a:pt x="95250" y="1233487"/>
                </a:lnTo>
                <a:lnTo>
                  <a:pt x="233363" y="1162050"/>
                </a:lnTo>
                <a:lnTo>
                  <a:pt x="414338" y="1004887"/>
                </a:lnTo>
                <a:lnTo>
                  <a:pt x="614363" y="876300"/>
                </a:lnTo>
                <a:lnTo>
                  <a:pt x="647700" y="862012"/>
                </a:lnTo>
                <a:lnTo>
                  <a:pt x="900113" y="890587"/>
                </a:lnTo>
                <a:lnTo>
                  <a:pt x="1019175" y="857250"/>
                </a:lnTo>
                <a:lnTo>
                  <a:pt x="1147763" y="714375"/>
                </a:lnTo>
                <a:lnTo>
                  <a:pt x="1214438" y="285750"/>
                </a:lnTo>
                <a:lnTo>
                  <a:pt x="1266825" y="209550"/>
                </a:lnTo>
                <a:lnTo>
                  <a:pt x="1423988" y="157162"/>
                </a:lnTo>
                <a:lnTo>
                  <a:pt x="1524000" y="19050"/>
                </a:lnTo>
                <a:lnTo>
                  <a:pt x="1571625" y="0"/>
                </a:lnTo>
                <a:lnTo>
                  <a:pt x="1714500" y="14287"/>
                </a:lnTo>
                <a:lnTo>
                  <a:pt x="1766888" y="123825"/>
                </a:lnTo>
                <a:lnTo>
                  <a:pt x="1719263" y="376237"/>
                </a:lnTo>
                <a:lnTo>
                  <a:pt x="1690688" y="642937"/>
                </a:lnTo>
                <a:lnTo>
                  <a:pt x="1666875" y="838200"/>
                </a:lnTo>
                <a:lnTo>
                  <a:pt x="1614488" y="985837"/>
                </a:lnTo>
                <a:lnTo>
                  <a:pt x="1433513" y="1209675"/>
                </a:lnTo>
                <a:lnTo>
                  <a:pt x="1314450" y="1357312"/>
                </a:lnTo>
                <a:lnTo>
                  <a:pt x="1233488" y="1423987"/>
                </a:lnTo>
                <a:lnTo>
                  <a:pt x="1147763" y="1443037"/>
                </a:lnTo>
                <a:lnTo>
                  <a:pt x="962025" y="1433512"/>
                </a:lnTo>
                <a:lnTo>
                  <a:pt x="800100" y="1457325"/>
                </a:lnTo>
                <a:lnTo>
                  <a:pt x="561975" y="1533525"/>
                </a:lnTo>
                <a:lnTo>
                  <a:pt x="433388" y="1538287"/>
                </a:lnTo>
                <a:lnTo>
                  <a:pt x="314325" y="1524000"/>
                </a:lnTo>
                <a:lnTo>
                  <a:pt x="195263" y="1466850"/>
                </a:lnTo>
                <a:lnTo>
                  <a:pt x="104775" y="1419225"/>
                </a:lnTo>
                <a:lnTo>
                  <a:pt x="0" y="1395412"/>
                </a:lnTo>
                <a:close/>
              </a:path>
            </a:pathLst>
          </a:custGeom>
          <a:solidFill>
            <a:srgbClr val="FFC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5" name="Free-form: Shape 14">
            <a:extLst>
              <a:ext uri="{FF2B5EF4-FFF2-40B4-BE49-F238E27FC236}">
                <a16:creationId xmlns:a16="http://schemas.microsoft.com/office/drawing/2014/main" id="{82C4B616-0F47-0972-DD7E-7467CC08BC39}"/>
              </a:ext>
            </a:extLst>
          </p:cNvPr>
          <p:cNvSpPr/>
          <p:nvPr/>
        </p:nvSpPr>
        <p:spPr>
          <a:xfrm>
            <a:off x="4419600" y="2628902"/>
            <a:ext cx="1423988" cy="2676522"/>
          </a:xfrm>
          <a:custGeom>
            <a:avLst/>
            <a:gdLst>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719138 w 1423988"/>
              <a:gd name="connsiteY32" fmla="*/ 747713 h 2247900"/>
              <a:gd name="connsiteX33" fmla="*/ 638175 w 1423988"/>
              <a:gd name="connsiteY33" fmla="*/ 881063 h 2247900"/>
              <a:gd name="connsiteX34" fmla="*/ 590550 w 1423988"/>
              <a:gd name="connsiteY34" fmla="*/ 962025 h 2247900"/>
              <a:gd name="connsiteX35" fmla="*/ 623888 w 1423988"/>
              <a:gd name="connsiteY35" fmla="*/ 1200150 h 2247900"/>
              <a:gd name="connsiteX36" fmla="*/ 619125 w 1423988"/>
              <a:gd name="connsiteY36" fmla="*/ 1366838 h 2247900"/>
              <a:gd name="connsiteX37" fmla="*/ 514350 w 1423988"/>
              <a:gd name="connsiteY37" fmla="*/ 1547813 h 2247900"/>
              <a:gd name="connsiteX38" fmla="*/ 428625 w 1423988"/>
              <a:gd name="connsiteY38" fmla="*/ 1614488 h 2247900"/>
              <a:gd name="connsiteX39" fmla="*/ 233363 w 1423988"/>
              <a:gd name="connsiteY39" fmla="*/ 1690688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719138 w 1423988"/>
              <a:gd name="connsiteY32" fmla="*/ 747713 h 2247900"/>
              <a:gd name="connsiteX33" fmla="*/ 638175 w 1423988"/>
              <a:gd name="connsiteY33" fmla="*/ 881063 h 2247900"/>
              <a:gd name="connsiteX34" fmla="*/ 590550 w 1423988"/>
              <a:gd name="connsiteY34" fmla="*/ 962025 h 2247900"/>
              <a:gd name="connsiteX35" fmla="*/ 623888 w 1423988"/>
              <a:gd name="connsiteY35" fmla="*/ 1200150 h 2247900"/>
              <a:gd name="connsiteX36" fmla="*/ 619125 w 1423988"/>
              <a:gd name="connsiteY36" fmla="*/ 1366838 h 2247900"/>
              <a:gd name="connsiteX37" fmla="*/ 514350 w 1423988"/>
              <a:gd name="connsiteY37" fmla="*/ 1547813 h 2247900"/>
              <a:gd name="connsiteX38" fmla="*/ 428625 w 1423988"/>
              <a:gd name="connsiteY38" fmla="*/ 1614488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719138 w 1423988"/>
              <a:gd name="connsiteY32" fmla="*/ 747713 h 2247900"/>
              <a:gd name="connsiteX33" fmla="*/ 638175 w 1423988"/>
              <a:gd name="connsiteY33" fmla="*/ 881063 h 2247900"/>
              <a:gd name="connsiteX34" fmla="*/ 590550 w 1423988"/>
              <a:gd name="connsiteY34" fmla="*/ 962025 h 2247900"/>
              <a:gd name="connsiteX35" fmla="*/ 623888 w 1423988"/>
              <a:gd name="connsiteY35" fmla="*/ 1200150 h 2247900"/>
              <a:gd name="connsiteX36" fmla="*/ 619125 w 1423988"/>
              <a:gd name="connsiteY36" fmla="*/ 1366838 h 2247900"/>
              <a:gd name="connsiteX37" fmla="*/ 514350 w 1423988"/>
              <a:gd name="connsiteY37" fmla="*/ 154781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719138 w 1423988"/>
              <a:gd name="connsiteY32" fmla="*/ 747713 h 2247900"/>
              <a:gd name="connsiteX33" fmla="*/ 638175 w 1423988"/>
              <a:gd name="connsiteY33" fmla="*/ 881063 h 2247900"/>
              <a:gd name="connsiteX34" fmla="*/ 590550 w 1423988"/>
              <a:gd name="connsiteY34" fmla="*/ 962025 h 2247900"/>
              <a:gd name="connsiteX35" fmla="*/ 623888 w 1423988"/>
              <a:gd name="connsiteY35" fmla="*/ 1200150 h 2247900"/>
              <a:gd name="connsiteX36" fmla="*/ 619125 w 1423988"/>
              <a:gd name="connsiteY36" fmla="*/ 136683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719138 w 1423988"/>
              <a:gd name="connsiteY32" fmla="*/ 747713 h 2247900"/>
              <a:gd name="connsiteX33" fmla="*/ 638175 w 1423988"/>
              <a:gd name="connsiteY33" fmla="*/ 881063 h 2247900"/>
              <a:gd name="connsiteX34" fmla="*/ 590550 w 1423988"/>
              <a:gd name="connsiteY34" fmla="*/ 962025 h 2247900"/>
              <a:gd name="connsiteX35" fmla="*/ 623888 w 1423988"/>
              <a:gd name="connsiteY35" fmla="*/ 1200150 h 2247900"/>
              <a:gd name="connsiteX36" fmla="*/ 547687 w 1423988"/>
              <a:gd name="connsiteY36" fmla="*/ 119538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719138 w 1423988"/>
              <a:gd name="connsiteY32" fmla="*/ 747713 h 2247900"/>
              <a:gd name="connsiteX33" fmla="*/ 638175 w 1423988"/>
              <a:gd name="connsiteY33" fmla="*/ 881063 h 2247900"/>
              <a:gd name="connsiteX34" fmla="*/ 590550 w 1423988"/>
              <a:gd name="connsiteY34" fmla="*/ 962025 h 2247900"/>
              <a:gd name="connsiteX35" fmla="*/ 566738 w 1423988"/>
              <a:gd name="connsiteY35" fmla="*/ 1066800 h 2247900"/>
              <a:gd name="connsiteX36" fmla="*/ 547687 w 1423988"/>
              <a:gd name="connsiteY36" fmla="*/ 119538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814388 w 1423988"/>
              <a:gd name="connsiteY30" fmla="*/ 652463 h 2247900"/>
              <a:gd name="connsiteX31" fmla="*/ 828675 w 1423988"/>
              <a:gd name="connsiteY31" fmla="*/ 690563 h 2247900"/>
              <a:gd name="connsiteX32" fmla="*/ 671513 w 1423988"/>
              <a:gd name="connsiteY32" fmla="*/ 657225 h 2247900"/>
              <a:gd name="connsiteX33" fmla="*/ 638175 w 1423988"/>
              <a:gd name="connsiteY33" fmla="*/ 881063 h 2247900"/>
              <a:gd name="connsiteX34" fmla="*/ 590550 w 1423988"/>
              <a:gd name="connsiteY34" fmla="*/ 962025 h 2247900"/>
              <a:gd name="connsiteX35" fmla="*/ 566738 w 1423988"/>
              <a:gd name="connsiteY35" fmla="*/ 1066800 h 2247900"/>
              <a:gd name="connsiteX36" fmla="*/ 547687 w 1423988"/>
              <a:gd name="connsiteY36" fmla="*/ 119538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738188 w 1423988"/>
              <a:gd name="connsiteY30" fmla="*/ 533401 h 2247900"/>
              <a:gd name="connsiteX31" fmla="*/ 828675 w 1423988"/>
              <a:gd name="connsiteY31" fmla="*/ 690563 h 2247900"/>
              <a:gd name="connsiteX32" fmla="*/ 671513 w 1423988"/>
              <a:gd name="connsiteY32" fmla="*/ 657225 h 2247900"/>
              <a:gd name="connsiteX33" fmla="*/ 638175 w 1423988"/>
              <a:gd name="connsiteY33" fmla="*/ 881063 h 2247900"/>
              <a:gd name="connsiteX34" fmla="*/ 590550 w 1423988"/>
              <a:gd name="connsiteY34" fmla="*/ 962025 h 2247900"/>
              <a:gd name="connsiteX35" fmla="*/ 566738 w 1423988"/>
              <a:gd name="connsiteY35" fmla="*/ 1066800 h 2247900"/>
              <a:gd name="connsiteX36" fmla="*/ 547687 w 1423988"/>
              <a:gd name="connsiteY36" fmla="*/ 119538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938213 w 1423988"/>
              <a:gd name="connsiteY25" fmla="*/ 280988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738188 w 1423988"/>
              <a:gd name="connsiteY30" fmla="*/ 533401 h 2247900"/>
              <a:gd name="connsiteX31" fmla="*/ 690563 w 1423988"/>
              <a:gd name="connsiteY31" fmla="*/ 604838 h 2247900"/>
              <a:gd name="connsiteX32" fmla="*/ 671513 w 1423988"/>
              <a:gd name="connsiteY32" fmla="*/ 657225 h 2247900"/>
              <a:gd name="connsiteX33" fmla="*/ 638175 w 1423988"/>
              <a:gd name="connsiteY33" fmla="*/ 881063 h 2247900"/>
              <a:gd name="connsiteX34" fmla="*/ 590550 w 1423988"/>
              <a:gd name="connsiteY34" fmla="*/ 962025 h 2247900"/>
              <a:gd name="connsiteX35" fmla="*/ 566738 w 1423988"/>
              <a:gd name="connsiteY35" fmla="*/ 1066800 h 2247900"/>
              <a:gd name="connsiteX36" fmla="*/ 547687 w 1423988"/>
              <a:gd name="connsiteY36" fmla="*/ 119538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152650 h 2247900"/>
              <a:gd name="connsiteX1" fmla="*/ 266700 w 1423988"/>
              <a:gd name="connsiteY1" fmla="*/ 2195513 h 2247900"/>
              <a:gd name="connsiteX2" fmla="*/ 433388 w 1423988"/>
              <a:gd name="connsiteY2" fmla="*/ 2247900 h 2247900"/>
              <a:gd name="connsiteX3" fmla="*/ 776288 w 1423988"/>
              <a:gd name="connsiteY3" fmla="*/ 2195513 h 2247900"/>
              <a:gd name="connsiteX4" fmla="*/ 876300 w 1423988"/>
              <a:gd name="connsiteY4" fmla="*/ 2176463 h 2247900"/>
              <a:gd name="connsiteX5" fmla="*/ 909638 w 1423988"/>
              <a:gd name="connsiteY5" fmla="*/ 2143125 h 2247900"/>
              <a:gd name="connsiteX6" fmla="*/ 890588 w 1423988"/>
              <a:gd name="connsiteY6" fmla="*/ 2128838 h 2247900"/>
              <a:gd name="connsiteX7" fmla="*/ 1042988 w 1423988"/>
              <a:gd name="connsiteY7" fmla="*/ 2109788 h 2247900"/>
              <a:gd name="connsiteX8" fmla="*/ 1157288 w 1423988"/>
              <a:gd name="connsiteY8" fmla="*/ 2066925 h 2247900"/>
              <a:gd name="connsiteX9" fmla="*/ 1262063 w 1423988"/>
              <a:gd name="connsiteY9" fmla="*/ 1943100 h 2247900"/>
              <a:gd name="connsiteX10" fmla="*/ 1323975 w 1423988"/>
              <a:gd name="connsiteY10" fmla="*/ 1804988 h 2247900"/>
              <a:gd name="connsiteX11" fmla="*/ 1319213 w 1423988"/>
              <a:gd name="connsiteY11" fmla="*/ 1752600 h 2247900"/>
              <a:gd name="connsiteX12" fmla="*/ 1390650 w 1423988"/>
              <a:gd name="connsiteY12" fmla="*/ 1595438 h 2247900"/>
              <a:gd name="connsiteX13" fmla="*/ 1419225 w 1423988"/>
              <a:gd name="connsiteY13" fmla="*/ 1452563 h 2247900"/>
              <a:gd name="connsiteX14" fmla="*/ 1385888 w 1423988"/>
              <a:gd name="connsiteY14" fmla="*/ 1347788 h 2247900"/>
              <a:gd name="connsiteX15" fmla="*/ 1419225 w 1423988"/>
              <a:gd name="connsiteY15" fmla="*/ 1323975 h 2247900"/>
              <a:gd name="connsiteX16" fmla="*/ 1423988 w 1423988"/>
              <a:gd name="connsiteY16" fmla="*/ 1028700 h 2247900"/>
              <a:gd name="connsiteX17" fmla="*/ 1423988 w 1423988"/>
              <a:gd name="connsiteY17" fmla="*/ 947738 h 2247900"/>
              <a:gd name="connsiteX18" fmla="*/ 1376363 w 1423988"/>
              <a:gd name="connsiteY18" fmla="*/ 814388 h 2247900"/>
              <a:gd name="connsiteX19" fmla="*/ 1262063 w 1423988"/>
              <a:gd name="connsiteY19" fmla="*/ 538163 h 2247900"/>
              <a:gd name="connsiteX20" fmla="*/ 1200150 w 1423988"/>
              <a:gd name="connsiteY20" fmla="*/ 333375 h 2247900"/>
              <a:gd name="connsiteX21" fmla="*/ 1133475 w 1423988"/>
              <a:gd name="connsiteY21" fmla="*/ 195263 h 2247900"/>
              <a:gd name="connsiteX22" fmla="*/ 1023938 w 1423988"/>
              <a:gd name="connsiteY22" fmla="*/ 95250 h 2247900"/>
              <a:gd name="connsiteX23" fmla="*/ 952500 w 1423988"/>
              <a:gd name="connsiteY23" fmla="*/ 47625 h 2247900"/>
              <a:gd name="connsiteX24" fmla="*/ 904875 w 1423988"/>
              <a:gd name="connsiteY24" fmla="*/ 0 h 2247900"/>
              <a:gd name="connsiteX25" fmla="*/ 852488 w 1423988"/>
              <a:gd name="connsiteY25" fmla="*/ 80963 h 2247900"/>
              <a:gd name="connsiteX26" fmla="*/ 833438 w 1423988"/>
              <a:gd name="connsiteY26" fmla="*/ 190500 h 2247900"/>
              <a:gd name="connsiteX27" fmla="*/ 723900 w 1423988"/>
              <a:gd name="connsiteY27" fmla="*/ 290513 h 2247900"/>
              <a:gd name="connsiteX28" fmla="*/ 723900 w 1423988"/>
              <a:gd name="connsiteY28" fmla="*/ 328613 h 2247900"/>
              <a:gd name="connsiteX29" fmla="*/ 800100 w 1423988"/>
              <a:gd name="connsiteY29" fmla="*/ 466725 h 2247900"/>
              <a:gd name="connsiteX30" fmla="*/ 738188 w 1423988"/>
              <a:gd name="connsiteY30" fmla="*/ 533401 h 2247900"/>
              <a:gd name="connsiteX31" fmla="*/ 690563 w 1423988"/>
              <a:gd name="connsiteY31" fmla="*/ 604838 h 2247900"/>
              <a:gd name="connsiteX32" fmla="*/ 671513 w 1423988"/>
              <a:gd name="connsiteY32" fmla="*/ 657225 h 2247900"/>
              <a:gd name="connsiteX33" fmla="*/ 638175 w 1423988"/>
              <a:gd name="connsiteY33" fmla="*/ 881063 h 2247900"/>
              <a:gd name="connsiteX34" fmla="*/ 590550 w 1423988"/>
              <a:gd name="connsiteY34" fmla="*/ 962025 h 2247900"/>
              <a:gd name="connsiteX35" fmla="*/ 566738 w 1423988"/>
              <a:gd name="connsiteY35" fmla="*/ 1066800 h 2247900"/>
              <a:gd name="connsiteX36" fmla="*/ 547687 w 1423988"/>
              <a:gd name="connsiteY36" fmla="*/ 1195388 h 2247900"/>
              <a:gd name="connsiteX37" fmla="*/ 466725 w 1423988"/>
              <a:gd name="connsiteY37" fmla="*/ 1338263 h 2247900"/>
              <a:gd name="connsiteX38" fmla="*/ 366712 w 1423988"/>
              <a:gd name="connsiteY38" fmla="*/ 1485900 h 2247900"/>
              <a:gd name="connsiteX39" fmla="*/ 200026 w 1423988"/>
              <a:gd name="connsiteY39" fmla="*/ 1571626 h 2247900"/>
              <a:gd name="connsiteX40" fmla="*/ 276225 w 1423988"/>
              <a:gd name="connsiteY40" fmla="*/ 1800225 h 2247900"/>
              <a:gd name="connsiteX41" fmla="*/ 276225 w 1423988"/>
              <a:gd name="connsiteY41" fmla="*/ 1905000 h 2247900"/>
              <a:gd name="connsiteX42" fmla="*/ 219075 w 1423988"/>
              <a:gd name="connsiteY42" fmla="*/ 2038350 h 2247900"/>
              <a:gd name="connsiteX43" fmla="*/ 0 w 1423988"/>
              <a:gd name="connsiteY43" fmla="*/ 2152650 h 2247900"/>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38175 w 1423988"/>
              <a:gd name="connsiteY33" fmla="*/ 942975 h 2309812"/>
              <a:gd name="connsiteX34" fmla="*/ 590550 w 1423988"/>
              <a:gd name="connsiteY34" fmla="*/ 1023937 h 2309812"/>
              <a:gd name="connsiteX35" fmla="*/ 566738 w 1423988"/>
              <a:gd name="connsiteY35" fmla="*/ 1128712 h 2309812"/>
              <a:gd name="connsiteX36" fmla="*/ 547687 w 1423988"/>
              <a:gd name="connsiteY36" fmla="*/ 1257300 h 2309812"/>
              <a:gd name="connsiteX37" fmla="*/ 466725 w 1423988"/>
              <a:gd name="connsiteY37" fmla="*/ 1400175 h 2309812"/>
              <a:gd name="connsiteX38" fmla="*/ 366712 w 1423988"/>
              <a:gd name="connsiteY38" fmla="*/ 1547812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90550 w 1423988"/>
              <a:gd name="connsiteY34" fmla="*/ 1023937 h 2309812"/>
              <a:gd name="connsiteX35" fmla="*/ 566738 w 1423988"/>
              <a:gd name="connsiteY35" fmla="*/ 1128712 h 2309812"/>
              <a:gd name="connsiteX36" fmla="*/ 547687 w 1423988"/>
              <a:gd name="connsiteY36" fmla="*/ 1257300 h 2309812"/>
              <a:gd name="connsiteX37" fmla="*/ 466725 w 1423988"/>
              <a:gd name="connsiteY37" fmla="*/ 1400175 h 2309812"/>
              <a:gd name="connsiteX38" fmla="*/ 366712 w 1423988"/>
              <a:gd name="connsiteY38" fmla="*/ 1547812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90550 w 1423988"/>
              <a:gd name="connsiteY34" fmla="*/ 1023937 h 2309812"/>
              <a:gd name="connsiteX35" fmla="*/ 566738 w 1423988"/>
              <a:gd name="connsiteY35" fmla="*/ 1128712 h 2309812"/>
              <a:gd name="connsiteX36" fmla="*/ 547687 w 1423988"/>
              <a:gd name="connsiteY36" fmla="*/ 1257300 h 2309812"/>
              <a:gd name="connsiteX37" fmla="*/ 466725 w 1423988"/>
              <a:gd name="connsiteY37" fmla="*/ 140017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90550 w 1423988"/>
              <a:gd name="connsiteY34" fmla="*/ 1023937 h 2309812"/>
              <a:gd name="connsiteX35" fmla="*/ 566738 w 1423988"/>
              <a:gd name="connsiteY35" fmla="*/ 1128712 h 2309812"/>
              <a:gd name="connsiteX36" fmla="*/ 547687 w 1423988"/>
              <a:gd name="connsiteY36" fmla="*/ 1257300 h 2309812"/>
              <a:gd name="connsiteX37" fmla="*/ 328613 w 1423988"/>
              <a:gd name="connsiteY37" fmla="*/ 126682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90550 w 1423988"/>
              <a:gd name="connsiteY34" fmla="*/ 1023937 h 2309812"/>
              <a:gd name="connsiteX35" fmla="*/ 566738 w 1423988"/>
              <a:gd name="connsiteY35" fmla="*/ 1128712 h 2309812"/>
              <a:gd name="connsiteX36" fmla="*/ 300037 w 1423988"/>
              <a:gd name="connsiteY36" fmla="*/ 1195387 h 2309812"/>
              <a:gd name="connsiteX37" fmla="*/ 328613 w 1423988"/>
              <a:gd name="connsiteY37" fmla="*/ 126682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90550 w 1423988"/>
              <a:gd name="connsiteY34" fmla="*/ 1023937 h 2309812"/>
              <a:gd name="connsiteX35" fmla="*/ 461963 w 1423988"/>
              <a:gd name="connsiteY35" fmla="*/ 1171575 h 2309812"/>
              <a:gd name="connsiteX36" fmla="*/ 300037 w 1423988"/>
              <a:gd name="connsiteY36" fmla="*/ 1195387 h 2309812"/>
              <a:gd name="connsiteX37" fmla="*/ 328613 w 1423988"/>
              <a:gd name="connsiteY37" fmla="*/ 126682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47688 w 1423988"/>
              <a:gd name="connsiteY34" fmla="*/ 1023937 h 2309812"/>
              <a:gd name="connsiteX35" fmla="*/ 461963 w 1423988"/>
              <a:gd name="connsiteY35" fmla="*/ 1171575 h 2309812"/>
              <a:gd name="connsiteX36" fmla="*/ 300037 w 1423988"/>
              <a:gd name="connsiteY36" fmla="*/ 1195387 h 2309812"/>
              <a:gd name="connsiteX37" fmla="*/ 328613 w 1423988"/>
              <a:gd name="connsiteY37" fmla="*/ 126682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71513 w 1423988"/>
              <a:gd name="connsiteY32" fmla="*/ 719137 h 2309812"/>
              <a:gd name="connsiteX33" fmla="*/ 600075 w 1423988"/>
              <a:gd name="connsiteY33" fmla="*/ 900113 h 2309812"/>
              <a:gd name="connsiteX34" fmla="*/ 547688 w 1423988"/>
              <a:gd name="connsiteY34" fmla="*/ 1023937 h 2309812"/>
              <a:gd name="connsiteX35" fmla="*/ 433388 w 1423988"/>
              <a:gd name="connsiteY35" fmla="*/ 1162050 h 2309812"/>
              <a:gd name="connsiteX36" fmla="*/ 300037 w 1423988"/>
              <a:gd name="connsiteY36" fmla="*/ 1195387 h 2309812"/>
              <a:gd name="connsiteX37" fmla="*/ 328613 w 1423988"/>
              <a:gd name="connsiteY37" fmla="*/ 126682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214562 h 2309812"/>
              <a:gd name="connsiteX1" fmla="*/ 266700 w 1423988"/>
              <a:gd name="connsiteY1" fmla="*/ 2257425 h 2309812"/>
              <a:gd name="connsiteX2" fmla="*/ 433388 w 1423988"/>
              <a:gd name="connsiteY2" fmla="*/ 2309812 h 2309812"/>
              <a:gd name="connsiteX3" fmla="*/ 776288 w 1423988"/>
              <a:gd name="connsiteY3" fmla="*/ 2257425 h 2309812"/>
              <a:gd name="connsiteX4" fmla="*/ 876300 w 1423988"/>
              <a:gd name="connsiteY4" fmla="*/ 2238375 h 2309812"/>
              <a:gd name="connsiteX5" fmla="*/ 909638 w 1423988"/>
              <a:gd name="connsiteY5" fmla="*/ 2205037 h 2309812"/>
              <a:gd name="connsiteX6" fmla="*/ 890588 w 1423988"/>
              <a:gd name="connsiteY6" fmla="*/ 2190750 h 2309812"/>
              <a:gd name="connsiteX7" fmla="*/ 1042988 w 1423988"/>
              <a:gd name="connsiteY7" fmla="*/ 2171700 h 2309812"/>
              <a:gd name="connsiteX8" fmla="*/ 1157288 w 1423988"/>
              <a:gd name="connsiteY8" fmla="*/ 2128837 h 2309812"/>
              <a:gd name="connsiteX9" fmla="*/ 1262063 w 1423988"/>
              <a:gd name="connsiteY9" fmla="*/ 2005012 h 2309812"/>
              <a:gd name="connsiteX10" fmla="*/ 1323975 w 1423988"/>
              <a:gd name="connsiteY10" fmla="*/ 1866900 h 2309812"/>
              <a:gd name="connsiteX11" fmla="*/ 1319213 w 1423988"/>
              <a:gd name="connsiteY11" fmla="*/ 1814512 h 2309812"/>
              <a:gd name="connsiteX12" fmla="*/ 1390650 w 1423988"/>
              <a:gd name="connsiteY12" fmla="*/ 1657350 h 2309812"/>
              <a:gd name="connsiteX13" fmla="*/ 1419225 w 1423988"/>
              <a:gd name="connsiteY13" fmla="*/ 1514475 h 2309812"/>
              <a:gd name="connsiteX14" fmla="*/ 1385888 w 1423988"/>
              <a:gd name="connsiteY14" fmla="*/ 1409700 h 2309812"/>
              <a:gd name="connsiteX15" fmla="*/ 1419225 w 1423988"/>
              <a:gd name="connsiteY15" fmla="*/ 1385887 h 2309812"/>
              <a:gd name="connsiteX16" fmla="*/ 1423988 w 1423988"/>
              <a:gd name="connsiteY16" fmla="*/ 1090612 h 2309812"/>
              <a:gd name="connsiteX17" fmla="*/ 1423988 w 1423988"/>
              <a:gd name="connsiteY17" fmla="*/ 1009650 h 2309812"/>
              <a:gd name="connsiteX18" fmla="*/ 1376363 w 1423988"/>
              <a:gd name="connsiteY18" fmla="*/ 876300 h 2309812"/>
              <a:gd name="connsiteX19" fmla="*/ 1262063 w 1423988"/>
              <a:gd name="connsiteY19" fmla="*/ 600075 h 2309812"/>
              <a:gd name="connsiteX20" fmla="*/ 1200150 w 1423988"/>
              <a:gd name="connsiteY20" fmla="*/ 395287 h 2309812"/>
              <a:gd name="connsiteX21" fmla="*/ 1133475 w 1423988"/>
              <a:gd name="connsiteY21" fmla="*/ 257175 h 2309812"/>
              <a:gd name="connsiteX22" fmla="*/ 1023938 w 1423988"/>
              <a:gd name="connsiteY22" fmla="*/ 157162 h 2309812"/>
              <a:gd name="connsiteX23" fmla="*/ 952500 w 1423988"/>
              <a:gd name="connsiteY23" fmla="*/ 109537 h 2309812"/>
              <a:gd name="connsiteX24" fmla="*/ 895350 w 1423988"/>
              <a:gd name="connsiteY24" fmla="*/ 0 h 2309812"/>
              <a:gd name="connsiteX25" fmla="*/ 852488 w 1423988"/>
              <a:gd name="connsiteY25" fmla="*/ 142875 h 2309812"/>
              <a:gd name="connsiteX26" fmla="*/ 833438 w 1423988"/>
              <a:gd name="connsiteY26" fmla="*/ 252412 h 2309812"/>
              <a:gd name="connsiteX27" fmla="*/ 723900 w 1423988"/>
              <a:gd name="connsiteY27" fmla="*/ 352425 h 2309812"/>
              <a:gd name="connsiteX28" fmla="*/ 723900 w 1423988"/>
              <a:gd name="connsiteY28" fmla="*/ 390525 h 2309812"/>
              <a:gd name="connsiteX29" fmla="*/ 800100 w 1423988"/>
              <a:gd name="connsiteY29" fmla="*/ 528637 h 2309812"/>
              <a:gd name="connsiteX30" fmla="*/ 738188 w 1423988"/>
              <a:gd name="connsiteY30" fmla="*/ 595313 h 2309812"/>
              <a:gd name="connsiteX31" fmla="*/ 690563 w 1423988"/>
              <a:gd name="connsiteY31" fmla="*/ 666750 h 2309812"/>
              <a:gd name="connsiteX32" fmla="*/ 638176 w 1423988"/>
              <a:gd name="connsiteY32" fmla="*/ 747712 h 2309812"/>
              <a:gd name="connsiteX33" fmla="*/ 600075 w 1423988"/>
              <a:gd name="connsiteY33" fmla="*/ 900113 h 2309812"/>
              <a:gd name="connsiteX34" fmla="*/ 547688 w 1423988"/>
              <a:gd name="connsiteY34" fmla="*/ 1023937 h 2309812"/>
              <a:gd name="connsiteX35" fmla="*/ 433388 w 1423988"/>
              <a:gd name="connsiteY35" fmla="*/ 1162050 h 2309812"/>
              <a:gd name="connsiteX36" fmla="*/ 300037 w 1423988"/>
              <a:gd name="connsiteY36" fmla="*/ 1195387 h 2309812"/>
              <a:gd name="connsiteX37" fmla="*/ 328613 w 1423988"/>
              <a:gd name="connsiteY37" fmla="*/ 1266825 h 2309812"/>
              <a:gd name="connsiteX38" fmla="*/ 157162 w 1423988"/>
              <a:gd name="connsiteY38" fmla="*/ 1571624 h 2309812"/>
              <a:gd name="connsiteX39" fmla="*/ 200026 w 1423988"/>
              <a:gd name="connsiteY39" fmla="*/ 1633538 h 2309812"/>
              <a:gd name="connsiteX40" fmla="*/ 276225 w 1423988"/>
              <a:gd name="connsiteY40" fmla="*/ 1862137 h 2309812"/>
              <a:gd name="connsiteX41" fmla="*/ 276225 w 1423988"/>
              <a:gd name="connsiteY41" fmla="*/ 1966912 h 2309812"/>
              <a:gd name="connsiteX42" fmla="*/ 219075 w 1423988"/>
              <a:gd name="connsiteY42" fmla="*/ 2100262 h 2309812"/>
              <a:gd name="connsiteX43" fmla="*/ 0 w 1423988"/>
              <a:gd name="connsiteY43" fmla="*/ 2214562 h 2309812"/>
              <a:gd name="connsiteX0" fmla="*/ 0 w 1423988"/>
              <a:gd name="connsiteY0" fmla="*/ 2333625 h 2428875"/>
              <a:gd name="connsiteX1" fmla="*/ 266700 w 1423988"/>
              <a:gd name="connsiteY1" fmla="*/ 2376488 h 2428875"/>
              <a:gd name="connsiteX2" fmla="*/ 433388 w 1423988"/>
              <a:gd name="connsiteY2" fmla="*/ 2428875 h 2428875"/>
              <a:gd name="connsiteX3" fmla="*/ 776288 w 1423988"/>
              <a:gd name="connsiteY3" fmla="*/ 2376488 h 2428875"/>
              <a:gd name="connsiteX4" fmla="*/ 876300 w 1423988"/>
              <a:gd name="connsiteY4" fmla="*/ 2357438 h 2428875"/>
              <a:gd name="connsiteX5" fmla="*/ 909638 w 1423988"/>
              <a:gd name="connsiteY5" fmla="*/ 2324100 h 2428875"/>
              <a:gd name="connsiteX6" fmla="*/ 890588 w 1423988"/>
              <a:gd name="connsiteY6" fmla="*/ 2309813 h 2428875"/>
              <a:gd name="connsiteX7" fmla="*/ 1042988 w 1423988"/>
              <a:gd name="connsiteY7" fmla="*/ 2290763 h 2428875"/>
              <a:gd name="connsiteX8" fmla="*/ 1157288 w 1423988"/>
              <a:gd name="connsiteY8" fmla="*/ 2247900 h 2428875"/>
              <a:gd name="connsiteX9" fmla="*/ 1262063 w 1423988"/>
              <a:gd name="connsiteY9" fmla="*/ 2124075 h 2428875"/>
              <a:gd name="connsiteX10" fmla="*/ 1323975 w 1423988"/>
              <a:gd name="connsiteY10" fmla="*/ 1985963 h 2428875"/>
              <a:gd name="connsiteX11" fmla="*/ 1319213 w 1423988"/>
              <a:gd name="connsiteY11" fmla="*/ 1933575 h 2428875"/>
              <a:gd name="connsiteX12" fmla="*/ 1390650 w 1423988"/>
              <a:gd name="connsiteY12" fmla="*/ 1776413 h 2428875"/>
              <a:gd name="connsiteX13" fmla="*/ 1419225 w 1423988"/>
              <a:gd name="connsiteY13" fmla="*/ 1633538 h 2428875"/>
              <a:gd name="connsiteX14" fmla="*/ 1385888 w 1423988"/>
              <a:gd name="connsiteY14" fmla="*/ 1528763 h 2428875"/>
              <a:gd name="connsiteX15" fmla="*/ 1419225 w 1423988"/>
              <a:gd name="connsiteY15" fmla="*/ 1504950 h 2428875"/>
              <a:gd name="connsiteX16" fmla="*/ 1423988 w 1423988"/>
              <a:gd name="connsiteY16" fmla="*/ 1209675 h 2428875"/>
              <a:gd name="connsiteX17" fmla="*/ 1423988 w 1423988"/>
              <a:gd name="connsiteY17" fmla="*/ 1128713 h 2428875"/>
              <a:gd name="connsiteX18" fmla="*/ 1376363 w 1423988"/>
              <a:gd name="connsiteY18" fmla="*/ 995363 h 2428875"/>
              <a:gd name="connsiteX19" fmla="*/ 1262063 w 1423988"/>
              <a:gd name="connsiteY19" fmla="*/ 719138 h 2428875"/>
              <a:gd name="connsiteX20" fmla="*/ 1200150 w 1423988"/>
              <a:gd name="connsiteY20" fmla="*/ 514350 h 2428875"/>
              <a:gd name="connsiteX21" fmla="*/ 1133475 w 1423988"/>
              <a:gd name="connsiteY21" fmla="*/ 376238 h 2428875"/>
              <a:gd name="connsiteX22" fmla="*/ 1023938 w 1423988"/>
              <a:gd name="connsiteY22" fmla="*/ 276225 h 2428875"/>
              <a:gd name="connsiteX23" fmla="*/ 952500 w 1423988"/>
              <a:gd name="connsiteY23" fmla="*/ 228600 h 2428875"/>
              <a:gd name="connsiteX24" fmla="*/ 895350 w 1423988"/>
              <a:gd name="connsiteY24" fmla="*/ 119063 h 2428875"/>
              <a:gd name="connsiteX25" fmla="*/ 847725 w 1423988"/>
              <a:gd name="connsiteY25" fmla="*/ 0 h 2428875"/>
              <a:gd name="connsiteX26" fmla="*/ 833438 w 1423988"/>
              <a:gd name="connsiteY26" fmla="*/ 371475 h 2428875"/>
              <a:gd name="connsiteX27" fmla="*/ 723900 w 1423988"/>
              <a:gd name="connsiteY27" fmla="*/ 471488 h 2428875"/>
              <a:gd name="connsiteX28" fmla="*/ 723900 w 1423988"/>
              <a:gd name="connsiteY28" fmla="*/ 509588 h 2428875"/>
              <a:gd name="connsiteX29" fmla="*/ 800100 w 1423988"/>
              <a:gd name="connsiteY29" fmla="*/ 647700 h 2428875"/>
              <a:gd name="connsiteX30" fmla="*/ 738188 w 1423988"/>
              <a:gd name="connsiteY30" fmla="*/ 714376 h 2428875"/>
              <a:gd name="connsiteX31" fmla="*/ 690563 w 1423988"/>
              <a:gd name="connsiteY31" fmla="*/ 785813 h 2428875"/>
              <a:gd name="connsiteX32" fmla="*/ 638176 w 1423988"/>
              <a:gd name="connsiteY32" fmla="*/ 866775 h 2428875"/>
              <a:gd name="connsiteX33" fmla="*/ 600075 w 1423988"/>
              <a:gd name="connsiteY33" fmla="*/ 1019176 h 2428875"/>
              <a:gd name="connsiteX34" fmla="*/ 547688 w 1423988"/>
              <a:gd name="connsiteY34" fmla="*/ 1143000 h 2428875"/>
              <a:gd name="connsiteX35" fmla="*/ 433388 w 1423988"/>
              <a:gd name="connsiteY35" fmla="*/ 1281113 h 2428875"/>
              <a:gd name="connsiteX36" fmla="*/ 300037 w 1423988"/>
              <a:gd name="connsiteY36" fmla="*/ 1314450 h 2428875"/>
              <a:gd name="connsiteX37" fmla="*/ 328613 w 1423988"/>
              <a:gd name="connsiteY37" fmla="*/ 1385888 h 2428875"/>
              <a:gd name="connsiteX38" fmla="*/ 157162 w 1423988"/>
              <a:gd name="connsiteY38" fmla="*/ 1690687 h 2428875"/>
              <a:gd name="connsiteX39" fmla="*/ 200026 w 1423988"/>
              <a:gd name="connsiteY39" fmla="*/ 1752601 h 2428875"/>
              <a:gd name="connsiteX40" fmla="*/ 276225 w 1423988"/>
              <a:gd name="connsiteY40" fmla="*/ 1981200 h 2428875"/>
              <a:gd name="connsiteX41" fmla="*/ 276225 w 1423988"/>
              <a:gd name="connsiteY41" fmla="*/ 2085975 h 2428875"/>
              <a:gd name="connsiteX42" fmla="*/ 219075 w 1423988"/>
              <a:gd name="connsiteY42" fmla="*/ 2219325 h 2428875"/>
              <a:gd name="connsiteX43" fmla="*/ 0 w 1423988"/>
              <a:gd name="connsiteY43" fmla="*/ 2333625 h 2428875"/>
              <a:gd name="connsiteX0" fmla="*/ 0 w 1423988"/>
              <a:gd name="connsiteY0" fmla="*/ 2333625 h 2428875"/>
              <a:gd name="connsiteX1" fmla="*/ 266700 w 1423988"/>
              <a:gd name="connsiteY1" fmla="*/ 2376488 h 2428875"/>
              <a:gd name="connsiteX2" fmla="*/ 433388 w 1423988"/>
              <a:gd name="connsiteY2" fmla="*/ 2428875 h 2428875"/>
              <a:gd name="connsiteX3" fmla="*/ 776288 w 1423988"/>
              <a:gd name="connsiteY3" fmla="*/ 2376488 h 2428875"/>
              <a:gd name="connsiteX4" fmla="*/ 876300 w 1423988"/>
              <a:gd name="connsiteY4" fmla="*/ 2357438 h 2428875"/>
              <a:gd name="connsiteX5" fmla="*/ 909638 w 1423988"/>
              <a:gd name="connsiteY5" fmla="*/ 2324100 h 2428875"/>
              <a:gd name="connsiteX6" fmla="*/ 890588 w 1423988"/>
              <a:gd name="connsiteY6" fmla="*/ 2309813 h 2428875"/>
              <a:gd name="connsiteX7" fmla="*/ 1042988 w 1423988"/>
              <a:gd name="connsiteY7" fmla="*/ 2290763 h 2428875"/>
              <a:gd name="connsiteX8" fmla="*/ 1157288 w 1423988"/>
              <a:gd name="connsiteY8" fmla="*/ 2247900 h 2428875"/>
              <a:gd name="connsiteX9" fmla="*/ 1262063 w 1423988"/>
              <a:gd name="connsiteY9" fmla="*/ 2124075 h 2428875"/>
              <a:gd name="connsiteX10" fmla="*/ 1323975 w 1423988"/>
              <a:gd name="connsiteY10" fmla="*/ 1985963 h 2428875"/>
              <a:gd name="connsiteX11" fmla="*/ 1319213 w 1423988"/>
              <a:gd name="connsiteY11" fmla="*/ 1933575 h 2428875"/>
              <a:gd name="connsiteX12" fmla="*/ 1390650 w 1423988"/>
              <a:gd name="connsiteY12" fmla="*/ 1776413 h 2428875"/>
              <a:gd name="connsiteX13" fmla="*/ 1419225 w 1423988"/>
              <a:gd name="connsiteY13" fmla="*/ 1633538 h 2428875"/>
              <a:gd name="connsiteX14" fmla="*/ 1385888 w 1423988"/>
              <a:gd name="connsiteY14" fmla="*/ 1528763 h 2428875"/>
              <a:gd name="connsiteX15" fmla="*/ 1419225 w 1423988"/>
              <a:gd name="connsiteY15" fmla="*/ 1504950 h 2428875"/>
              <a:gd name="connsiteX16" fmla="*/ 1423988 w 1423988"/>
              <a:gd name="connsiteY16" fmla="*/ 1209675 h 2428875"/>
              <a:gd name="connsiteX17" fmla="*/ 1423988 w 1423988"/>
              <a:gd name="connsiteY17" fmla="*/ 1128713 h 2428875"/>
              <a:gd name="connsiteX18" fmla="*/ 1376363 w 1423988"/>
              <a:gd name="connsiteY18" fmla="*/ 995363 h 2428875"/>
              <a:gd name="connsiteX19" fmla="*/ 1262063 w 1423988"/>
              <a:gd name="connsiteY19" fmla="*/ 719138 h 2428875"/>
              <a:gd name="connsiteX20" fmla="*/ 1200150 w 1423988"/>
              <a:gd name="connsiteY20" fmla="*/ 514350 h 2428875"/>
              <a:gd name="connsiteX21" fmla="*/ 1133475 w 1423988"/>
              <a:gd name="connsiteY21" fmla="*/ 376238 h 2428875"/>
              <a:gd name="connsiteX22" fmla="*/ 1023938 w 1423988"/>
              <a:gd name="connsiteY22" fmla="*/ 276225 h 2428875"/>
              <a:gd name="connsiteX23" fmla="*/ 952500 w 1423988"/>
              <a:gd name="connsiteY23" fmla="*/ 228600 h 2428875"/>
              <a:gd name="connsiteX24" fmla="*/ 895350 w 1423988"/>
              <a:gd name="connsiteY24" fmla="*/ 119063 h 2428875"/>
              <a:gd name="connsiteX25" fmla="*/ 847725 w 1423988"/>
              <a:gd name="connsiteY25" fmla="*/ 0 h 2428875"/>
              <a:gd name="connsiteX26" fmla="*/ 838200 w 1423988"/>
              <a:gd name="connsiteY26" fmla="*/ 242889 h 2428875"/>
              <a:gd name="connsiteX27" fmla="*/ 833438 w 1423988"/>
              <a:gd name="connsiteY27" fmla="*/ 371475 h 2428875"/>
              <a:gd name="connsiteX28" fmla="*/ 723900 w 1423988"/>
              <a:gd name="connsiteY28" fmla="*/ 471488 h 2428875"/>
              <a:gd name="connsiteX29" fmla="*/ 723900 w 1423988"/>
              <a:gd name="connsiteY29" fmla="*/ 509588 h 2428875"/>
              <a:gd name="connsiteX30" fmla="*/ 800100 w 1423988"/>
              <a:gd name="connsiteY30" fmla="*/ 647700 h 2428875"/>
              <a:gd name="connsiteX31" fmla="*/ 738188 w 1423988"/>
              <a:gd name="connsiteY31" fmla="*/ 714376 h 2428875"/>
              <a:gd name="connsiteX32" fmla="*/ 690563 w 1423988"/>
              <a:gd name="connsiteY32" fmla="*/ 785813 h 2428875"/>
              <a:gd name="connsiteX33" fmla="*/ 638176 w 1423988"/>
              <a:gd name="connsiteY33" fmla="*/ 866775 h 2428875"/>
              <a:gd name="connsiteX34" fmla="*/ 600075 w 1423988"/>
              <a:gd name="connsiteY34" fmla="*/ 1019176 h 2428875"/>
              <a:gd name="connsiteX35" fmla="*/ 547688 w 1423988"/>
              <a:gd name="connsiteY35" fmla="*/ 1143000 h 2428875"/>
              <a:gd name="connsiteX36" fmla="*/ 433388 w 1423988"/>
              <a:gd name="connsiteY36" fmla="*/ 1281113 h 2428875"/>
              <a:gd name="connsiteX37" fmla="*/ 300037 w 1423988"/>
              <a:gd name="connsiteY37" fmla="*/ 1314450 h 2428875"/>
              <a:gd name="connsiteX38" fmla="*/ 328613 w 1423988"/>
              <a:gd name="connsiteY38" fmla="*/ 1385888 h 2428875"/>
              <a:gd name="connsiteX39" fmla="*/ 157162 w 1423988"/>
              <a:gd name="connsiteY39" fmla="*/ 1690687 h 2428875"/>
              <a:gd name="connsiteX40" fmla="*/ 200026 w 1423988"/>
              <a:gd name="connsiteY40" fmla="*/ 1752601 h 2428875"/>
              <a:gd name="connsiteX41" fmla="*/ 276225 w 1423988"/>
              <a:gd name="connsiteY41" fmla="*/ 1981200 h 2428875"/>
              <a:gd name="connsiteX42" fmla="*/ 276225 w 1423988"/>
              <a:gd name="connsiteY42" fmla="*/ 2085975 h 2428875"/>
              <a:gd name="connsiteX43" fmla="*/ 219075 w 1423988"/>
              <a:gd name="connsiteY43" fmla="*/ 2219325 h 2428875"/>
              <a:gd name="connsiteX44" fmla="*/ 0 w 1423988"/>
              <a:gd name="connsiteY44" fmla="*/ 2333625 h 2428875"/>
              <a:gd name="connsiteX0" fmla="*/ 0 w 1423988"/>
              <a:gd name="connsiteY0" fmla="*/ 2447924 h 2543174"/>
              <a:gd name="connsiteX1" fmla="*/ 266700 w 1423988"/>
              <a:gd name="connsiteY1" fmla="*/ 2490787 h 2543174"/>
              <a:gd name="connsiteX2" fmla="*/ 433388 w 1423988"/>
              <a:gd name="connsiteY2" fmla="*/ 2543174 h 2543174"/>
              <a:gd name="connsiteX3" fmla="*/ 776288 w 1423988"/>
              <a:gd name="connsiteY3" fmla="*/ 2490787 h 2543174"/>
              <a:gd name="connsiteX4" fmla="*/ 876300 w 1423988"/>
              <a:gd name="connsiteY4" fmla="*/ 2471737 h 2543174"/>
              <a:gd name="connsiteX5" fmla="*/ 909638 w 1423988"/>
              <a:gd name="connsiteY5" fmla="*/ 2438399 h 2543174"/>
              <a:gd name="connsiteX6" fmla="*/ 890588 w 1423988"/>
              <a:gd name="connsiteY6" fmla="*/ 2424112 h 2543174"/>
              <a:gd name="connsiteX7" fmla="*/ 1042988 w 1423988"/>
              <a:gd name="connsiteY7" fmla="*/ 2405062 h 2543174"/>
              <a:gd name="connsiteX8" fmla="*/ 1157288 w 1423988"/>
              <a:gd name="connsiteY8" fmla="*/ 2362199 h 2543174"/>
              <a:gd name="connsiteX9" fmla="*/ 1262063 w 1423988"/>
              <a:gd name="connsiteY9" fmla="*/ 2238374 h 2543174"/>
              <a:gd name="connsiteX10" fmla="*/ 1323975 w 1423988"/>
              <a:gd name="connsiteY10" fmla="*/ 2100262 h 2543174"/>
              <a:gd name="connsiteX11" fmla="*/ 1319213 w 1423988"/>
              <a:gd name="connsiteY11" fmla="*/ 2047874 h 2543174"/>
              <a:gd name="connsiteX12" fmla="*/ 1390650 w 1423988"/>
              <a:gd name="connsiteY12" fmla="*/ 1890712 h 2543174"/>
              <a:gd name="connsiteX13" fmla="*/ 1419225 w 1423988"/>
              <a:gd name="connsiteY13" fmla="*/ 1747837 h 2543174"/>
              <a:gd name="connsiteX14" fmla="*/ 1385888 w 1423988"/>
              <a:gd name="connsiteY14" fmla="*/ 1643062 h 2543174"/>
              <a:gd name="connsiteX15" fmla="*/ 1419225 w 1423988"/>
              <a:gd name="connsiteY15" fmla="*/ 1619249 h 2543174"/>
              <a:gd name="connsiteX16" fmla="*/ 1423988 w 1423988"/>
              <a:gd name="connsiteY16" fmla="*/ 1323974 h 2543174"/>
              <a:gd name="connsiteX17" fmla="*/ 1423988 w 1423988"/>
              <a:gd name="connsiteY17" fmla="*/ 1243012 h 2543174"/>
              <a:gd name="connsiteX18" fmla="*/ 1376363 w 1423988"/>
              <a:gd name="connsiteY18" fmla="*/ 1109662 h 2543174"/>
              <a:gd name="connsiteX19" fmla="*/ 1262063 w 1423988"/>
              <a:gd name="connsiteY19" fmla="*/ 833437 h 2543174"/>
              <a:gd name="connsiteX20" fmla="*/ 1200150 w 1423988"/>
              <a:gd name="connsiteY20" fmla="*/ 628649 h 2543174"/>
              <a:gd name="connsiteX21" fmla="*/ 1133475 w 1423988"/>
              <a:gd name="connsiteY21" fmla="*/ 490537 h 2543174"/>
              <a:gd name="connsiteX22" fmla="*/ 1023938 w 1423988"/>
              <a:gd name="connsiteY22" fmla="*/ 390524 h 2543174"/>
              <a:gd name="connsiteX23" fmla="*/ 952500 w 1423988"/>
              <a:gd name="connsiteY23" fmla="*/ 342899 h 2543174"/>
              <a:gd name="connsiteX24" fmla="*/ 895350 w 1423988"/>
              <a:gd name="connsiteY24" fmla="*/ 233362 h 2543174"/>
              <a:gd name="connsiteX25" fmla="*/ 847725 w 1423988"/>
              <a:gd name="connsiteY25" fmla="*/ 114299 h 2543174"/>
              <a:gd name="connsiteX26" fmla="*/ 752475 w 1423988"/>
              <a:gd name="connsiteY26" fmla="*/ 0 h 2543174"/>
              <a:gd name="connsiteX27" fmla="*/ 833438 w 1423988"/>
              <a:gd name="connsiteY27" fmla="*/ 485774 h 2543174"/>
              <a:gd name="connsiteX28" fmla="*/ 723900 w 1423988"/>
              <a:gd name="connsiteY28" fmla="*/ 585787 h 2543174"/>
              <a:gd name="connsiteX29" fmla="*/ 723900 w 1423988"/>
              <a:gd name="connsiteY29" fmla="*/ 623887 h 2543174"/>
              <a:gd name="connsiteX30" fmla="*/ 800100 w 1423988"/>
              <a:gd name="connsiteY30" fmla="*/ 761999 h 2543174"/>
              <a:gd name="connsiteX31" fmla="*/ 738188 w 1423988"/>
              <a:gd name="connsiteY31" fmla="*/ 828675 h 2543174"/>
              <a:gd name="connsiteX32" fmla="*/ 690563 w 1423988"/>
              <a:gd name="connsiteY32" fmla="*/ 900112 h 2543174"/>
              <a:gd name="connsiteX33" fmla="*/ 638176 w 1423988"/>
              <a:gd name="connsiteY33" fmla="*/ 981074 h 2543174"/>
              <a:gd name="connsiteX34" fmla="*/ 600075 w 1423988"/>
              <a:gd name="connsiteY34" fmla="*/ 1133475 h 2543174"/>
              <a:gd name="connsiteX35" fmla="*/ 547688 w 1423988"/>
              <a:gd name="connsiteY35" fmla="*/ 1257299 h 2543174"/>
              <a:gd name="connsiteX36" fmla="*/ 433388 w 1423988"/>
              <a:gd name="connsiteY36" fmla="*/ 1395412 h 2543174"/>
              <a:gd name="connsiteX37" fmla="*/ 300037 w 1423988"/>
              <a:gd name="connsiteY37" fmla="*/ 1428749 h 2543174"/>
              <a:gd name="connsiteX38" fmla="*/ 328613 w 1423988"/>
              <a:gd name="connsiteY38" fmla="*/ 1500187 h 2543174"/>
              <a:gd name="connsiteX39" fmla="*/ 157162 w 1423988"/>
              <a:gd name="connsiteY39" fmla="*/ 1804986 h 2543174"/>
              <a:gd name="connsiteX40" fmla="*/ 200026 w 1423988"/>
              <a:gd name="connsiteY40" fmla="*/ 1866900 h 2543174"/>
              <a:gd name="connsiteX41" fmla="*/ 276225 w 1423988"/>
              <a:gd name="connsiteY41" fmla="*/ 2095499 h 2543174"/>
              <a:gd name="connsiteX42" fmla="*/ 276225 w 1423988"/>
              <a:gd name="connsiteY42" fmla="*/ 2200274 h 2543174"/>
              <a:gd name="connsiteX43" fmla="*/ 219075 w 1423988"/>
              <a:gd name="connsiteY43" fmla="*/ 2333624 h 2543174"/>
              <a:gd name="connsiteX44" fmla="*/ 0 w 1423988"/>
              <a:gd name="connsiteY44" fmla="*/ 2447924 h 2543174"/>
              <a:gd name="connsiteX0" fmla="*/ 0 w 1423988"/>
              <a:gd name="connsiteY0" fmla="*/ 2447924 h 2543174"/>
              <a:gd name="connsiteX1" fmla="*/ 266700 w 1423988"/>
              <a:gd name="connsiteY1" fmla="*/ 2490787 h 2543174"/>
              <a:gd name="connsiteX2" fmla="*/ 433388 w 1423988"/>
              <a:gd name="connsiteY2" fmla="*/ 2543174 h 2543174"/>
              <a:gd name="connsiteX3" fmla="*/ 776288 w 1423988"/>
              <a:gd name="connsiteY3" fmla="*/ 2490787 h 2543174"/>
              <a:gd name="connsiteX4" fmla="*/ 876300 w 1423988"/>
              <a:gd name="connsiteY4" fmla="*/ 2471737 h 2543174"/>
              <a:gd name="connsiteX5" fmla="*/ 909638 w 1423988"/>
              <a:gd name="connsiteY5" fmla="*/ 2438399 h 2543174"/>
              <a:gd name="connsiteX6" fmla="*/ 890588 w 1423988"/>
              <a:gd name="connsiteY6" fmla="*/ 2424112 h 2543174"/>
              <a:gd name="connsiteX7" fmla="*/ 1042988 w 1423988"/>
              <a:gd name="connsiteY7" fmla="*/ 2405062 h 2543174"/>
              <a:gd name="connsiteX8" fmla="*/ 1157288 w 1423988"/>
              <a:gd name="connsiteY8" fmla="*/ 2362199 h 2543174"/>
              <a:gd name="connsiteX9" fmla="*/ 1262063 w 1423988"/>
              <a:gd name="connsiteY9" fmla="*/ 2238374 h 2543174"/>
              <a:gd name="connsiteX10" fmla="*/ 1323975 w 1423988"/>
              <a:gd name="connsiteY10" fmla="*/ 2100262 h 2543174"/>
              <a:gd name="connsiteX11" fmla="*/ 1319213 w 1423988"/>
              <a:gd name="connsiteY11" fmla="*/ 2047874 h 2543174"/>
              <a:gd name="connsiteX12" fmla="*/ 1390650 w 1423988"/>
              <a:gd name="connsiteY12" fmla="*/ 1890712 h 2543174"/>
              <a:gd name="connsiteX13" fmla="*/ 1419225 w 1423988"/>
              <a:gd name="connsiteY13" fmla="*/ 1747837 h 2543174"/>
              <a:gd name="connsiteX14" fmla="*/ 1385888 w 1423988"/>
              <a:gd name="connsiteY14" fmla="*/ 1643062 h 2543174"/>
              <a:gd name="connsiteX15" fmla="*/ 1419225 w 1423988"/>
              <a:gd name="connsiteY15" fmla="*/ 1619249 h 2543174"/>
              <a:gd name="connsiteX16" fmla="*/ 1423988 w 1423988"/>
              <a:gd name="connsiteY16" fmla="*/ 1323974 h 2543174"/>
              <a:gd name="connsiteX17" fmla="*/ 1423988 w 1423988"/>
              <a:gd name="connsiteY17" fmla="*/ 1243012 h 2543174"/>
              <a:gd name="connsiteX18" fmla="*/ 1376363 w 1423988"/>
              <a:gd name="connsiteY18" fmla="*/ 1109662 h 2543174"/>
              <a:gd name="connsiteX19" fmla="*/ 1262063 w 1423988"/>
              <a:gd name="connsiteY19" fmla="*/ 833437 h 2543174"/>
              <a:gd name="connsiteX20" fmla="*/ 1200150 w 1423988"/>
              <a:gd name="connsiteY20" fmla="*/ 628649 h 2543174"/>
              <a:gd name="connsiteX21" fmla="*/ 1133475 w 1423988"/>
              <a:gd name="connsiteY21" fmla="*/ 490537 h 2543174"/>
              <a:gd name="connsiteX22" fmla="*/ 1023938 w 1423988"/>
              <a:gd name="connsiteY22" fmla="*/ 390524 h 2543174"/>
              <a:gd name="connsiteX23" fmla="*/ 952500 w 1423988"/>
              <a:gd name="connsiteY23" fmla="*/ 342899 h 2543174"/>
              <a:gd name="connsiteX24" fmla="*/ 895350 w 1423988"/>
              <a:gd name="connsiteY24" fmla="*/ 233362 h 2543174"/>
              <a:gd name="connsiteX25" fmla="*/ 847725 w 1423988"/>
              <a:gd name="connsiteY25" fmla="*/ 114299 h 2543174"/>
              <a:gd name="connsiteX26" fmla="*/ 752475 w 1423988"/>
              <a:gd name="connsiteY26" fmla="*/ 0 h 2543174"/>
              <a:gd name="connsiteX27" fmla="*/ 809625 w 1423988"/>
              <a:gd name="connsiteY27" fmla="*/ 371475 h 2543174"/>
              <a:gd name="connsiteX28" fmla="*/ 833438 w 1423988"/>
              <a:gd name="connsiteY28" fmla="*/ 485774 h 2543174"/>
              <a:gd name="connsiteX29" fmla="*/ 723900 w 1423988"/>
              <a:gd name="connsiteY29" fmla="*/ 585787 h 2543174"/>
              <a:gd name="connsiteX30" fmla="*/ 723900 w 1423988"/>
              <a:gd name="connsiteY30" fmla="*/ 623887 h 2543174"/>
              <a:gd name="connsiteX31" fmla="*/ 800100 w 1423988"/>
              <a:gd name="connsiteY31" fmla="*/ 761999 h 2543174"/>
              <a:gd name="connsiteX32" fmla="*/ 738188 w 1423988"/>
              <a:gd name="connsiteY32" fmla="*/ 828675 h 2543174"/>
              <a:gd name="connsiteX33" fmla="*/ 690563 w 1423988"/>
              <a:gd name="connsiteY33" fmla="*/ 900112 h 2543174"/>
              <a:gd name="connsiteX34" fmla="*/ 638176 w 1423988"/>
              <a:gd name="connsiteY34" fmla="*/ 981074 h 2543174"/>
              <a:gd name="connsiteX35" fmla="*/ 600075 w 1423988"/>
              <a:gd name="connsiteY35" fmla="*/ 1133475 h 2543174"/>
              <a:gd name="connsiteX36" fmla="*/ 547688 w 1423988"/>
              <a:gd name="connsiteY36" fmla="*/ 1257299 h 2543174"/>
              <a:gd name="connsiteX37" fmla="*/ 433388 w 1423988"/>
              <a:gd name="connsiteY37" fmla="*/ 1395412 h 2543174"/>
              <a:gd name="connsiteX38" fmla="*/ 300037 w 1423988"/>
              <a:gd name="connsiteY38" fmla="*/ 1428749 h 2543174"/>
              <a:gd name="connsiteX39" fmla="*/ 328613 w 1423988"/>
              <a:gd name="connsiteY39" fmla="*/ 1500187 h 2543174"/>
              <a:gd name="connsiteX40" fmla="*/ 157162 w 1423988"/>
              <a:gd name="connsiteY40" fmla="*/ 1804986 h 2543174"/>
              <a:gd name="connsiteX41" fmla="*/ 200026 w 1423988"/>
              <a:gd name="connsiteY41" fmla="*/ 1866900 h 2543174"/>
              <a:gd name="connsiteX42" fmla="*/ 276225 w 1423988"/>
              <a:gd name="connsiteY42" fmla="*/ 2095499 h 2543174"/>
              <a:gd name="connsiteX43" fmla="*/ 276225 w 1423988"/>
              <a:gd name="connsiteY43" fmla="*/ 2200274 h 2543174"/>
              <a:gd name="connsiteX44" fmla="*/ 219075 w 1423988"/>
              <a:gd name="connsiteY44" fmla="*/ 2333624 h 2543174"/>
              <a:gd name="connsiteX45" fmla="*/ 0 w 1423988"/>
              <a:gd name="connsiteY45" fmla="*/ 2447924 h 2543174"/>
              <a:gd name="connsiteX0" fmla="*/ 0 w 1423988"/>
              <a:gd name="connsiteY0" fmla="*/ 2481261 h 2576511"/>
              <a:gd name="connsiteX1" fmla="*/ 266700 w 1423988"/>
              <a:gd name="connsiteY1" fmla="*/ 2524124 h 2576511"/>
              <a:gd name="connsiteX2" fmla="*/ 433388 w 1423988"/>
              <a:gd name="connsiteY2" fmla="*/ 2576511 h 2576511"/>
              <a:gd name="connsiteX3" fmla="*/ 776288 w 1423988"/>
              <a:gd name="connsiteY3" fmla="*/ 2524124 h 2576511"/>
              <a:gd name="connsiteX4" fmla="*/ 876300 w 1423988"/>
              <a:gd name="connsiteY4" fmla="*/ 2505074 h 2576511"/>
              <a:gd name="connsiteX5" fmla="*/ 909638 w 1423988"/>
              <a:gd name="connsiteY5" fmla="*/ 2471736 h 2576511"/>
              <a:gd name="connsiteX6" fmla="*/ 890588 w 1423988"/>
              <a:gd name="connsiteY6" fmla="*/ 2457449 h 2576511"/>
              <a:gd name="connsiteX7" fmla="*/ 1042988 w 1423988"/>
              <a:gd name="connsiteY7" fmla="*/ 2438399 h 2576511"/>
              <a:gd name="connsiteX8" fmla="*/ 1157288 w 1423988"/>
              <a:gd name="connsiteY8" fmla="*/ 2395536 h 2576511"/>
              <a:gd name="connsiteX9" fmla="*/ 1262063 w 1423988"/>
              <a:gd name="connsiteY9" fmla="*/ 2271711 h 2576511"/>
              <a:gd name="connsiteX10" fmla="*/ 1323975 w 1423988"/>
              <a:gd name="connsiteY10" fmla="*/ 2133599 h 2576511"/>
              <a:gd name="connsiteX11" fmla="*/ 1319213 w 1423988"/>
              <a:gd name="connsiteY11" fmla="*/ 2081211 h 2576511"/>
              <a:gd name="connsiteX12" fmla="*/ 1390650 w 1423988"/>
              <a:gd name="connsiteY12" fmla="*/ 1924049 h 2576511"/>
              <a:gd name="connsiteX13" fmla="*/ 1419225 w 1423988"/>
              <a:gd name="connsiteY13" fmla="*/ 1781174 h 2576511"/>
              <a:gd name="connsiteX14" fmla="*/ 1385888 w 1423988"/>
              <a:gd name="connsiteY14" fmla="*/ 1676399 h 2576511"/>
              <a:gd name="connsiteX15" fmla="*/ 1419225 w 1423988"/>
              <a:gd name="connsiteY15" fmla="*/ 1652586 h 2576511"/>
              <a:gd name="connsiteX16" fmla="*/ 1423988 w 1423988"/>
              <a:gd name="connsiteY16" fmla="*/ 1357311 h 2576511"/>
              <a:gd name="connsiteX17" fmla="*/ 1423988 w 1423988"/>
              <a:gd name="connsiteY17" fmla="*/ 1276349 h 2576511"/>
              <a:gd name="connsiteX18" fmla="*/ 1376363 w 1423988"/>
              <a:gd name="connsiteY18" fmla="*/ 1142999 h 2576511"/>
              <a:gd name="connsiteX19" fmla="*/ 1262063 w 1423988"/>
              <a:gd name="connsiteY19" fmla="*/ 866774 h 2576511"/>
              <a:gd name="connsiteX20" fmla="*/ 1200150 w 1423988"/>
              <a:gd name="connsiteY20" fmla="*/ 661986 h 2576511"/>
              <a:gd name="connsiteX21" fmla="*/ 1133475 w 1423988"/>
              <a:gd name="connsiteY21" fmla="*/ 523874 h 2576511"/>
              <a:gd name="connsiteX22" fmla="*/ 1023938 w 1423988"/>
              <a:gd name="connsiteY22" fmla="*/ 423861 h 2576511"/>
              <a:gd name="connsiteX23" fmla="*/ 952500 w 1423988"/>
              <a:gd name="connsiteY23" fmla="*/ 376236 h 2576511"/>
              <a:gd name="connsiteX24" fmla="*/ 895350 w 1423988"/>
              <a:gd name="connsiteY24" fmla="*/ 266699 h 2576511"/>
              <a:gd name="connsiteX25" fmla="*/ 847725 w 1423988"/>
              <a:gd name="connsiteY25" fmla="*/ 147636 h 2576511"/>
              <a:gd name="connsiteX26" fmla="*/ 752475 w 1423988"/>
              <a:gd name="connsiteY26" fmla="*/ 33337 h 2576511"/>
              <a:gd name="connsiteX27" fmla="*/ 647700 w 1423988"/>
              <a:gd name="connsiteY27" fmla="*/ 0 h 2576511"/>
              <a:gd name="connsiteX28" fmla="*/ 833438 w 1423988"/>
              <a:gd name="connsiteY28" fmla="*/ 519111 h 2576511"/>
              <a:gd name="connsiteX29" fmla="*/ 723900 w 1423988"/>
              <a:gd name="connsiteY29" fmla="*/ 619124 h 2576511"/>
              <a:gd name="connsiteX30" fmla="*/ 723900 w 1423988"/>
              <a:gd name="connsiteY30" fmla="*/ 657224 h 2576511"/>
              <a:gd name="connsiteX31" fmla="*/ 800100 w 1423988"/>
              <a:gd name="connsiteY31" fmla="*/ 795336 h 2576511"/>
              <a:gd name="connsiteX32" fmla="*/ 738188 w 1423988"/>
              <a:gd name="connsiteY32" fmla="*/ 862012 h 2576511"/>
              <a:gd name="connsiteX33" fmla="*/ 690563 w 1423988"/>
              <a:gd name="connsiteY33" fmla="*/ 933449 h 2576511"/>
              <a:gd name="connsiteX34" fmla="*/ 638176 w 1423988"/>
              <a:gd name="connsiteY34" fmla="*/ 1014411 h 2576511"/>
              <a:gd name="connsiteX35" fmla="*/ 600075 w 1423988"/>
              <a:gd name="connsiteY35" fmla="*/ 1166812 h 2576511"/>
              <a:gd name="connsiteX36" fmla="*/ 547688 w 1423988"/>
              <a:gd name="connsiteY36" fmla="*/ 1290636 h 2576511"/>
              <a:gd name="connsiteX37" fmla="*/ 433388 w 1423988"/>
              <a:gd name="connsiteY37" fmla="*/ 1428749 h 2576511"/>
              <a:gd name="connsiteX38" fmla="*/ 300037 w 1423988"/>
              <a:gd name="connsiteY38" fmla="*/ 1462086 h 2576511"/>
              <a:gd name="connsiteX39" fmla="*/ 328613 w 1423988"/>
              <a:gd name="connsiteY39" fmla="*/ 1533524 h 2576511"/>
              <a:gd name="connsiteX40" fmla="*/ 157162 w 1423988"/>
              <a:gd name="connsiteY40" fmla="*/ 1838323 h 2576511"/>
              <a:gd name="connsiteX41" fmla="*/ 200026 w 1423988"/>
              <a:gd name="connsiteY41" fmla="*/ 1900237 h 2576511"/>
              <a:gd name="connsiteX42" fmla="*/ 276225 w 1423988"/>
              <a:gd name="connsiteY42" fmla="*/ 2128836 h 2576511"/>
              <a:gd name="connsiteX43" fmla="*/ 276225 w 1423988"/>
              <a:gd name="connsiteY43" fmla="*/ 2233611 h 2576511"/>
              <a:gd name="connsiteX44" fmla="*/ 219075 w 1423988"/>
              <a:gd name="connsiteY44" fmla="*/ 2366961 h 2576511"/>
              <a:gd name="connsiteX45" fmla="*/ 0 w 1423988"/>
              <a:gd name="connsiteY45" fmla="*/ 2481261 h 2576511"/>
              <a:gd name="connsiteX0" fmla="*/ 0 w 1423988"/>
              <a:gd name="connsiteY0" fmla="*/ 2481261 h 2576511"/>
              <a:gd name="connsiteX1" fmla="*/ 266700 w 1423988"/>
              <a:gd name="connsiteY1" fmla="*/ 2524124 h 2576511"/>
              <a:gd name="connsiteX2" fmla="*/ 433388 w 1423988"/>
              <a:gd name="connsiteY2" fmla="*/ 2576511 h 2576511"/>
              <a:gd name="connsiteX3" fmla="*/ 776288 w 1423988"/>
              <a:gd name="connsiteY3" fmla="*/ 2524124 h 2576511"/>
              <a:gd name="connsiteX4" fmla="*/ 876300 w 1423988"/>
              <a:gd name="connsiteY4" fmla="*/ 2505074 h 2576511"/>
              <a:gd name="connsiteX5" fmla="*/ 909638 w 1423988"/>
              <a:gd name="connsiteY5" fmla="*/ 2471736 h 2576511"/>
              <a:gd name="connsiteX6" fmla="*/ 890588 w 1423988"/>
              <a:gd name="connsiteY6" fmla="*/ 2457449 h 2576511"/>
              <a:gd name="connsiteX7" fmla="*/ 1042988 w 1423988"/>
              <a:gd name="connsiteY7" fmla="*/ 2438399 h 2576511"/>
              <a:gd name="connsiteX8" fmla="*/ 1157288 w 1423988"/>
              <a:gd name="connsiteY8" fmla="*/ 2395536 h 2576511"/>
              <a:gd name="connsiteX9" fmla="*/ 1262063 w 1423988"/>
              <a:gd name="connsiteY9" fmla="*/ 2271711 h 2576511"/>
              <a:gd name="connsiteX10" fmla="*/ 1323975 w 1423988"/>
              <a:gd name="connsiteY10" fmla="*/ 2133599 h 2576511"/>
              <a:gd name="connsiteX11" fmla="*/ 1319213 w 1423988"/>
              <a:gd name="connsiteY11" fmla="*/ 2081211 h 2576511"/>
              <a:gd name="connsiteX12" fmla="*/ 1390650 w 1423988"/>
              <a:gd name="connsiteY12" fmla="*/ 1924049 h 2576511"/>
              <a:gd name="connsiteX13" fmla="*/ 1419225 w 1423988"/>
              <a:gd name="connsiteY13" fmla="*/ 1781174 h 2576511"/>
              <a:gd name="connsiteX14" fmla="*/ 1385888 w 1423988"/>
              <a:gd name="connsiteY14" fmla="*/ 1676399 h 2576511"/>
              <a:gd name="connsiteX15" fmla="*/ 1419225 w 1423988"/>
              <a:gd name="connsiteY15" fmla="*/ 1652586 h 2576511"/>
              <a:gd name="connsiteX16" fmla="*/ 1423988 w 1423988"/>
              <a:gd name="connsiteY16" fmla="*/ 1357311 h 2576511"/>
              <a:gd name="connsiteX17" fmla="*/ 1423988 w 1423988"/>
              <a:gd name="connsiteY17" fmla="*/ 1276349 h 2576511"/>
              <a:gd name="connsiteX18" fmla="*/ 1376363 w 1423988"/>
              <a:gd name="connsiteY18" fmla="*/ 1142999 h 2576511"/>
              <a:gd name="connsiteX19" fmla="*/ 1262063 w 1423988"/>
              <a:gd name="connsiteY19" fmla="*/ 866774 h 2576511"/>
              <a:gd name="connsiteX20" fmla="*/ 1200150 w 1423988"/>
              <a:gd name="connsiteY20" fmla="*/ 661986 h 2576511"/>
              <a:gd name="connsiteX21" fmla="*/ 1133475 w 1423988"/>
              <a:gd name="connsiteY21" fmla="*/ 523874 h 2576511"/>
              <a:gd name="connsiteX22" fmla="*/ 1023938 w 1423988"/>
              <a:gd name="connsiteY22" fmla="*/ 423861 h 2576511"/>
              <a:gd name="connsiteX23" fmla="*/ 952500 w 1423988"/>
              <a:gd name="connsiteY23" fmla="*/ 376236 h 2576511"/>
              <a:gd name="connsiteX24" fmla="*/ 895350 w 1423988"/>
              <a:gd name="connsiteY24" fmla="*/ 266699 h 2576511"/>
              <a:gd name="connsiteX25" fmla="*/ 847725 w 1423988"/>
              <a:gd name="connsiteY25" fmla="*/ 147636 h 2576511"/>
              <a:gd name="connsiteX26" fmla="*/ 752475 w 1423988"/>
              <a:gd name="connsiteY26" fmla="*/ 33337 h 2576511"/>
              <a:gd name="connsiteX27" fmla="*/ 647700 w 1423988"/>
              <a:gd name="connsiteY27" fmla="*/ 0 h 2576511"/>
              <a:gd name="connsiteX28" fmla="*/ 785813 w 1423988"/>
              <a:gd name="connsiteY28" fmla="*/ 361951 h 2576511"/>
              <a:gd name="connsiteX29" fmla="*/ 833438 w 1423988"/>
              <a:gd name="connsiteY29" fmla="*/ 519111 h 2576511"/>
              <a:gd name="connsiteX30" fmla="*/ 723900 w 1423988"/>
              <a:gd name="connsiteY30" fmla="*/ 619124 h 2576511"/>
              <a:gd name="connsiteX31" fmla="*/ 723900 w 1423988"/>
              <a:gd name="connsiteY31" fmla="*/ 657224 h 2576511"/>
              <a:gd name="connsiteX32" fmla="*/ 800100 w 1423988"/>
              <a:gd name="connsiteY32" fmla="*/ 795336 h 2576511"/>
              <a:gd name="connsiteX33" fmla="*/ 738188 w 1423988"/>
              <a:gd name="connsiteY33" fmla="*/ 862012 h 2576511"/>
              <a:gd name="connsiteX34" fmla="*/ 690563 w 1423988"/>
              <a:gd name="connsiteY34" fmla="*/ 933449 h 2576511"/>
              <a:gd name="connsiteX35" fmla="*/ 638176 w 1423988"/>
              <a:gd name="connsiteY35" fmla="*/ 1014411 h 2576511"/>
              <a:gd name="connsiteX36" fmla="*/ 600075 w 1423988"/>
              <a:gd name="connsiteY36" fmla="*/ 1166812 h 2576511"/>
              <a:gd name="connsiteX37" fmla="*/ 547688 w 1423988"/>
              <a:gd name="connsiteY37" fmla="*/ 1290636 h 2576511"/>
              <a:gd name="connsiteX38" fmla="*/ 433388 w 1423988"/>
              <a:gd name="connsiteY38" fmla="*/ 1428749 h 2576511"/>
              <a:gd name="connsiteX39" fmla="*/ 300037 w 1423988"/>
              <a:gd name="connsiteY39" fmla="*/ 1462086 h 2576511"/>
              <a:gd name="connsiteX40" fmla="*/ 328613 w 1423988"/>
              <a:gd name="connsiteY40" fmla="*/ 1533524 h 2576511"/>
              <a:gd name="connsiteX41" fmla="*/ 157162 w 1423988"/>
              <a:gd name="connsiteY41" fmla="*/ 1838323 h 2576511"/>
              <a:gd name="connsiteX42" fmla="*/ 200026 w 1423988"/>
              <a:gd name="connsiteY42" fmla="*/ 1900237 h 2576511"/>
              <a:gd name="connsiteX43" fmla="*/ 276225 w 1423988"/>
              <a:gd name="connsiteY43" fmla="*/ 2128836 h 2576511"/>
              <a:gd name="connsiteX44" fmla="*/ 276225 w 1423988"/>
              <a:gd name="connsiteY44" fmla="*/ 2233611 h 2576511"/>
              <a:gd name="connsiteX45" fmla="*/ 219075 w 1423988"/>
              <a:gd name="connsiteY45" fmla="*/ 2366961 h 2576511"/>
              <a:gd name="connsiteX46" fmla="*/ 0 w 1423988"/>
              <a:gd name="connsiteY46" fmla="*/ 2481261 h 2576511"/>
              <a:gd name="connsiteX0" fmla="*/ 0 w 1423988"/>
              <a:gd name="connsiteY0" fmla="*/ 2547935 h 2643185"/>
              <a:gd name="connsiteX1" fmla="*/ 266700 w 1423988"/>
              <a:gd name="connsiteY1" fmla="*/ 2590798 h 2643185"/>
              <a:gd name="connsiteX2" fmla="*/ 433388 w 1423988"/>
              <a:gd name="connsiteY2" fmla="*/ 2643185 h 2643185"/>
              <a:gd name="connsiteX3" fmla="*/ 776288 w 1423988"/>
              <a:gd name="connsiteY3" fmla="*/ 2590798 h 2643185"/>
              <a:gd name="connsiteX4" fmla="*/ 876300 w 1423988"/>
              <a:gd name="connsiteY4" fmla="*/ 2571748 h 2643185"/>
              <a:gd name="connsiteX5" fmla="*/ 909638 w 1423988"/>
              <a:gd name="connsiteY5" fmla="*/ 2538410 h 2643185"/>
              <a:gd name="connsiteX6" fmla="*/ 890588 w 1423988"/>
              <a:gd name="connsiteY6" fmla="*/ 2524123 h 2643185"/>
              <a:gd name="connsiteX7" fmla="*/ 1042988 w 1423988"/>
              <a:gd name="connsiteY7" fmla="*/ 2505073 h 2643185"/>
              <a:gd name="connsiteX8" fmla="*/ 1157288 w 1423988"/>
              <a:gd name="connsiteY8" fmla="*/ 2462210 h 2643185"/>
              <a:gd name="connsiteX9" fmla="*/ 1262063 w 1423988"/>
              <a:gd name="connsiteY9" fmla="*/ 2338385 h 2643185"/>
              <a:gd name="connsiteX10" fmla="*/ 1323975 w 1423988"/>
              <a:gd name="connsiteY10" fmla="*/ 2200273 h 2643185"/>
              <a:gd name="connsiteX11" fmla="*/ 1319213 w 1423988"/>
              <a:gd name="connsiteY11" fmla="*/ 2147885 h 2643185"/>
              <a:gd name="connsiteX12" fmla="*/ 1390650 w 1423988"/>
              <a:gd name="connsiteY12" fmla="*/ 1990723 h 2643185"/>
              <a:gd name="connsiteX13" fmla="*/ 1419225 w 1423988"/>
              <a:gd name="connsiteY13" fmla="*/ 1847848 h 2643185"/>
              <a:gd name="connsiteX14" fmla="*/ 1385888 w 1423988"/>
              <a:gd name="connsiteY14" fmla="*/ 1743073 h 2643185"/>
              <a:gd name="connsiteX15" fmla="*/ 1419225 w 1423988"/>
              <a:gd name="connsiteY15" fmla="*/ 1719260 h 2643185"/>
              <a:gd name="connsiteX16" fmla="*/ 1423988 w 1423988"/>
              <a:gd name="connsiteY16" fmla="*/ 1423985 h 2643185"/>
              <a:gd name="connsiteX17" fmla="*/ 1423988 w 1423988"/>
              <a:gd name="connsiteY17" fmla="*/ 1343023 h 2643185"/>
              <a:gd name="connsiteX18" fmla="*/ 1376363 w 1423988"/>
              <a:gd name="connsiteY18" fmla="*/ 1209673 h 2643185"/>
              <a:gd name="connsiteX19" fmla="*/ 1262063 w 1423988"/>
              <a:gd name="connsiteY19" fmla="*/ 933448 h 2643185"/>
              <a:gd name="connsiteX20" fmla="*/ 1200150 w 1423988"/>
              <a:gd name="connsiteY20" fmla="*/ 728660 h 2643185"/>
              <a:gd name="connsiteX21" fmla="*/ 1133475 w 1423988"/>
              <a:gd name="connsiteY21" fmla="*/ 590548 h 2643185"/>
              <a:gd name="connsiteX22" fmla="*/ 1023938 w 1423988"/>
              <a:gd name="connsiteY22" fmla="*/ 490535 h 2643185"/>
              <a:gd name="connsiteX23" fmla="*/ 952500 w 1423988"/>
              <a:gd name="connsiteY23" fmla="*/ 442910 h 2643185"/>
              <a:gd name="connsiteX24" fmla="*/ 895350 w 1423988"/>
              <a:gd name="connsiteY24" fmla="*/ 333373 h 2643185"/>
              <a:gd name="connsiteX25" fmla="*/ 847725 w 1423988"/>
              <a:gd name="connsiteY25" fmla="*/ 214310 h 2643185"/>
              <a:gd name="connsiteX26" fmla="*/ 752475 w 1423988"/>
              <a:gd name="connsiteY26" fmla="*/ 100011 h 2643185"/>
              <a:gd name="connsiteX27" fmla="*/ 647700 w 1423988"/>
              <a:gd name="connsiteY27" fmla="*/ 66674 h 2643185"/>
              <a:gd name="connsiteX28" fmla="*/ 457200 w 1423988"/>
              <a:gd name="connsiteY28" fmla="*/ 0 h 2643185"/>
              <a:gd name="connsiteX29" fmla="*/ 833438 w 1423988"/>
              <a:gd name="connsiteY29" fmla="*/ 585785 h 2643185"/>
              <a:gd name="connsiteX30" fmla="*/ 723900 w 1423988"/>
              <a:gd name="connsiteY30" fmla="*/ 685798 h 2643185"/>
              <a:gd name="connsiteX31" fmla="*/ 723900 w 1423988"/>
              <a:gd name="connsiteY31" fmla="*/ 723898 h 2643185"/>
              <a:gd name="connsiteX32" fmla="*/ 800100 w 1423988"/>
              <a:gd name="connsiteY32" fmla="*/ 862010 h 2643185"/>
              <a:gd name="connsiteX33" fmla="*/ 738188 w 1423988"/>
              <a:gd name="connsiteY33" fmla="*/ 928686 h 2643185"/>
              <a:gd name="connsiteX34" fmla="*/ 690563 w 1423988"/>
              <a:gd name="connsiteY34" fmla="*/ 1000123 h 2643185"/>
              <a:gd name="connsiteX35" fmla="*/ 638176 w 1423988"/>
              <a:gd name="connsiteY35" fmla="*/ 1081085 h 2643185"/>
              <a:gd name="connsiteX36" fmla="*/ 600075 w 1423988"/>
              <a:gd name="connsiteY36" fmla="*/ 1233486 h 2643185"/>
              <a:gd name="connsiteX37" fmla="*/ 547688 w 1423988"/>
              <a:gd name="connsiteY37" fmla="*/ 1357310 h 2643185"/>
              <a:gd name="connsiteX38" fmla="*/ 433388 w 1423988"/>
              <a:gd name="connsiteY38" fmla="*/ 1495423 h 2643185"/>
              <a:gd name="connsiteX39" fmla="*/ 300037 w 1423988"/>
              <a:gd name="connsiteY39" fmla="*/ 1528760 h 2643185"/>
              <a:gd name="connsiteX40" fmla="*/ 328613 w 1423988"/>
              <a:gd name="connsiteY40" fmla="*/ 1600198 h 2643185"/>
              <a:gd name="connsiteX41" fmla="*/ 157162 w 1423988"/>
              <a:gd name="connsiteY41" fmla="*/ 1904997 h 2643185"/>
              <a:gd name="connsiteX42" fmla="*/ 200026 w 1423988"/>
              <a:gd name="connsiteY42" fmla="*/ 1966911 h 2643185"/>
              <a:gd name="connsiteX43" fmla="*/ 276225 w 1423988"/>
              <a:gd name="connsiteY43" fmla="*/ 2195510 h 2643185"/>
              <a:gd name="connsiteX44" fmla="*/ 276225 w 1423988"/>
              <a:gd name="connsiteY44" fmla="*/ 2300285 h 2643185"/>
              <a:gd name="connsiteX45" fmla="*/ 219075 w 1423988"/>
              <a:gd name="connsiteY45" fmla="*/ 2433635 h 2643185"/>
              <a:gd name="connsiteX46" fmla="*/ 0 w 1423988"/>
              <a:gd name="connsiteY46" fmla="*/ 2547935 h 2643185"/>
              <a:gd name="connsiteX0" fmla="*/ 0 w 1423988"/>
              <a:gd name="connsiteY0" fmla="*/ 2547935 h 2643185"/>
              <a:gd name="connsiteX1" fmla="*/ 266700 w 1423988"/>
              <a:gd name="connsiteY1" fmla="*/ 2590798 h 2643185"/>
              <a:gd name="connsiteX2" fmla="*/ 433388 w 1423988"/>
              <a:gd name="connsiteY2" fmla="*/ 2643185 h 2643185"/>
              <a:gd name="connsiteX3" fmla="*/ 776288 w 1423988"/>
              <a:gd name="connsiteY3" fmla="*/ 2590798 h 2643185"/>
              <a:gd name="connsiteX4" fmla="*/ 876300 w 1423988"/>
              <a:gd name="connsiteY4" fmla="*/ 2571748 h 2643185"/>
              <a:gd name="connsiteX5" fmla="*/ 909638 w 1423988"/>
              <a:gd name="connsiteY5" fmla="*/ 2538410 h 2643185"/>
              <a:gd name="connsiteX6" fmla="*/ 890588 w 1423988"/>
              <a:gd name="connsiteY6" fmla="*/ 2524123 h 2643185"/>
              <a:gd name="connsiteX7" fmla="*/ 1042988 w 1423988"/>
              <a:gd name="connsiteY7" fmla="*/ 2505073 h 2643185"/>
              <a:gd name="connsiteX8" fmla="*/ 1157288 w 1423988"/>
              <a:gd name="connsiteY8" fmla="*/ 2462210 h 2643185"/>
              <a:gd name="connsiteX9" fmla="*/ 1262063 w 1423988"/>
              <a:gd name="connsiteY9" fmla="*/ 2338385 h 2643185"/>
              <a:gd name="connsiteX10" fmla="*/ 1323975 w 1423988"/>
              <a:gd name="connsiteY10" fmla="*/ 2200273 h 2643185"/>
              <a:gd name="connsiteX11" fmla="*/ 1319213 w 1423988"/>
              <a:gd name="connsiteY11" fmla="*/ 2147885 h 2643185"/>
              <a:gd name="connsiteX12" fmla="*/ 1390650 w 1423988"/>
              <a:gd name="connsiteY12" fmla="*/ 1990723 h 2643185"/>
              <a:gd name="connsiteX13" fmla="*/ 1419225 w 1423988"/>
              <a:gd name="connsiteY13" fmla="*/ 1847848 h 2643185"/>
              <a:gd name="connsiteX14" fmla="*/ 1385888 w 1423988"/>
              <a:gd name="connsiteY14" fmla="*/ 1743073 h 2643185"/>
              <a:gd name="connsiteX15" fmla="*/ 1419225 w 1423988"/>
              <a:gd name="connsiteY15" fmla="*/ 1719260 h 2643185"/>
              <a:gd name="connsiteX16" fmla="*/ 1423988 w 1423988"/>
              <a:gd name="connsiteY16" fmla="*/ 1423985 h 2643185"/>
              <a:gd name="connsiteX17" fmla="*/ 1423988 w 1423988"/>
              <a:gd name="connsiteY17" fmla="*/ 1343023 h 2643185"/>
              <a:gd name="connsiteX18" fmla="*/ 1376363 w 1423988"/>
              <a:gd name="connsiteY18" fmla="*/ 1209673 h 2643185"/>
              <a:gd name="connsiteX19" fmla="*/ 1262063 w 1423988"/>
              <a:gd name="connsiteY19" fmla="*/ 933448 h 2643185"/>
              <a:gd name="connsiteX20" fmla="*/ 1200150 w 1423988"/>
              <a:gd name="connsiteY20" fmla="*/ 728660 h 2643185"/>
              <a:gd name="connsiteX21" fmla="*/ 1133475 w 1423988"/>
              <a:gd name="connsiteY21" fmla="*/ 590548 h 2643185"/>
              <a:gd name="connsiteX22" fmla="*/ 1023938 w 1423988"/>
              <a:gd name="connsiteY22" fmla="*/ 490535 h 2643185"/>
              <a:gd name="connsiteX23" fmla="*/ 952500 w 1423988"/>
              <a:gd name="connsiteY23" fmla="*/ 442910 h 2643185"/>
              <a:gd name="connsiteX24" fmla="*/ 895350 w 1423988"/>
              <a:gd name="connsiteY24" fmla="*/ 333373 h 2643185"/>
              <a:gd name="connsiteX25" fmla="*/ 847725 w 1423988"/>
              <a:gd name="connsiteY25" fmla="*/ 214310 h 2643185"/>
              <a:gd name="connsiteX26" fmla="*/ 752475 w 1423988"/>
              <a:gd name="connsiteY26" fmla="*/ 100011 h 2643185"/>
              <a:gd name="connsiteX27" fmla="*/ 647700 w 1423988"/>
              <a:gd name="connsiteY27" fmla="*/ 66674 h 2643185"/>
              <a:gd name="connsiteX28" fmla="*/ 457200 w 1423988"/>
              <a:gd name="connsiteY28" fmla="*/ 0 h 2643185"/>
              <a:gd name="connsiteX29" fmla="*/ 738188 w 1423988"/>
              <a:gd name="connsiteY29" fmla="*/ 438150 h 2643185"/>
              <a:gd name="connsiteX30" fmla="*/ 833438 w 1423988"/>
              <a:gd name="connsiteY30" fmla="*/ 585785 h 2643185"/>
              <a:gd name="connsiteX31" fmla="*/ 723900 w 1423988"/>
              <a:gd name="connsiteY31" fmla="*/ 685798 h 2643185"/>
              <a:gd name="connsiteX32" fmla="*/ 723900 w 1423988"/>
              <a:gd name="connsiteY32" fmla="*/ 723898 h 2643185"/>
              <a:gd name="connsiteX33" fmla="*/ 800100 w 1423988"/>
              <a:gd name="connsiteY33" fmla="*/ 862010 h 2643185"/>
              <a:gd name="connsiteX34" fmla="*/ 738188 w 1423988"/>
              <a:gd name="connsiteY34" fmla="*/ 928686 h 2643185"/>
              <a:gd name="connsiteX35" fmla="*/ 690563 w 1423988"/>
              <a:gd name="connsiteY35" fmla="*/ 1000123 h 2643185"/>
              <a:gd name="connsiteX36" fmla="*/ 638176 w 1423988"/>
              <a:gd name="connsiteY36" fmla="*/ 1081085 h 2643185"/>
              <a:gd name="connsiteX37" fmla="*/ 600075 w 1423988"/>
              <a:gd name="connsiteY37" fmla="*/ 1233486 h 2643185"/>
              <a:gd name="connsiteX38" fmla="*/ 547688 w 1423988"/>
              <a:gd name="connsiteY38" fmla="*/ 1357310 h 2643185"/>
              <a:gd name="connsiteX39" fmla="*/ 433388 w 1423988"/>
              <a:gd name="connsiteY39" fmla="*/ 1495423 h 2643185"/>
              <a:gd name="connsiteX40" fmla="*/ 300037 w 1423988"/>
              <a:gd name="connsiteY40" fmla="*/ 1528760 h 2643185"/>
              <a:gd name="connsiteX41" fmla="*/ 328613 w 1423988"/>
              <a:gd name="connsiteY41" fmla="*/ 1600198 h 2643185"/>
              <a:gd name="connsiteX42" fmla="*/ 157162 w 1423988"/>
              <a:gd name="connsiteY42" fmla="*/ 1904997 h 2643185"/>
              <a:gd name="connsiteX43" fmla="*/ 200026 w 1423988"/>
              <a:gd name="connsiteY43" fmla="*/ 1966911 h 2643185"/>
              <a:gd name="connsiteX44" fmla="*/ 276225 w 1423988"/>
              <a:gd name="connsiteY44" fmla="*/ 2195510 h 2643185"/>
              <a:gd name="connsiteX45" fmla="*/ 276225 w 1423988"/>
              <a:gd name="connsiteY45" fmla="*/ 2300285 h 2643185"/>
              <a:gd name="connsiteX46" fmla="*/ 219075 w 1423988"/>
              <a:gd name="connsiteY46" fmla="*/ 2433635 h 2643185"/>
              <a:gd name="connsiteX47" fmla="*/ 0 w 1423988"/>
              <a:gd name="connsiteY47" fmla="*/ 2547935 h 264318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833438 w 1423988"/>
              <a:gd name="connsiteY30" fmla="*/ 642935 h 2700335"/>
              <a:gd name="connsiteX31" fmla="*/ 723900 w 1423988"/>
              <a:gd name="connsiteY31" fmla="*/ 742948 h 2700335"/>
              <a:gd name="connsiteX32" fmla="*/ 723900 w 1423988"/>
              <a:gd name="connsiteY32" fmla="*/ 781048 h 2700335"/>
              <a:gd name="connsiteX33" fmla="*/ 800100 w 1423988"/>
              <a:gd name="connsiteY33" fmla="*/ 919160 h 2700335"/>
              <a:gd name="connsiteX34" fmla="*/ 738188 w 1423988"/>
              <a:gd name="connsiteY34" fmla="*/ 985836 h 2700335"/>
              <a:gd name="connsiteX35" fmla="*/ 690563 w 1423988"/>
              <a:gd name="connsiteY35" fmla="*/ 1057273 h 2700335"/>
              <a:gd name="connsiteX36" fmla="*/ 638176 w 1423988"/>
              <a:gd name="connsiteY36" fmla="*/ 1138235 h 2700335"/>
              <a:gd name="connsiteX37" fmla="*/ 600075 w 1423988"/>
              <a:gd name="connsiteY37" fmla="*/ 1290636 h 2700335"/>
              <a:gd name="connsiteX38" fmla="*/ 547688 w 1423988"/>
              <a:gd name="connsiteY38" fmla="*/ 1414460 h 2700335"/>
              <a:gd name="connsiteX39" fmla="*/ 433388 w 1423988"/>
              <a:gd name="connsiteY39" fmla="*/ 1552573 h 2700335"/>
              <a:gd name="connsiteX40" fmla="*/ 300037 w 1423988"/>
              <a:gd name="connsiteY40" fmla="*/ 1585910 h 2700335"/>
              <a:gd name="connsiteX41" fmla="*/ 328613 w 1423988"/>
              <a:gd name="connsiteY41" fmla="*/ 1657348 h 2700335"/>
              <a:gd name="connsiteX42" fmla="*/ 157162 w 1423988"/>
              <a:gd name="connsiteY42" fmla="*/ 1962147 h 2700335"/>
              <a:gd name="connsiteX43" fmla="*/ 200026 w 1423988"/>
              <a:gd name="connsiteY43" fmla="*/ 2024061 h 2700335"/>
              <a:gd name="connsiteX44" fmla="*/ 276225 w 1423988"/>
              <a:gd name="connsiteY44" fmla="*/ 2252660 h 2700335"/>
              <a:gd name="connsiteX45" fmla="*/ 276225 w 1423988"/>
              <a:gd name="connsiteY45" fmla="*/ 2357435 h 2700335"/>
              <a:gd name="connsiteX46" fmla="*/ 219075 w 1423988"/>
              <a:gd name="connsiteY46" fmla="*/ 2490785 h 2700335"/>
              <a:gd name="connsiteX47" fmla="*/ 0 w 1423988"/>
              <a:gd name="connsiteY47"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657225 w 1423988"/>
              <a:gd name="connsiteY30" fmla="*/ 390525 h 2700335"/>
              <a:gd name="connsiteX31" fmla="*/ 833438 w 1423988"/>
              <a:gd name="connsiteY31" fmla="*/ 642935 h 2700335"/>
              <a:gd name="connsiteX32" fmla="*/ 723900 w 1423988"/>
              <a:gd name="connsiteY32" fmla="*/ 742948 h 2700335"/>
              <a:gd name="connsiteX33" fmla="*/ 723900 w 1423988"/>
              <a:gd name="connsiteY33" fmla="*/ 781048 h 2700335"/>
              <a:gd name="connsiteX34" fmla="*/ 800100 w 1423988"/>
              <a:gd name="connsiteY34" fmla="*/ 919160 h 2700335"/>
              <a:gd name="connsiteX35" fmla="*/ 738188 w 1423988"/>
              <a:gd name="connsiteY35" fmla="*/ 985836 h 2700335"/>
              <a:gd name="connsiteX36" fmla="*/ 690563 w 1423988"/>
              <a:gd name="connsiteY36" fmla="*/ 1057273 h 2700335"/>
              <a:gd name="connsiteX37" fmla="*/ 638176 w 1423988"/>
              <a:gd name="connsiteY37" fmla="*/ 1138235 h 2700335"/>
              <a:gd name="connsiteX38" fmla="*/ 600075 w 1423988"/>
              <a:gd name="connsiteY38" fmla="*/ 1290636 h 2700335"/>
              <a:gd name="connsiteX39" fmla="*/ 547688 w 1423988"/>
              <a:gd name="connsiteY39" fmla="*/ 1414460 h 2700335"/>
              <a:gd name="connsiteX40" fmla="*/ 433388 w 1423988"/>
              <a:gd name="connsiteY40" fmla="*/ 1552573 h 2700335"/>
              <a:gd name="connsiteX41" fmla="*/ 300037 w 1423988"/>
              <a:gd name="connsiteY41" fmla="*/ 1585910 h 2700335"/>
              <a:gd name="connsiteX42" fmla="*/ 328613 w 1423988"/>
              <a:gd name="connsiteY42" fmla="*/ 1657348 h 2700335"/>
              <a:gd name="connsiteX43" fmla="*/ 157162 w 1423988"/>
              <a:gd name="connsiteY43" fmla="*/ 1962147 h 2700335"/>
              <a:gd name="connsiteX44" fmla="*/ 200026 w 1423988"/>
              <a:gd name="connsiteY44" fmla="*/ 2024061 h 2700335"/>
              <a:gd name="connsiteX45" fmla="*/ 276225 w 1423988"/>
              <a:gd name="connsiteY45" fmla="*/ 2252660 h 2700335"/>
              <a:gd name="connsiteX46" fmla="*/ 276225 w 1423988"/>
              <a:gd name="connsiteY46" fmla="*/ 2357435 h 2700335"/>
              <a:gd name="connsiteX47" fmla="*/ 219075 w 1423988"/>
              <a:gd name="connsiteY47" fmla="*/ 2490785 h 2700335"/>
              <a:gd name="connsiteX48" fmla="*/ 0 w 1423988"/>
              <a:gd name="connsiteY48"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833438 w 1423988"/>
              <a:gd name="connsiteY31" fmla="*/ 642935 h 2700335"/>
              <a:gd name="connsiteX32" fmla="*/ 723900 w 1423988"/>
              <a:gd name="connsiteY32" fmla="*/ 742948 h 2700335"/>
              <a:gd name="connsiteX33" fmla="*/ 723900 w 1423988"/>
              <a:gd name="connsiteY33" fmla="*/ 781048 h 2700335"/>
              <a:gd name="connsiteX34" fmla="*/ 800100 w 1423988"/>
              <a:gd name="connsiteY34" fmla="*/ 919160 h 2700335"/>
              <a:gd name="connsiteX35" fmla="*/ 738188 w 1423988"/>
              <a:gd name="connsiteY35" fmla="*/ 985836 h 2700335"/>
              <a:gd name="connsiteX36" fmla="*/ 690563 w 1423988"/>
              <a:gd name="connsiteY36" fmla="*/ 1057273 h 2700335"/>
              <a:gd name="connsiteX37" fmla="*/ 638176 w 1423988"/>
              <a:gd name="connsiteY37" fmla="*/ 1138235 h 2700335"/>
              <a:gd name="connsiteX38" fmla="*/ 600075 w 1423988"/>
              <a:gd name="connsiteY38" fmla="*/ 1290636 h 2700335"/>
              <a:gd name="connsiteX39" fmla="*/ 547688 w 1423988"/>
              <a:gd name="connsiteY39" fmla="*/ 1414460 h 2700335"/>
              <a:gd name="connsiteX40" fmla="*/ 433388 w 1423988"/>
              <a:gd name="connsiteY40" fmla="*/ 1552573 h 2700335"/>
              <a:gd name="connsiteX41" fmla="*/ 300037 w 1423988"/>
              <a:gd name="connsiteY41" fmla="*/ 1585910 h 2700335"/>
              <a:gd name="connsiteX42" fmla="*/ 328613 w 1423988"/>
              <a:gd name="connsiteY42" fmla="*/ 1657348 h 2700335"/>
              <a:gd name="connsiteX43" fmla="*/ 157162 w 1423988"/>
              <a:gd name="connsiteY43" fmla="*/ 1962147 h 2700335"/>
              <a:gd name="connsiteX44" fmla="*/ 200026 w 1423988"/>
              <a:gd name="connsiteY44" fmla="*/ 2024061 h 2700335"/>
              <a:gd name="connsiteX45" fmla="*/ 276225 w 1423988"/>
              <a:gd name="connsiteY45" fmla="*/ 2252660 h 2700335"/>
              <a:gd name="connsiteX46" fmla="*/ 276225 w 1423988"/>
              <a:gd name="connsiteY46" fmla="*/ 2357435 h 2700335"/>
              <a:gd name="connsiteX47" fmla="*/ 219075 w 1423988"/>
              <a:gd name="connsiteY47" fmla="*/ 2490785 h 2700335"/>
              <a:gd name="connsiteX48" fmla="*/ 0 w 1423988"/>
              <a:gd name="connsiteY48"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700088 w 1423988"/>
              <a:gd name="connsiteY31" fmla="*/ 490537 h 2700335"/>
              <a:gd name="connsiteX32" fmla="*/ 833438 w 1423988"/>
              <a:gd name="connsiteY32" fmla="*/ 642935 h 2700335"/>
              <a:gd name="connsiteX33" fmla="*/ 723900 w 1423988"/>
              <a:gd name="connsiteY33" fmla="*/ 742948 h 2700335"/>
              <a:gd name="connsiteX34" fmla="*/ 723900 w 1423988"/>
              <a:gd name="connsiteY34" fmla="*/ 781048 h 2700335"/>
              <a:gd name="connsiteX35" fmla="*/ 800100 w 1423988"/>
              <a:gd name="connsiteY35" fmla="*/ 919160 h 2700335"/>
              <a:gd name="connsiteX36" fmla="*/ 738188 w 1423988"/>
              <a:gd name="connsiteY36" fmla="*/ 985836 h 2700335"/>
              <a:gd name="connsiteX37" fmla="*/ 690563 w 1423988"/>
              <a:gd name="connsiteY37" fmla="*/ 1057273 h 2700335"/>
              <a:gd name="connsiteX38" fmla="*/ 638176 w 1423988"/>
              <a:gd name="connsiteY38" fmla="*/ 1138235 h 2700335"/>
              <a:gd name="connsiteX39" fmla="*/ 600075 w 1423988"/>
              <a:gd name="connsiteY39" fmla="*/ 1290636 h 2700335"/>
              <a:gd name="connsiteX40" fmla="*/ 547688 w 1423988"/>
              <a:gd name="connsiteY40" fmla="*/ 1414460 h 2700335"/>
              <a:gd name="connsiteX41" fmla="*/ 433388 w 1423988"/>
              <a:gd name="connsiteY41" fmla="*/ 1552573 h 2700335"/>
              <a:gd name="connsiteX42" fmla="*/ 300037 w 1423988"/>
              <a:gd name="connsiteY42" fmla="*/ 1585910 h 2700335"/>
              <a:gd name="connsiteX43" fmla="*/ 328613 w 1423988"/>
              <a:gd name="connsiteY43" fmla="*/ 1657348 h 2700335"/>
              <a:gd name="connsiteX44" fmla="*/ 157162 w 1423988"/>
              <a:gd name="connsiteY44" fmla="*/ 1962147 h 2700335"/>
              <a:gd name="connsiteX45" fmla="*/ 200026 w 1423988"/>
              <a:gd name="connsiteY45" fmla="*/ 2024061 h 2700335"/>
              <a:gd name="connsiteX46" fmla="*/ 276225 w 1423988"/>
              <a:gd name="connsiteY46" fmla="*/ 2252660 h 2700335"/>
              <a:gd name="connsiteX47" fmla="*/ 276225 w 1423988"/>
              <a:gd name="connsiteY47" fmla="*/ 2357435 h 2700335"/>
              <a:gd name="connsiteX48" fmla="*/ 219075 w 1423988"/>
              <a:gd name="connsiteY48" fmla="*/ 2490785 h 2700335"/>
              <a:gd name="connsiteX49" fmla="*/ 0 w 1423988"/>
              <a:gd name="connsiteY49"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833438 w 1423988"/>
              <a:gd name="connsiteY32" fmla="*/ 642935 h 2700335"/>
              <a:gd name="connsiteX33" fmla="*/ 723900 w 1423988"/>
              <a:gd name="connsiteY33" fmla="*/ 742948 h 2700335"/>
              <a:gd name="connsiteX34" fmla="*/ 723900 w 1423988"/>
              <a:gd name="connsiteY34" fmla="*/ 781048 h 2700335"/>
              <a:gd name="connsiteX35" fmla="*/ 800100 w 1423988"/>
              <a:gd name="connsiteY35" fmla="*/ 919160 h 2700335"/>
              <a:gd name="connsiteX36" fmla="*/ 738188 w 1423988"/>
              <a:gd name="connsiteY36" fmla="*/ 985836 h 2700335"/>
              <a:gd name="connsiteX37" fmla="*/ 690563 w 1423988"/>
              <a:gd name="connsiteY37" fmla="*/ 1057273 h 2700335"/>
              <a:gd name="connsiteX38" fmla="*/ 638176 w 1423988"/>
              <a:gd name="connsiteY38" fmla="*/ 1138235 h 2700335"/>
              <a:gd name="connsiteX39" fmla="*/ 600075 w 1423988"/>
              <a:gd name="connsiteY39" fmla="*/ 1290636 h 2700335"/>
              <a:gd name="connsiteX40" fmla="*/ 547688 w 1423988"/>
              <a:gd name="connsiteY40" fmla="*/ 1414460 h 2700335"/>
              <a:gd name="connsiteX41" fmla="*/ 433388 w 1423988"/>
              <a:gd name="connsiteY41" fmla="*/ 1552573 h 2700335"/>
              <a:gd name="connsiteX42" fmla="*/ 300037 w 1423988"/>
              <a:gd name="connsiteY42" fmla="*/ 1585910 h 2700335"/>
              <a:gd name="connsiteX43" fmla="*/ 328613 w 1423988"/>
              <a:gd name="connsiteY43" fmla="*/ 1657348 h 2700335"/>
              <a:gd name="connsiteX44" fmla="*/ 157162 w 1423988"/>
              <a:gd name="connsiteY44" fmla="*/ 1962147 h 2700335"/>
              <a:gd name="connsiteX45" fmla="*/ 200026 w 1423988"/>
              <a:gd name="connsiteY45" fmla="*/ 2024061 h 2700335"/>
              <a:gd name="connsiteX46" fmla="*/ 276225 w 1423988"/>
              <a:gd name="connsiteY46" fmla="*/ 2252660 h 2700335"/>
              <a:gd name="connsiteX47" fmla="*/ 276225 w 1423988"/>
              <a:gd name="connsiteY47" fmla="*/ 2357435 h 2700335"/>
              <a:gd name="connsiteX48" fmla="*/ 219075 w 1423988"/>
              <a:gd name="connsiteY48" fmla="*/ 2490785 h 2700335"/>
              <a:gd name="connsiteX49" fmla="*/ 0 w 1423988"/>
              <a:gd name="connsiteY49"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414338 w 1423988"/>
              <a:gd name="connsiteY32" fmla="*/ 347662 h 2700335"/>
              <a:gd name="connsiteX33" fmla="*/ 833438 w 1423988"/>
              <a:gd name="connsiteY33" fmla="*/ 642935 h 2700335"/>
              <a:gd name="connsiteX34" fmla="*/ 723900 w 1423988"/>
              <a:gd name="connsiteY34" fmla="*/ 742948 h 2700335"/>
              <a:gd name="connsiteX35" fmla="*/ 723900 w 1423988"/>
              <a:gd name="connsiteY35" fmla="*/ 781048 h 2700335"/>
              <a:gd name="connsiteX36" fmla="*/ 800100 w 1423988"/>
              <a:gd name="connsiteY36" fmla="*/ 919160 h 2700335"/>
              <a:gd name="connsiteX37" fmla="*/ 738188 w 1423988"/>
              <a:gd name="connsiteY37" fmla="*/ 985836 h 2700335"/>
              <a:gd name="connsiteX38" fmla="*/ 690563 w 1423988"/>
              <a:gd name="connsiteY38" fmla="*/ 1057273 h 2700335"/>
              <a:gd name="connsiteX39" fmla="*/ 638176 w 1423988"/>
              <a:gd name="connsiteY39" fmla="*/ 1138235 h 2700335"/>
              <a:gd name="connsiteX40" fmla="*/ 600075 w 1423988"/>
              <a:gd name="connsiteY40" fmla="*/ 1290636 h 2700335"/>
              <a:gd name="connsiteX41" fmla="*/ 547688 w 1423988"/>
              <a:gd name="connsiteY41" fmla="*/ 1414460 h 2700335"/>
              <a:gd name="connsiteX42" fmla="*/ 433388 w 1423988"/>
              <a:gd name="connsiteY42" fmla="*/ 1552573 h 2700335"/>
              <a:gd name="connsiteX43" fmla="*/ 300037 w 1423988"/>
              <a:gd name="connsiteY43" fmla="*/ 1585910 h 2700335"/>
              <a:gd name="connsiteX44" fmla="*/ 328613 w 1423988"/>
              <a:gd name="connsiteY44" fmla="*/ 1657348 h 2700335"/>
              <a:gd name="connsiteX45" fmla="*/ 157162 w 1423988"/>
              <a:gd name="connsiteY45" fmla="*/ 1962147 h 2700335"/>
              <a:gd name="connsiteX46" fmla="*/ 200026 w 1423988"/>
              <a:gd name="connsiteY46" fmla="*/ 2024061 h 2700335"/>
              <a:gd name="connsiteX47" fmla="*/ 276225 w 1423988"/>
              <a:gd name="connsiteY47" fmla="*/ 2252660 h 2700335"/>
              <a:gd name="connsiteX48" fmla="*/ 276225 w 1423988"/>
              <a:gd name="connsiteY48" fmla="*/ 2357435 h 2700335"/>
              <a:gd name="connsiteX49" fmla="*/ 219075 w 1423988"/>
              <a:gd name="connsiteY49" fmla="*/ 2490785 h 2700335"/>
              <a:gd name="connsiteX50" fmla="*/ 0 w 1423988"/>
              <a:gd name="connsiteY50"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833438 w 1423988"/>
              <a:gd name="connsiteY33" fmla="*/ 642935 h 2700335"/>
              <a:gd name="connsiteX34" fmla="*/ 723900 w 1423988"/>
              <a:gd name="connsiteY34" fmla="*/ 742948 h 2700335"/>
              <a:gd name="connsiteX35" fmla="*/ 723900 w 1423988"/>
              <a:gd name="connsiteY35" fmla="*/ 781048 h 2700335"/>
              <a:gd name="connsiteX36" fmla="*/ 800100 w 1423988"/>
              <a:gd name="connsiteY36" fmla="*/ 919160 h 2700335"/>
              <a:gd name="connsiteX37" fmla="*/ 738188 w 1423988"/>
              <a:gd name="connsiteY37" fmla="*/ 985836 h 2700335"/>
              <a:gd name="connsiteX38" fmla="*/ 690563 w 1423988"/>
              <a:gd name="connsiteY38" fmla="*/ 1057273 h 2700335"/>
              <a:gd name="connsiteX39" fmla="*/ 638176 w 1423988"/>
              <a:gd name="connsiteY39" fmla="*/ 1138235 h 2700335"/>
              <a:gd name="connsiteX40" fmla="*/ 600075 w 1423988"/>
              <a:gd name="connsiteY40" fmla="*/ 1290636 h 2700335"/>
              <a:gd name="connsiteX41" fmla="*/ 547688 w 1423988"/>
              <a:gd name="connsiteY41" fmla="*/ 1414460 h 2700335"/>
              <a:gd name="connsiteX42" fmla="*/ 433388 w 1423988"/>
              <a:gd name="connsiteY42" fmla="*/ 1552573 h 2700335"/>
              <a:gd name="connsiteX43" fmla="*/ 300037 w 1423988"/>
              <a:gd name="connsiteY43" fmla="*/ 1585910 h 2700335"/>
              <a:gd name="connsiteX44" fmla="*/ 328613 w 1423988"/>
              <a:gd name="connsiteY44" fmla="*/ 1657348 h 2700335"/>
              <a:gd name="connsiteX45" fmla="*/ 157162 w 1423988"/>
              <a:gd name="connsiteY45" fmla="*/ 1962147 h 2700335"/>
              <a:gd name="connsiteX46" fmla="*/ 200026 w 1423988"/>
              <a:gd name="connsiteY46" fmla="*/ 2024061 h 2700335"/>
              <a:gd name="connsiteX47" fmla="*/ 276225 w 1423988"/>
              <a:gd name="connsiteY47" fmla="*/ 2252660 h 2700335"/>
              <a:gd name="connsiteX48" fmla="*/ 276225 w 1423988"/>
              <a:gd name="connsiteY48" fmla="*/ 2357435 h 2700335"/>
              <a:gd name="connsiteX49" fmla="*/ 219075 w 1423988"/>
              <a:gd name="connsiteY49" fmla="*/ 2490785 h 2700335"/>
              <a:gd name="connsiteX50" fmla="*/ 0 w 1423988"/>
              <a:gd name="connsiteY50"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552450 w 1423988"/>
              <a:gd name="connsiteY33" fmla="*/ 476250 h 2700335"/>
              <a:gd name="connsiteX34" fmla="*/ 833438 w 1423988"/>
              <a:gd name="connsiteY34" fmla="*/ 642935 h 2700335"/>
              <a:gd name="connsiteX35" fmla="*/ 723900 w 1423988"/>
              <a:gd name="connsiteY35" fmla="*/ 742948 h 2700335"/>
              <a:gd name="connsiteX36" fmla="*/ 723900 w 1423988"/>
              <a:gd name="connsiteY36" fmla="*/ 781048 h 2700335"/>
              <a:gd name="connsiteX37" fmla="*/ 800100 w 1423988"/>
              <a:gd name="connsiteY37" fmla="*/ 919160 h 2700335"/>
              <a:gd name="connsiteX38" fmla="*/ 738188 w 1423988"/>
              <a:gd name="connsiteY38" fmla="*/ 985836 h 2700335"/>
              <a:gd name="connsiteX39" fmla="*/ 690563 w 1423988"/>
              <a:gd name="connsiteY39" fmla="*/ 1057273 h 2700335"/>
              <a:gd name="connsiteX40" fmla="*/ 638176 w 1423988"/>
              <a:gd name="connsiteY40" fmla="*/ 1138235 h 2700335"/>
              <a:gd name="connsiteX41" fmla="*/ 600075 w 1423988"/>
              <a:gd name="connsiteY41" fmla="*/ 1290636 h 2700335"/>
              <a:gd name="connsiteX42" fmla="*/ 547688 w 1423988"/>
              <a:gd name="connsiteY42" fmla="*/ 1414460 h 2700335"/>
              <a:gd name="connsiteX43" fmla="*/ 433388 w 1423988"/>
              <a:gd name="connsiteY43" fmla="*/ 1552573 h 2700335"/>
              <a:gd name="connsiteX44" fmla="*/ 300037 w 1423988"/>
              <a:gd name="connsiteY44" fmla="*/ 1585910 h 2700335"/>
              <a:gd name="connsiteX45" fmla="*/ 328613 w 1423988"/>
              <a:gd name="connsiteY45" fmla="*/ 1657348 h 2700335"/>
              <a:gd name="connsiteX46" fmla="*/ 157162 w 1423988"/>
              <a:gd name="connsiteY46" fmla="*/ 1962147 h 2700335"/>
              <a:gd name="connsiteX47" fmla="*/ 200026 w 1423988"/>
              <a:gd name="connsiteY47" fmla="*/ 2024061 h 2700335"/>
              <a:gd name="connsiteX48" fmla="*/ 276225 w 1423988"/>
              <a:gd name="connsiteY48" fmla="*/ 2252660 h 2700335"/>
              <a:gd name="connsiteX49" fmla="*/ 276225 w 1423988"/>
              <a:gd name="connsiteY49" fmla="*/ 2357435 h 2700335"/>
              <a:gd name="connsiteX50" fmla="*/ 219075 w 1423988"/>
              <a:gd name="connsiteY50" fmla="*/ 2490785 h 2700335"/>
              <a:gd name="connsiteX51" fmla="*/ 0 w 1423988"/>
              <a:gd name="connsiteY51"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833438 w 1423988"/>
              <a:gd name="connsiteY34" fmla="*/ 642935 h 2700335"/>
              <a:gd name="connsiteX35" fmla="*/ 723900 w 1423988"/>
              <a:gd name="connsiteY35" fmla="*/ 742948 h 2700335"/>
              <a:gd name="connsiteX36" fmla="*/ 723900 w 1423988"/>
              <a:gd name="connsiteY36" fmla="*/ 781048 h 2700335"/>
              <a:gd name="connsiteX37" fmla="*/ 800100 w 1423988"/>
              <a:gd name="connsiteY37" fmla="*/ 919160 h 2700335"/>
              <a:gd name="connsiteX38" fmla="*/ 738188 w 1423988"/>
              <a:gd name="connsiteY38" fmla="*/ 985836 h 2700335"/>
              <a:gd name="connsiteX39" fmla="*/ 690563 w 1423988"/>
              <a:gd name="connsiteY39" fmla="*/ 1057273 h 2700335"/>
              <a:gd name="connsiteX40" fmla="*/ 638176 w 1423988"/>
              <a:gd name="connsiteY40" fmla="*/ 1138235 h 2700335"/>
              <a:gd name="connsiteX41" fmla="*/ 600075 w 1423988"/>
              <a:gd name="connsiteY41" fmla="*/ 1290636 h 2700335"/>
              <a:gd name="connsiteX42" fmla="*/ 547688 w 1423988"/>
              <a:gd name="connsiteY42" fmla="*/ 1414460 h 2700335"/>
              <a:gd name="connsiteX43" fmla="*/ 433388 w 1423988"/>
              <a:gd name="connsiteY43" fmla="*/ 1552573 h 2700335"/>
              <a:gd name="connsiteX44" fmla="*/ 300037 w 1423988"/>
              <a:gd name="connsiteY44" fmla="*/ 1585910 h 2700335"/>
              <a:gd name="connsiteX45" fmla="*/ 328613 w 1423988"/>
              <a:gd name="connsiteY45" fmla="*/ 1657348 h 2700335"/>
              <a:gd name="connsiteX46" fmla="*/ 157162 w 1423988"/>
              <a:gd name="connsiteY46" fmla="*/ 1962147 h 2700335"/>
              <a:gd name="connsiteX47" fmla="*/ 200026 w 1423988"/>
              <a:gd name="connsiteY47" fmla="*/ 2024061 h 2700335"/>
              <a:gd name="connsiteX48" fmla="*/ 276225 w 1423988"/>
              <a:gd name="connsiteY48" fmla="*/ 2252660 h 2700335"/>
              <a:gd name="connsiteX49" fmla="*/ 276225 w 1423988"/>
              <a:gd name="connsiteY49" fmla="*/ 2357435 h 2700335"/>
              <a:gd name="connsiteX50" fmla="*/ 219075 w 1423988"/>
              <a:gd name="connsiteY50" fmla="*/ 2490785 h 2700335"/>
              <a:gd name="connsiteX51" fmla="*/ 0 w 1423988"/>
              <a:gd name="connsiteY51"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690563 w 1423988"/>
              <a:gd name="connsiteY34" fmla="*/ 576262 h 2700335"/>
              <a:gd name="connsiteX35" fmla="*/ 833438 w 1423988"/>
              <a:gd name="connsiteY35" fmla="*/ 642935 h 2700335"/>
              <a:gd name="connsiteX36" fmla="*/ 723900 w 1423988"/>
              <a:gd name="connsiteY36" fmla="*/ 742948 h 2700335"/>
              <a:gd name="connsiteX37" fmla="*/ 723900 w 1423988"/>
              <a:gd name="connsiteY37" fmla="*/ 781048 h 2700335"/>
              <a:gd name="connsiteX38" fmla="*/ 800100 w 1423988"/>
              <a:gd name="connsiteY38" fmla="*/ 919160 h 2700335"/>
              <a:gd name="connsiteX39" fmla="*/ 738188 w 1423988"/>
              <a:gd name="connsiteY39" fmla="*/ 985836 h 2700335"/>
              <a:gd name="connsiteX40" fmla="*/ 690563 w 1423988"/>
              <a:gd name="connsiteY40" fmla="*/ 1057273 h 2700335"/>
              <a:gd name="connsiteX41" fmla="*/ 638176 w 1423988"/>
              <a:gd name="connsiteY41" fmla="*/ 1138235 h 2700335"/>
              <a:gd name="connsiteX42" fmla="*/ 600075 w 1423988"/>
              <a:gd name="connsiteY42" fmla="*/ 1290636 h 2700335"/>
              <a:gd name="connsiteX43" fmla="*/ 547688 w 1423988"/>
              <a:gd name="connsiteY43" fmla="*/ 1414460 h 2700335"/>
              <a:gd name="connsiteX44" fmla="*/ 433388 w 1423988"/>
              <a:gd name="connsiteY44" fmla="*/ 1552573 h 2700335"/>
              <a:gd name="connsiteX45" fmla="*/ 300037 w 1423988"/>
              <a:gd name="connsiteY45" fmla="*/ 1585910 h 2700335"/>
              <a:gd name="connsiteX46" fmla="*/ 328613 w 1423988"/>
              <a:gd name="connsiteY46" fmla="*/ 1657348 h 2700335"/>
              <a:gd name="connsiteX47" fmla="*/ 157162 w 1423988"/>
              <a:gd name="connsiteY47" fmla="*/ 1962147 h 2700335"/>
              <a:gd name="connsiteX48" fmla="*/ 200026 w 1423988"/>
              <a:gd name="connsiteY48" fmla="*/ 2024061 h 2700335"/>
              <a:gd name="connsiteX49" fmla="*/ 276225 w 1423988"/>
              <a:gd name="connsiteY49" fmla="*/ 2252660 h 2700335"/>
              <a:gd name="connsiteX50" fmla="*/ 276225 w 1423988"/>
              <a:gd name="connsiteY50" fmla="*/ 2357435 h 2700335"/>
              <a:gd name="connsiteX51" fmla="*/ 219075 w 1423988"/>
              <a:gd name="connsiteY51" fmla="*/ 2490785 h 2700335"/>
              <a:gd name="connsiteX52" fmla="*/ 0 w 1423988"/>
              <a:gd name="connsiteY52"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90537 h 2700335"/>
              <a:gd name="connsiteX35" fmla="*/ 833438 w 1423988"/>
              <a:gd name="connsiteY35" fmla="*/ 642935 h 2700335"/>
              <a:gd name="connsiteX36" fmla="*/ 723900 w 1423988"/>
              <a:gd name="connsiteY36" fmla="*/ 742948 h 2700335"/>
              <a:gd name="connsiteX37" fmla="*/ 723900 w 1423988"/>
              <a:gd name="connsiteY37" fmla="*/ 781048 h 2700335"/>
              <a:gd name="connsiteX38" fmla="*/ 800100 w 1423988"/>
              <a:gd name="connsiteY38" fmla="*/ 919160 h 2700335"/>
              <a:gd name="connsiteX39" fmla="*/ 738188 w 1423988"/>
              <a:gd name="connsiteY39" fmla="*/ 985836 h 2700335"/>
              <a:gd name="connsiteX40" fmla="*/ 690563 w 1423988"/>
              <a:gd name="connsiteY40" fmla="*/ 1057273 h 2700335"/>
              <a:gd name="connsiteX41" fmla="*/ 638176 w 1423988"/>
              <a:gd name="connsiteY41" fmla="*/ 1138235 h 2700335"/>
              <a:gd name="connsiteX42" fmla="*/ 600075 w 1423988"/>
              <a:gd name="connsiteY42" fmla="*/ 1290636 h 2700335"/>
              <a:gd name="connsiteX43" fmla="*/ 547688 w 1423988"/>
              <a:gd name="connsiteY43" fmla="*/ 1414460 h 2700335"/>
              <a:gd name="connsiteX44" fmla="*/ 433388 w 1423988"/>
              <a:gd name="connsiteY44" fmla="*/ 1552573 h 2700335"/>
              <a:gd name="connsiteX45" fmla="*/ 300037 w 1423988"/>
              <a:gd name="connsiteY45" fmla="*/ 1585910 h 2700335"/>
              <a:gd name="connsiteX46" fmla="*/ 328613 w 1423988"/>
              <a:gd name="connsiteY46" fmla="*/ 1657348 h 2700335"/>
              <a:gd name="connsiteX47" fmla="*/ 157162 w 1423988"/>
              <a:gd name="connsiteY47" fmla="*/ 1962147 h 2700335"/>
              <a:gd name="connsiteX48" fmla="*/ 200026 w 1423988"/>
              <a:gd name="connsiteY48" fmla="*/ 2024061 h 2700335"/>
              <a:gd name="connsiteX49" fmla="*/ 276225 w 1423988"/>
              <a:gd name="connsiteY49" fmla="*/ 2252660 h 2700335"/>
              <a:gd name="connsiteX50" fmla="*/ 276225 w 1423988"/>
              <a:gd name="connsiteY50" fmla="*/ 2357435 h 2700335"/>
              <a:gd name="connsiteX51" fmla="*/ 219075 w 1423988"/>
              <a:gd name="connsiteY51" fmla="*/ 2490785 h 2700335"/>
              <a:gd name="connsiteX52" fmla="*/ 0 w 1423988"/>
              <a:gd name="connsiteY52"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90537 h 2700335"/>
              <a:gd name="connsiteX35" fmla="*/ 628650 w 1423988"/>
              <a:gd name="connsiteY35" fmla="*/ 571500 h 2700335"/>
              <a:gd name="connsiteX36" fmla="*/ 833438 w 1423988"/>
              <a:gd name="connsiteY36" fmla="*/ 642935 h 2700335"/>
              <a:gd name="connsiteX37" fmla="*/ 723900 w 1423988"/>
              <a:gd name="connsiteY37" fmla="*/ 742948 h 2700335"/>
              <a:gd name="connsiteX38" fmla="*/ 723900 w 1423988"/>
              <a:gd name="connsiteY38" fmla="*/ 781048 h 2700335"/>
              <a:gd name="connsiteX39" fmla="*/ 800100 w 1423988"/>
              <a:gd name="connsiteY39" fmla="*/ 919160 h 2700335"/>
              <a:gd name="connsiteX40" fmla="*/ 738188 w 1423988"/>
              <a:gd name="connsiteY40" fmla="*/ 985836 h 2700335"/>
              <a:gd name="connsiteX41" fmla="*/ 690563 w 1423988"/>
              <a:gd name="connsiteY41" fmla="*/ 1057273 h 2700335"/>
              <a:gd name="connsiteX42" fmla="*/ 638176 w 1423988"/>
              <a:gd name="connsiteY42" fmla="*/ 1138235 h 2700335"/>
              <a:gd name="connsiteX43" fmla="*/ 600075 w 1423988"/>
              <a:gd name="connsiteY43" fmla="*/ 1290636 h 2700335"/>
              <a:gd name="connsiteX44" fmla="*/ 547688 w 1423988"/>
              <a:gd name="connsiteY44" fmla="*/ 1414460 h 2700335"/>
              <a:gd name="connsiteX45" fmla="*/ 433388 w 1423988"/>
              <a:gd name="connsiteY45" fmla="*/ 1552573 h 2700335"/>
              <a:gd name="connsiteX46" fmla="*/ 300037 w 1423988"/>
              <a:gd name="connsiteY46" fmla="*/ 1585910 h 2700335"/>
              <a:gd name="connsiteX47" fmla="*/ 328613 w 1423988"/>
              <a:gd name="connsiteY47" fmla="*/ 1657348 h 2700335"/>
              <a:gd name="connsiteX48" fmla="*/ 157162 w 1423988"/>
              <a:gd name="connsiteY48" fmla="*/ 1962147 h 2700335"/>
              <a:gd name="connsiteX49" fmla="*/ 200026 w 1423988"/>
              <a:gd name="connsiteY49" fmla="*/ 2024061 h 2700335"/>
              <a:gd name="connsiteX50" fmla="*/ 276225 w 1423988"/>
              <a:gd name="connsiteY50" fmla="*/ 2252660 h 2700335"/>
              <a:gd name="connsiteX51" fmla="*/ 276225 w 1423988"/>
              <a:gd name="connsiteY51" fmla="*/ 2357435 h 2700335"/>
              <a:gd name="connsiteX52" fmla="*/ 219075 w 1423988"/>
              <a:gd name="connsiteY52" fmla="*/ 2490785 h 2700335"/>
              <a:gd name="connsiteX53" fmla="*/ 0 w 1423988"/>
              <a:gd name="connsiteY53"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90537 h 2700335"/>
              <a:gd name="connsiteX35" fmla="*/ 709612 w 1423988"/>
              <a:gd name="connsiteY35" fmla="*/ 523875 h 2700335"/>
              <a:gd name="connsiteX36" fmla="*/ 833438 w 1423988"/>
              <a:gd name="connsiteY36" fmla="*/ 642935 h 2700335"/>
              <a:gd name="connsiteX37" fmla="*/ 723900 w 1423988"/>
              <a:gd name="connsiteY37" fmla="*/ 742948 h 2700335"/>
              <a:gd name="connsiteX38" fmla="*/ 723900 w 1423988"/>
              <a:gd name="connsiteY38" fmla="*/ 781048 h 2700335"/>
              <a:gd name="connsiteX39" fmla="*/ 800100 w 1423988"/>
              <a:gd name="connsiteY39" fmla="*/ 919160 h 2700335"/>
              <a:gd name="connsiteX40" fmla="*/ 738188 w 1423988"/>
              <a:gd name="connsiteY40" fmla="*/ 985836 h 2700335"/>
              <a:gd name="connsiteX41" fmla="*/ 690563 w 1423988"/>
              <a:gd name="connsiteY41" fmla="*/ 1057273 h 2700335"/>
              <a:gd name="connsiteX42" fmla="*/ 638176 w 1423988"/>
              <a:gd name="connsiteY42" fmla="*/ 1138235 h 2700335"/>
              <a:gd name="connsiteX43" fmla="*/ 600075 w 1423988"/>
              <a:gd name="connsiteY43" fmla="*/ 1290636 h 2700335"/>
              <a:gd name="connsiteX44" fmla="*/ 547688 w 1423988"/>
              <a:gd name="connsiteY44" fmla="*/ 1414460 h 2700335"/>
              <a:gd name="connsiteX45" fmla="*/ 433388 w 1423988"/>
              <a:gd name="connsiteY45" fmla="*/ 1552573 h 2700335"/>
              <a:gd name="connsiteX46" fmla="*/ 300037 w 1423988"/>
              <a:gd name="connsiteY46" fmla="*/ 1585910 h 2700335"/>
              <a:gd name="connsiteX47" fmla="*/ 328613 w 1423988"/>
              <a:gd name="connsiteY47" fmla="*/ 1657348 h 2700335"/>
              <a:gd name="connsiteX48" fmla="*/ 157162 w 1423988"/>
              <a:gd name="connsiteY48" fmla="*/ 1962147 h 2700335"/>
              <a:gd name="connsiteX49" fmla="*/ 200026 w 1423988"/>
              <a:gd name="connsiteY49" fmla="*/ 2024061 h 2700335"/>
              <a:gd name="connsiteX50" fmla="*/ 276225 w 1423988"/>
              <a:gd name="connsiteY50" fmla="*/ 2252660 h 2700335"/>
              <a:gd name="connsiteX51" fmla="*/ 276225 w 1423988"/>
              <a:gd name="connsiteY51" fmla="*/ 2357435 h 2700335"/>
              <a:gd name="connsiteX52" fmla="*/ 219075 w 1423988"/>
              <a:gd name="connsiteY52" fmla="*/ 2490785 h 2700335"/>
              <a:gd name="connsiteX53" fmla="*/ 0 w 1423988"/>
              <a:gd name="connsiteY53"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76250 h 2700335"/>
              <a:gd name="connsiteX35" fmla="*/ 709612 w 1423988"/>
              <a:gd name="connsiteY35" fmla="*/ 523875 h 2700335"/>
              <a:gd name="connsiteX36" fmla="*/ 833438 w 1423988"/>
              <a:gd name="connsiteY36" fmla="*/ 642935 h 2700335"/>
              <a:gd name="connsiteX37" fmla="*/ 723900 w 1423988"/>
              <a:gd name="connsiteY37" fmla="*/ 742948 h 2700335"/>
              <a:gd name="connsiteX38" fmla="*/ 723900 w 1423988"/>
              <a:gd name="connsiteY38" fmla="*/ 781048 h 2700335"/>
              <a:gd name="connsiteX39" fmla="*/ 800100 w 1423988"/>
              <a:gd name="connsiteY39" fmla="*/ 919160 h 2700335"/>
              <a:gd name="connsiteX40" fmla="*/ 738188 w 1423988"/>
              <a:gd name="connsiteY40" fmla="*/ 985836 h 2700335"/>
              <a:gd name="connsiteX41" fmla="*/ 690563 w 1423988"/>
              <a:gd name="connsiteY41" fmla="*/ 1057273 h 2700335"/>
              <a:gd name="connsiteX42" fmla="*/ 638176 w 1423988"/>
              <a:gd name="connsiteY42" fmla="*/ 1138235 h 2700335"/>
              <a:gd name="connsiteX43" fmla="*/ 600075 w 1423988"/>
              <a:gd name="connsiteY43" fmla="*/ 1290636 h 2700335"/>
              <a:gd name="connsiteX44" fmla="*/ 547688 w 1423988"/>
              <a:gd name="connsiteY44" fmla="*/ 1414460 h 2700335"/>
              <a:gd name="connsiteX45" fmla="*/ 433388 w 1423988"/>
              <a:gd name="connsiteY45" fmla="*/ 1552573 h 2700335"/>
              <a:gd name="connsiteX46" fmla="*/ 300037 w 1423988"/>
              <a:gd name="connsiteY46" fmla="*/ 1585910 h 2700335"/>
              <a:gd name="connsiteX47" fmla="*/ 328613 w 1423988"/>
              <a:gd name="connsiteY47" fmla="*/ 1657348 h 2700335"/>
              <a:gd name="connsiteX48" fmla="*/ 157162 w 1423988"/>
              <a:gd name="connsiteY48" fmla="*/ 1962147 h 2700335"/>
              <a:gd name="connsiteX49" fmla="*/ 200026 w 1423988"/>
              <a:gd name="connsiteY49" fmla="*/ 2024061 h 2700335"/>
              <a:gd name="connsiteX50" fmla="*/ 276225 w 1423988"/>
              <a:gd name="connsiteY50" fmla="*/ 2252660 h 2700335"/>
              <a:gd name="connsiteX51" fmla="*/ 276225 w 1423988"/>
              <a:gd name="connsiteY51" fmla="*/ 2357435 h 2700335"/>
              <a:gd name="connsiteX52" fmla="*/ 219075 w 1423988"/>
              <a:gd name="connsiteY52" fmla="*/ 2490785 h 2700335"/>
              <a:gd name="connsiteX53" fmla="*/ 0 w 1423988"/>
              <a:gd name="connsiteY53"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76250 h 2700335"/>
              <a:gd name="connsiteX35" fmla="*/ 552450 w 1423988"/>
              <a:gd name="connsiteY35" fmla="*/ 504825 h 2700335"/>
              <a:gd name="connsiteX36" fmla="*/ 709612 w 1423988"/>
              <a:gd name="connsiteY36" fmla="*/ 523875 h 2700335"/>
              <a:gd name="connsiteX37" fmla="*/ 833438 w 1423988"/>
              <a:gd name="connsiteY37" fmla="*/ 642935 h 2700335"/>
              <a:gd name="connsiteX38" fmla="*/ 723900 w 1423988"/>
              <a:gd name="connsiteY38" fmla="*/ 742948 h 2700335"/>
              <a:gd name="connsiteX39" fmla="*/ 723900 w 1423988"/>
              <a:gd name="connsiteY39" fmla="*/ 781048 h 2700335"/>
              <a:gd name="connsiteX40" fmla="*/ 800100 w 1423988"/>
              <a:gd name="connsiteY40" fmla="*/ 919160 h 2700335"/>
              <a:gd name="connsiteX41" fmla="*/ 738188 w 1423988"/>
              <a:gd name="connsiteY41" fmla="*/ 985836 h 2700335"/>
              <a:gd name="connsiteX42" fmla="*/ 690563 w 1423988"/>
              <a:gd name="connsiteY42" fmla="*/ 1057273 h 2700335"/>
              <a:gd name="connsiteX43" fmla="*/ 638176 w 1423988"/>
              <a:gd name="connsiteY43" fmla="*/ 1138235 h 2700335"/>
              <a:gd name="connsiteX44" fmla="*/ 600075 w 1423988"/>
              <a:gd name="connsiteY44" fmla="*/ 1290636 h 2700335"/>
              <a:gd name="connsiteX45" fmla="*/ 547688 w 1423988"/>
              <a:gd name="connsiteY45" fmla="*/ 1414460 h 2700335"/>
              <a:gd name="connsiteX46" fmla="*/ 433388 w 1423988"/>
              <a:gd name="connsiteY46" fmla="*/ 1552573 h 2700335"/>
              <a:gd name="connsiteX47" fmla="*/ 300037 w 1423988"/>
              <a:gd name="connsiteY47" fmla="*/ 1585910 h 2700335"/>
              <a:gd name="connsiteX48" fmla="*/ 328613 w 1423988"/>
              <a:gd name="connsiteY48" fmla="*/ 1657348 h 2700335"/>
              <a:gd name="connsiteX49" fmla="*/ 157162 w 1423988"/>
              <a:gd name="connsiteY49" fmla="*/ 1962147 h 2700335"/>
              <a:gd name="connsiteX50" fmla="*/ 200026 w 1423988"/>
              <a:gd name="connsiteY50" fmla="*/ 2024061 h 2700335"/>
              <a:gd name="connsiteX51" fmla="*/ 276225 w 1423988"/>
              <a:gd name="connsiteY51" fmla="*/ 2252660 h 2700335"/>
              <a:gd name="connsiteX52" fmla="*/ 276225 w 1423988"/>
              <a:gd name="connsiteY52" fmla="*/ 2357435 h 2700335"/>
              <a:gd name="connsiteX53" fmla="*/ 219075 w 1423988"/>
              <a:gd name="connsiteY53" fmla="*/ 2490785 h 2700335"/>
              <a:gd name="connsiteX54" fmla="*/ 0 w 1423988"/>
              <a:gd name="connsiteY54"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76250 h 2700335"/>
              <a:gd name="connsiteX35" fmla="*/ 457200 w 1423988"/>
              <a:gd name="connsiteY35" fmla="*/ 466725 h 2700335"/>
              <a:gd name="connsiteX36" fmla="*/ 709612 w 1423988"/>
              <a:gd name="connsiteY36" fmla="*/ 523875 h 2700335"/>
              <a:gd name="connsiteX37" fmla="*/ 833438 w 1423988"/>
              <a:gd name="connsiteY37" fmla="*/ 642935 h 2700335"/>
              <a:gd name="connsiteX38" fmla="*/ 723900 w 1423988"/>
              <a:gd name="connsiteY38" fmla="*/ 742948 h 2700335"/>
              <a:gd name="connsiteX39" fmla="*/ 723900 w 1423988"/>
              <a:gd name="connsiteY39" fmla="*/ 781048 h 2700335"/>
              <a:gd name="connsiteX40" fmla="*/ 800100 w 1423988"/>
              <a:gd name="connsiteY40" fmla="*/ 919160 h 2700335"/>
              <a:gd name="connsiteX41" fmla="*/ 738188 w 1423988"/>
              <a:gd name="connsiteY41" fmla="*/ 985836 h 2700335"/>
              <a:gd name="connsiteX42" fmla="*/ 690563 w 1423988"/>
              <a:gd name="connsiteY42" fmla="*/ 1057273 h 2700335"/>
              <a:gd name="connsiteX43" fmla="*/ 638176 w 1423988"/>
              <a:gd name="connsiteY43" fmla="*/ 1138235 h 2700335"/>
              <a:gd name="connsiteX44" fmla="*/ 600075 w 1423988"/>
              <a:gd name="connsiteY44" fmla="*/ 1290636 h 2700335"/>
              <a:gd name="connsiteX45" fmla="*/ 547688 w 1423988"/>
              <a:gd name="connsiteY45" fmla="*/ 1414460 h 2700335"/>
              <a:gd name="connsiteX46" fmla="*/ 433388 w 1423988"/>
              <a:gd name="connsiteY46" fmla="*/ 1552573 h 2700335"/>
              <a:gd name="connsiteX47" fmla="*/ 300037 w 1423988"/>
              <a:gd name="connsiteY47" fmla="*/ 1585910 h 2700335"/>
              <a:gd name="connsiteX48" fmla="*/ 328613 w 1423988"/>
              <a:gd name="connsiteY48" fmla="*/ 1657348 h 2700335"/>
              <a:gd name="connsiteX49" fmla="*/ 157162 w 1423988"/>
              <a:gd name="connsiteY49" fmla="*/ 1962147 h 2700335"/>
              <a:gd name="connsiteX50" fmla="*/ 200026 w 1423988"/>
              <a:gd name="connsiteY50" fmla="*/ 2024061 h 2700335"/>
              <a:gd name="connsiteX51" fmla="*/ 276225 w 1423988"/>
              <a:gd name="connsiteY51" fmla="*/ 2252660 h 2700335"/>
              <a:gd name="connsiteX52" fmla="*/ 276225 w 1423988"/>
              <a:gd name="connsiteY52" fmla="*/ 2357435 h 2700335"/>
              <a:gd name="connsiteX53" fmla="*/ 219075 w 1423988"/>
              <a:gd name="connsiteY53" fmla="*/ 2490785 h 2700335"/>
              <a:gd name="connsiteX54" fmla="*/ 0 w 1423988"/>
              <a:gd name="connsiteY54"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76250 h 2700335"/>
              <a:gd name="connsiteX35" fmla="*/ 457200 w 1423988"/>
              <a:gd name="connsiteY35" fmla="*/ 466725 h 2700335"/>
              <a:gd name="connsiteX36" fmla="*/ 604838 w 1423988"/>
              <a:gd name="connsiteY36" fmla="*/ 502443 h 2700335"/>
              <a:gd name="connsiteX37" fmla="*/ 709612 w 1423988"/>
              <a:gd name="connsiteY37" fmla="*/ 523875 h 2700335"/>
              <a:gd name="connsiteX38" fmla="*/ 833438 w 1423988"/>
              <a:gd name="connsiteY38" fmla="*/ 642935 h 2700335"/>
              <a:gd name="connsiteX39" fmla="*/ 723900 w 1423988"/>
              <a:gd name="connsiteY39" fmla="*/ 742948 h 2700335"/>
              <a:gd name="connsiteX40" fmla="*/ 723900 w 1423988"/>
              <a:gd name="connsiteY40" fmla="*/ 781048 h 2700335"/>
              <a:gd name="connsiteX41" fmla="*/ 800100 w 1423988"/>
              <a:gd name="connsiteY41" fmla="*/ 919160 h 2700335"/>
              <a:gd name="connsiteX42" fmla="*/ 738188 w 1423988"/>
              <a:gd name="connsiteY42" fmla="*/ 985836 h 2700335"/>
              <a:gd name="connsiteX43" fmla="*/ 690563 w 1423988"/>
              <a:gd name="connsiteY43" fmla="*/ 1057273 h 2700335"/>
              <a:gd name="connsiteX44" fmla="*/ 638176 w 1423988"/>
              <a:gd name="connsiteY44" fmla="*/ 1138235 h 2700335"/>
              <a:gd name="connsiteX45" fmla="*/ 600075 w 1423988"/>
              <a:gd name="connsiteY45" fmla="*/ 1290636 h 2700335"/>
              <a:gd name="connsiteX46" fmla="*/ 547688 w 1423988"/>
              <a:gd name="connsiteY46" fmla="*/ 1414460 h 2700335"/>
              <a:gd name="connsiteX47" fmla="*/ 433388 w 1423988"/>
              <a:gd name="connsiteY47" fmla="*/ 1552573 h 2700335"/>
              <a:gd name="connsiteX48" fmla="*/ 300037 w 1423988"/>
              <a:gd name="connsiteY48" fmla="*/ 1585910 h 2700335"/>
              <a:gd name="connsiteX49" fmla="*/ 328613 w 1423988"/>
              <a:gd name="connsiteY49" fmla="*/ 1657348 h 2700335"/>
              <a:gd name="connsiteX50" fmla="*/ 157162 w 1423988"/>
              <a:gd name="connsiteY50" fmla="*/ 1962147 h 2700335"/>
              <a:gd name="connsiteX51" fmla="*/ 200026 w 1423988"/>
              <a:gd name="connsiteY51" fmla="*/ 2024061 h 2700335"/>
              <a:gd name="connsiteX52" fmla="*/ 276225 w 1423988"/>
              <a:gd name="connsiteY52" fmla="*/ 2252660 h 2700335"/>
              <a:gd name="connsiteX53" fmla="*/ 276225 w 1423988"/>
              <a:gd name="connsiteY53" fmla="*/ 2357435 h 2700335"/>
              <a:gd name="connsiteX54" fmla="*/ 219075 w 1423988"/>
              <a:gd name="connsiteY54" fmla="*/ 2490785 h 2700335"/>
              <a:gd name="connsiteX55" fmla="*/ 0 w 1423988"/>
              <a:gd name="connsiteY55"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76250 h 2700335"/>
              <a:gd name="connsiteX35" fmla="*/ 457200 w 1423988"/>
              <a:gd name="connsiteY35" fmla="*/ 466725 h 2700335"/>
              <a:gd name="connsiteX36" fmla="*/ 545307 w 1423988"/>
              <a:gd name="connsiteY36" fmla="*/ 502443 h 2700335"/>
              <a:gd name="connsiteX37" fmla="*/ 709612 w 1423988"/>
              <a:gd name="connsiteY37" fmla="*/ 523875 h 2700335"/>
              <a:gd name="connsiteX38" fmla="*/ 833438 w 1423988"/>
              <a:gd name="connsiteY38" fmla="*/ 642935 h 2700335"/>
              <a:gd name="connsiteX39" fmla="*/ 723900 w 1423988"/>
              <a:gd name="connsiteY39" fmla="*/ 742948 h 2700335"/>
              <a:gd name="connsiteX40" fmla="*/ 723900 w 1423988"/>
              <a:gd name="connsiteY40" fmla="*/ 781048 h 2700335"/>
              <a:gd name="connsiteX41" fmla="*/ 800100 w 1423988"/>
              <a:gd name="connsiteY41" fmla="*/ 919160 h 2700335"/>
              <a:gd name="connsiteX42" fmla="*/ 738188 w 1423988"/>
              <a:gd name="connsiteY42" fmla="*/ 985836 h 2700335"/>
              <a:gd name="connsiteX43" fmla="*/ 690563 w 1423988"/>
              <a:gd name="connsiteY43" fmla="*/ 1057273 h 2700335"/>
              <a:gd name="connsiteX44" fmla="*/ 638176 w 1423988"/>
              <a:gd name="connsiteY44" fmla="*/ 1138235 h 2700335"/>
              <a:gd name="connsiteX45" fmla="*/ 600075 w 1423988"/>
              <a:gd name="connsiteY45" fmla="*/ 1290636 h 2700335"/>
              <a:gd name="connsiteX46" fmla="*/ 547688 w 1423988"/>
              <a:gd name="connsiteY46" fmla="*/ 1414460 h 2700335"/>
              <a:gd name="connsiteX47" fmla="*/ 433388 w 1423988"/>
              <a:gd name="connsiteY47" fmla="*/ 1552573 h 2700335"/>
              <a:gd name="connsiteX48" fmla="*/ 300037 w 1423988"/>
              <a:gd name="connsiteY48" fmla="*/ 1585910 h 2700335"/>
              <a:gd name="connsiteX49" fmla="*/ 328613 w 1423988"/>
              <a:gd name="connsiteY49" fmla="*/ 1657348 h 2700335"/>
              <a:gd name="connsiteX50" fmla="*/ 157162 w 1423988"/>
              <a:gd name="connsiteY50" fmla="*/ 1962147 h 2700335"/>
              <a:gd name="connsiteX51" fmla="*/ 200026 w 1423988"/>
              <a:gd name="connsiteY51" fmla="*/ 2024061 h 2700335"/>
              <a:gd name="connsiteX52" fmla="*/ 276225 w 1423988"/>
              <a:gd name="connsiteY52" fmla="*/ 2252660 h 2700335"/>
              <a:gd name="connsiteX53" fmla="*/ 276225 w 1423988"/>
              <a:gd name="connsiteY53" fmla="*/ 2357435 h 2700335"/>
              <a:gd name="connsiteX54" fmla="*/ 219075 w 1423988"/>
              <a:gd name="connsiteY54" fmla="*/ 2490785 h 2700335"/>
              <a:gd name="connsiteX55" fmla="*/ 0 w 1423988"/>
              <a:gd name="connsiteY55"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52425 w 1423988"/>
              <a:gd name="connsiteY34" fmla="*/ 476250 h 2700335"/>
              <a:gd name="connsiteX35" fmla="*/ 457200 w 1423988"/>
              <a:gd name="connsiteY35" fmla="*/ 473869 h 2700335"/>
              <a:gd name="connsiteX36" fmla="*/ 545307 w 1423988"/>
              <a:gd name="connsiteY36" fmla="*/ 502443 h 2700335"/>
              <a:gd name="connsiteX37" fmla="*/ 709612 w 1423988"/>
              <a:gd name="connsiteY37" fmla="*/ 523875 h 2700335"/>
              <a:gd name="connsiteX38" fmla="*/ 833438 w 1423988"/>
              <a:gd name="connsiteY38" fmla="*/ 642935 h 2700335"/>
              <a:gd name="connsiteX39" fmla="*/ 723900 w 1423988"/>
              <a:gd name="connsiteY39" fmla="*/ 742948 h 2700335"/>
              <a:gd name="connsiteX40" fmla="*/ 723900 w 1423988"/>
              <a:gd name="connsiteY40" fmla="*/ 781048 h 2700335"/>
              <a:gd name="connsiteX41" fmla="*/ 800100 w 1423988"/>
              <a:gd name="connsiteY41" fmla="*/ 919160 h 2700335"/>
              <a:gd name="connsiteX42" fmla="*/ 738188 w 1423988"/>
              <a:gd name="connsiteY42" fmla="*/ 985836 h 2700335"/>
              <a:gd name="connsiteX43" fmla="*/ 690563 w 1423988"/>
              <a:gd name="connsiteY43" fmla="*/ 1057273 h 2700335"/>
              <a:gd name="connsiteX44" fmla="*/ 638176 w 1423988"/>
              <a:gd name="connsiteY44" fmla="*/ 1138235 h 2700335"/>
              <a:gd name="connsiteX45" fmla="*/ 600075 w 1423988"/>
              <a:gd name="connsiteY45" fmla="*/ 1290636 h 2700335"/>
              <a:gd name="connsiteX46" fmla="*/ 547688 w 1423988"/>
              <a:gd name="connsiteY46" fmla="*/ 1414460 h 2700335"/>
              <a:gd name="connsiteX47" fmla="*/ 433388 w 1423988"/>
              <a:gd name="connsiteY47" fmla="*/ 1552573 h 2700335"/>
              <a:gd name="connsiteX48" fmla="*/ 300037 w 1423988"/>
              <a:gd name="connsiteY48" fmla="*/ 1585910 h 2700335"/>
              <a:gd name="connsiteX49" fmla="*/ 328613 w 1423988"/>
              <a:gd name="connsiteY49" fmla="*/ 1657348 h 2700335"/>
              <a:gd name="connsiteX50" fmla="*/ 157162 w 1423988"/>
              <a:gd name="connsiteY50" fmla="*/ 1962147 h 2700335"/>
              <a:gd name="connsiteX51" fmla="*/ 200026 w 1423988"/>
              <a:gd name="connsiteY51" fmla="*/ 2024061 h 2700335"/>
              <a:gd name="connsiteX52" fmla="*/ 276225 w 1423988"/>
              <a:gd name="connsiteY52" fmla="*/ 2252660 h 2700335"/>
              <a:gd name="connsiteX53" fmla="*/ 276225 w 1423988"/>
              <a:gd name="connsiteY53" fmla="*/ 2357435 h 2700335"/>
              <a:gd name="connsiteX54" fmla="*/ 219075 w 1423988"/>
              <a:gd name="connsiteY54" fmla="*/ 2490785 h 2700335"/>
              <a:gd name="connsiteX55" fmla="*/ 0 w 1423988"/>
              <a:gd name="connsiteY55"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61950 w 1423988"/>
              <a:gd name="connsiteY33" fmla="*/ 433387 h 2700335"/>
              <a:gd name="connsiteX34" fmla="*/ 340519 w 1423988"/>
              <a:gd name="connsiteY34" fmla="*/ 476250 h 2700335"/>
              <a:gd name="connsiteX35" fmla="*/ 457200 w 1423988"/>
              <a:gd name="connsiteY35" fmla="*/ 473869 h 2700335"/>
              <a:gd name="connsiteX36" fmla="*/ 545307 w 1423988"/>
              <a:gd name="connsiteY36" fmla="*/ 502443 h 2700335"/>
              <a:gd name="connsiteX37" fmla="*/ 709612 w 1423988"/>
              <a:gd name="connsiteY37" fmla="*/ 523875 h 2700335"/>
              <a:gd name="connsiteX38" fmla="*/ 833438 w 1423988"/>
              <a:gd name="connsiteY38" fmla="*/ 642935 h 2700335"/>
              <a:gd name="connsiteX39" fmla="*/ 723900 w 1423988"/>
              <a:gd name="connsiteY39" fmla="*/ 742948 h 2700335"/>
              <a:gd name="connsiteX40" fmla="*/ 723900 w 1423988"/>
              <a:gd name="connsiteY40" fmla="*/ 781048 h 2700335"/>
              <a:gd name="connsiteX41" fmla="*/ 800100 w 1423988"/>
              <a:gd name="connsiteY41" fmla="*/ 919160 h 2700335"/>
              <a:gd name="connsiteX42" fmla="*/ 738188 w 1423988"/>
              <a:gd name="connsiteY42" fmla="*/ 985836 h 2700335"/>
              <a:gd name="connsiteX43" fmla="*/ 690563 w 1423988"/>
              <a:gd name="connsiteY43" fmla="*/ 1057273 h 2700335"/>
              <a:gd name="connsiteX44" fmla="*/ 638176 w 1423988"/>
              <a:gd name="connsiteY44" fmla="*/ 1138235 h 2700335"/>
              <a:gd name="connsiteX45" fmla="*/ 600075 w 1423988"/>
              <a:gd name="connsiteY45" fmla="*/ 1290636 h 2700335"/>
              <a:gd name="connsiteX46" fmla="*/ 547688 w 1423988"/>
              <a:gd name="connsiteY46" fmla="*/ 1414460 h 2700335"/>
              <a:gd name="connsiteX47" fmla="*/ 433388 w 1423988"/>
              <a:gd name="connsiteY47" fmla="*/ 1552573 h 2700335"/>
              <a:gd name="connsiteX48" fmla="*/ 300037 w 1423988"/>
              <a:gd name="connsiteY48" fmla="*/ 1585910 h 2700335"/>
              <a:gd name="connsiteX49" fmla="*/ 328613 w 1423988"/>
              <a:gd name="connsiteY49" fmla="*/ 1657348 h 2700335"/>
              <a:gd name="connsiteX50" fmla="*/ 157162 w 1423988"/>
              <a:gd name="connsiteY50" fmla="*/ 1962147 h 2700335"/>
              <a:gd name="connsiteX51" fmla="*/ 200026 w 1423988"/>
              <a:gd name="connsiteY51" fmla="*/ 2024061 h 2700335"/>
              <a:gd name="connsiteX52" fmla="*/ 276225 w 1423988"/>
              <a:gd name="connsiteY52" fmla="*/ 2252660 h 2700335"/>
              <a:gd name="connsiteX53" fmla="*/ 276225 w 1423988"/>
              <a:gd name="connsiteY53" fmla="*/ 2357435 h 2700335"/>
              <a:gd name="connsiteX54" fmla="*/ 219075 w 1423988"/>
              <a:gd name="connsiteY54" fmla="*/ 2490785 h 2700335"/>
              <a:gd name="connsiteX55" fmla="*/ 0 w 1423988"/>
              <a:gd name="connsiteY55"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42900 w 1423988"/>
              <a:gd name="connsiteY33" fmla="*/ 426243 h 2700335"/>
              <a:gd name="connsiteX34" fmla="*/ 340519 w 1423988"/>
              <a:gd name="connsiteY34" fmla="*/ 476250 h 2700335"/>
              <a:gd name="connsiteX35" fmla="*/ 457200 w 1423988"/>
              <a:gd name="connsiteY35" fmla="*/ 473869 h 2700335"/>
              <a:gd name="connsiteX36" fmla="*/ 545307 w 1423988"/>
              <a:gd name="connsiteY36" fmla="*/ 502443 h 2700335"/>
              <a:gd name="connsiteX37" fmla="*/ 709612 w 1423988"/>
              <a:gd name="connsiteY37" fmla="*/ 523875 h 2700335"/>
              <a:gd name="connsiteX38" fmla="*/ 833438 w 1423988"/>
              <a:gd name="connsiteY38" fmla="*/ 642935 h 2700335"/>
              <a:gd name="connsiteX39" fmla="*/ 723900 w 1423988"/>
              <a:gd name="connsiteY39" fmla="*/ 742948 h 2700335"/>
              <a:gd name="connsiteX40" fmla="*/ 723900 w 1423988"/>
              <a:gd name="connsiteY40" fmla="*/ 781048 h 2700335"/>
              <a:gd name="connsiteX41" fmla="*/ 800100 w 1423988"/>
              <a:gd name="connsiteY41" fmla="*/ 919160 h 2700335"/>
              <a:gd name="connsiteX42" fmla="*/ 738188 w 1423988"/>
              <a:gd name="connsiteY42" fmla="*/ 985836 h 2700335"/>
              <a:gd name="connsiteX43" fmla="*/ 690563 w 1423988"/>
              <a:gd name="connsiteY43" fmla="*/ 1057273 h 2700335"/>
              <a:gd name="connsiteX44" fmla="*/ 638176 w 1423988"/>
              <a:gd name="connsiteY44" fmla="*/ 1138235 h 2700335"/>
              <a:gd name="connsiteX45" fmla="*/ 600075 w 1423988"/>
              <a:gd name="connsiteY45" fmla="*/ 1290636 h 2700335"/>
              <a:gd name="connsiteX46" fmla="*/ 547688 w 1423988"/>
              <a:gd name="connsiteY46" fmla="*/ 1414460 h 2700335"/>
              <a:gd name="connsiteX47" fmla="*/ 433388 w 1423988"/>
              <a:gd name="connsiteY47" fmla="*/ 1552573 h 2700335"/>
              <a:gd name="connsiteX48" fmla="*/ 300037 w 1423988"/>
              <a:gd name="connsiteY48" fmla="*/ 1585910 h 2700335"/>
              <a:gd name="connsiteX49" fmla="*/ 328613 w 1423988"/>
              <a:gd name="connsiteY49" fmla="*/ 1657348 h 2700335"/>
              <a:gd name="connsiteX50" fmla="*/ 157162 w 1423988"/>
              <a:gd name="connsiteY50" fmla="*/ 1962147 h 2700335"/>
              <a:gd name="connsiteX51" fmla="*/ 200026 w 1423988"/>
              <a:gd name="connsiteY51" fmla="*/ 2024061 h 2700335"/>
              <a:gd name="connsiteX52" fmla="*/ 276225 w 1423988"/>
              <a:gd name="connsiteY52" fmla="*/ 2252660 h 2700335"/>
              <a:gd name="connsiteX53" fmla="*/ 276225 w 1423988"/>
              <a:gd name="connsiteY53" fmla="*/ 2357435 h 2700335"/>
              <a:gd name="connsiteX54" fmla="*/ 219075 w 1423988"/>
              <a:gd name="connsiteY54" fmla="*/ 2490785 h 2700335"/>
              <a:gd name="connsiteX55" fmla="*/ 0 w 1423988"/>
              <a:gd name="connsiteY55"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290513 w 1423988"/>
              <a:gd name="connsiteY33" fmla="*/ 366712 h 2700335"/>
              <a:gd name="connsiteX34" fmla="*/ 342900 w 1423988"/>
              <a:gd name="connsiteY34" fmla="*/ 426243 h 2700335"/>
              <a:gd name="connsiteX35" fmla="*/ 340519 w 1423988"/>
              <a:gd name="connsiteY35" fmla="*/ 476250 h 2700335"/>
              <a:gd name="connsiteX36" fmla="*/ 457200 w 1423988"/>
              <a:gd name="connsiteY36" fmla="*/ 473869 h 2700335"/>
              <a:gd name="connsiteX37" fmla="*/ 545307 w 1423988"/>
              <a:gd name="connsiteY37" fmla="*/ 502443 h 2700335"/>
              <a:gd name="connsiteX38" fmla="*/ 709612 w 1423988"/>
              <a:gd name="connsiteY38" fmla="*/ 523875 h 2700335"/>
              <a:gd name="connsiteX39" fmla="*/ 833438 w 1423988"/>
              <a:gd name="connsiteY39" fmla="*/ 642935 h 2700335"/>
              <a:gd name="connsiteX40" fmla="*/ 723900 w 1423988"/>
              <a:gd name="connsiteY40" fmla="*/ 742948 h 2700335"/>
              <a:gd name="connsiteX41" fmla="*/ 723900 w 1423988"/>
              <a:gd name="connsiteY41" fmla="*/ 781048 h 2700335"/>
              <a:gd name="connsiteX42" fmla="*/ 800100 w 1423988"/>
              <a:gd name="connsiteY42" fmla="*/ 919160 h 2700335"/>
              <a:gd name="connsiteX43" fmla="*/ 738188 w 1423988"/>
              <a:gd name="connsiteY43" fmla="*/ 985836 h 2700335"/>
              <a:gd name="connsiteX44" fmla="*/ 690563 w 1423988"/>
              <a:gd name="connsiteY44" fmla="*/ 1057273 h 2700335"/>
              <a:gd name="connsiteX45" fmla="*/ 638176 w 1423988"/>
              <a:gd name="connsiteY45" fmla="*/ 1138235 h 2700335"/>
              <a:gd name="connsiteX46" fmla="*/ 600075 w 1423988"/>
              <a:gd name="connsiteY46" fmla="*/ 1290636 h 2700335"/>
              <a:gd name="connsiteX47" fmla="*/ 547688 w 1423988"/>
              <a:gd name="connsiteY47" fmla="*/ 1414460 h 2700335"/>
              <a:gd name="connsiteX48" fmla="*/ 433388 w 1423988"/>
              <a:gd name="connsiteY48" fmla="*/ 1552573 h 2700335"/>
              <a:gd name="connsiteX49" fmla="*/ 300037 w 1423988"/>
              <a:gd name="connsiteY49" fmla="*/ 1585910 h 2700335"/>
              <a:gd name="connsiteX50" fmla="*/ 328613 w 1423988"/>
              <a:gd name="connsiteY50" fmla="*/ 1657348 h 2700335"/>
              <a:gd name="connsiteX51" fmla="*/ 157162 w 1423988"/>
              <a:gd name="connsiteY51" fmla="*/ 1962147 h 2700335"/>
              <a:gd name="connsiteX52" fmla="*/ 200026 w 1423988"/>
              <a:gd name="connsiteY52" fmla="*/ 2024061 h 2700335"/>
              <a:gd name="connsiteX53" fmla="*/ 276225 w 1423988"/>
              <a:gd name="connsiteY53" fmla="*/ 2252660 h 2700335"/>
              <a:gd name="connsiteX54" fmla="*/ 276225 w 1423988"/>
              <a:gd name="connsiteY54" fmla="*/ 2357435 h 2700335"/>
              <a:gd name="connsiteX55" fmla="*/ 219075 w 1423988"/>
              <a:gd name="connsiteY55" fmla="*/ 2490785 h 2700335"/>
              <a:gd name="connsiteX56" fmla="*/ 0 w 1423988"/>
              <a:gd name="connsiteY56" fmla="*/ 2605085 h 2700335"/>
              <a:gd name="connsiteX0" fmla="*/ 0 w 1423988"/>
              <a:gd name="connsiteY0" fmla="*/ 2605085 h 2700335"/>
              <a:gd name="connsiteX1" fmla="*/ 266700 w 1423988"/>
              <a:gd name="connsiteY1" fmla="*/ 2647948 h 2700335"/>
              <a:gd name="connsiteX2" fmla="*/ 433388 w 1423988"/>
              <a:gd name="connsiteY2" fmla="*/ 2700335 h 2700335"/>
              <a:gd name="connsiteX3" fmla="*/ 776288 w 1423988"/>
              <a:gd name="connsiteY3" fmla="*/ 2647948 h 2700335"/>
              <a:gd name="connsiteX4" fmla="*/ 876300 w 1423988"/>
              <a:gd name="connsiteY4" fmla="*/ 2628898 h 2700335"/>
              <a:gd name="connsiteX5" fmla="*/ 909638 w 1423988"/>
              <a:gd name="connsiteY5" fmla="*/ 2595560 h 2700335"/>
              <a:gd name="connsiteX6" fmla="*/ 890588 w 1423988"/>
              <a:gd name="connsiteY6" fmla="*/ 2581273 h 2700335"/>
              <a:gd name="connsiteX7" fmla="*/ 1042988 w 1423988"/>
              <a:gd name="connsiteY7" fmla="*/ 2562223 h 2700335"/>
              <a:gd name="connsiteX8" fmla="*/ 1157288 w 1423988"/>
              <a:gd name="connsiteY8" fmla="*/ 2519360 h 2700335"/>
              <a:gd name="connsiteX9" fmla="*/ 1262063 w 1423988"/>
              <a:gd name="connsiteY9" fmla="*/ 2395535 h 2700335"/>
              <a:gd name="connsiteX10" fmla="*/ 1323975 w 1423988"/>
              <a:gd name="connsiteY10" fmla="*/ 2257423 h 2700335"/>
              <a:gd name="connsiteX11" fmla="*/ 1319213 w 1423988"/>
              <a:gd name="connsiteY11" fmla="*/ 2205035 h 2700335"/>
              <a:gd name="connsiteX12" fmla="*/ 1390650 w 1423988"/>
              <a:gd name="connsiteY12" fmla="*/ 2047873 h 2700335"/>
              <a:gd name="connsiteX13" fmla="*/ 1419225 w 1423988"/>
              <a:gd name="connsiteY13" fmla="*/ 1904998 h 2700335"/>
              <a:gd name="connsiteX14" fmla="*/ 1385888 w 1423988"/>
              <a:gd name="connsiteY14" fmla="*/ 1800223 h 2700335"/>
              <a:gd name="connsiteX15" fmla="*/ 1419225 w 1423988"/>
              <a:gd name="connsiteY15" fmla="*/ 1776410 h 2700335"/>
              <a:gd name="connsiteX16" fmla="*/ 1423988 w 1423988"/>
              <a:gd name="connsiteY16" fmla="*/ 1481135 h 2700335"/>
              <a:gd name="connsiteX17" fmla="*/ 1423988 w 1423988"/>
              <a:gd name="connsiteY17" fmla="*/ 1400173 h 2700335"/>
              <a:gd name="connsiteX18" fmla="*/ 1376363 w 1423988"/>
              <a:gd name="connsiteY18" fmla="*/ 1266823 h 2700335"/>
              <a:gd name="connsiteX19" fmla="*/ 1262063 w 1423988"/>
              <a:gd name="connsiteY19" fmla="*/ 990598 h 2700335"/>
              <a:gd name="connsiteX20" fmla="*/ 1200150 w 1423988"/>
              <a:gd name="connsiteY20" fmla="*/ 785810 h 2700335"/>
              <a:gd name="connsiteX21" fmla="*/ 1133475 w 1423988"/>
              <a:gd name="connsiteY21" fmla="*/ 647698 h 2700335"/>
              <a:gd name="connsiteX22" fmla="*/ 1023938 w 1423988"/>
              <a:gd name="connsiteY22" fmla="*/ 547685 h 2700335"/>
              <a:gd name="connsiteX23" fmla="*/ 952500 w 1423988"/>
              <a:gd name="connsiteY23" fmla="*/ 500060 h 2700335"/>
              <a:gd name="connsiteX24" fmla="*/ 895350 w 1423988"/>
              <a:gd name="connsiteY24" fmla="*/ 390523 h 2700335"/>
              <a:gd name="connsiteX25" fmla="*/ 847725 w 1423988"/>
              <a:gd name="connsiteY25" fmla="*/ 271460 h 2700335"/>
              <a:gd name="connsiteX26" fmla="*/ 752475 w 1423988"/>
              <a:gd name="connsiteY26" fmla="*/ 157161 h 2700335"/>
              <a:gd name="connsiteX27" fmla="*/ 647700 w 1423988"/>
              <a:gd name="connsiteY27" fmla="*/ 123824 h 2700335"/>
              <a:gd name="connsiteX28" fmla="*/ 457200 w 1423988"/>
              <a:gd name="connsiteY28" fmla="*/ 57150 h 2700335"/>
              <a:gd name="connsiteX29" fmla="*/ 400051 w 1423988"/>
              <a:gd name="connsiteY29" fmla="*/ 0 h 2700335"/>
              <a:gd name="connsiteX30" fmla="*/ 419100 w 1423988"/>
              <a:gd name="connsiteY30" fmla="*/ 161925 h 2700335"/>
              <a:gd name="connsiteX31" fmla="*/ 314325 w 1423988"/>
              <a:gd name="connsiteY31" fmla="*/ 271462 h 2700335"/>
              <a:gd name="connsiteX32" fmla="*/ 242888 w 1423988"/>
              <a:gd name="connsiteY32" fmla="*/ 309562 h 2700335"/>
              <a:gd name="connsiteX33" fmla="*/ 326232 w 1423988"/>
              <a:gd name="connsiteY33" fmla="*/ 366712 h 2700335"/>
              <a:gd name="connsiteX34" fmla="*/ 342900 w 1423988"/>
              <a:gd name="connsiteY34" fmla="*/ 426243 h 2700335"/>
              <a:gd name="connsiteX35" fmla="*/ 340519 w 1423988"/>
              <a:gd name="connsiteY35" fmla="*/ 476250 h 2700335"/>
              <a:gd name="connsiteX36" fmla="*/ 457200 w 1423988"/>
              <a:gd name="connsiteY36" fmla="*/ 473869 h 2700335"/>
              <a:gd name="connsiteX37" fmla="*/ 545307 w 1423988"/>
              <a:gd name="connsiteY37" fmla="*/ 502443 h 2700335"/>
              <a:gd name="connsiteX38" fmla="*/ 709612 w 1423988"/>
              <a:gd name="connsiteY38" fmla="*/ 523875 h 2700335"/>
              <a:gd name="connsiteX39" fmla="*/ 833438 w 1423988"/>
              <a:gd name="connsiteY39" fmla="*/ 642935 h 2700335"/>
              <a:gd name="connsiteX40" fmla="*/ 723900 w 1423988"/>
              <a:gd name="connsiteY40" fmla="*/ 742948 h 2700335"/>
              <a:gd name="connsiteX41" fmla="*/ 723900 w 1423988"/>
              <a:gd name="connsiteY41" fmla="*/ 781048 h 2700335"/>
              <a:gd name="connsiteX42" fmla="*/ 800100 w 1423988"/>
              <a:gd name="connsiteY42" fmla="*/ 919160 h 2700335"/>
              <a:gd name="connsiteX43" fmla="*/ 738188 w 1423988"/>
              <a:gd name="connsiteY43" fmla="*/ 985836 h 2700335"/>
              <a:gd name="connsiteX44" fmla="*/ 690563 w 1423988"/>
              <a:gd name="connsiteY44" fmla="*/ 1057273 h 2700335"/>
              <a:gd name="connsiteX45" fmla="*/ 638176 w 1423988"/>
              <a:gd name="connsiteY45" fmla="*/ 1138235 h 2700335"/>
              <a:gd name="connsiteX46" fmla="*/ 600075 w 1423988"/>
              <a:gd name="connsiteY46" fmla="*/ 1290636 h 2700335"/>
              <a:gd name="connsiteX47" fmla="*/ 547688 w 1423988"/>
              <a:gd name="connsiteY47" fmla="*/ 1414460 h 2700335"/>
              <a:gd name="connsiteX48" fmla="*/ 433388 w 1423988"/>
              <a:gd name="connsiteY48" fmla="*/ 1552573 h 2700335"/>
              <a:gd name="connsiteX49" fmla="*/ 300037 w 1423988"/>
              <a:gd name="connsiteY49" fmla="*/ 1585910 h 2700335"/>
              <a:gd name="connsiteX50" fmla="*/ 328613 w 1423988"/>
              <a:gd name="connsiteY50" fmla="*/ 1657348 h 2700335"/>
              <a:gd name="connsiteX51" fmla="*/ 157162 w 1423988"/>
              <a:gd name="connsiteY51" fmla="*/ 1962147 h 2700335"/>
              <a:gd name="connsiteX52" fmla="*/ 200026 w 1423988"/>
              <a:gd name="connsiteY52" fmla="*/ 2024061 h 2700335"/>
              <a:gd name="connsiteX53" fmla="*/ 276225 w 1423988"/>
              <a:gd name="connsiteY53" fmla="*/ 2252660 h 2700335"/>
              <a:gd name="connsiteX54" fmla="*/ 276225 w 1423988"/>
              <a:gd name="connsiteY54" fmla="*/ 2357435 h 2700335"/>
              <a:gd name="connsiteX55" fmla="*/ 219075 w 1423988"/>
              <a:gd name="connsiteY55" fmla="*/ 2490785 h 2700335"/>
              <a:gd name="connsiteX56" fmla="*/ 0 w 1423988"/>
              <a:gd name="connsiteY56" fmla="*/ 2605085 h 2700335"/>
              <a:gd name="connsiteX0" fmla="*/ 0 w 1423988"/>
              <a:gd name="connsiteY0" fmla="*/ 2581272 h 2676522"/>
              <a:gd name="connsiteX1" fmla="*/ 266700 w 1423988"/>
              <a:gd name="connsiteY1" fmla="*/ 2624135 h 2676522"/>
              <a:gd name="connsiteX2" fmla="*/ 433388 w 1423988"/>
              <a:gd name="connsiteY2" fmla="*/ 2676522 h 2676522"/>
              <a:gd name="connsiteX3" fmla="*/ 776288 w 1423988"/>
              <a:gd name="connsiteY3" fmla="*/ 2624135 h 2676522"/>
              <a:gd name="connsiteX4" fmla="*/ 876300 w 1423988"/>
              <a:gd name="connsiteY4" fmla="*/ 2605085 h 2676522"/>
              <a:gd name="connsiteX5" fmla="*/ 909638 w 1423988"/>
              <a:gd name="connsiteY5" fmla="*/ 2571747 h 2676522"/>
              <a:gd name="connsiteX6" fmla="*/ 890588 w 1423988"/>
              <a:gd name="connsiteY6" fmla="*/ 2557460 h 2676522"/>
              <a:gd name="connsiteX7" fmla="*/ 1042988 w 1423988"/>
              <a:gd name="connsiteY7" fmla="*/ 2538410 h 2676522"/>
              <a:gd name="connsiteX8" fmla="*/ 1157288 w 1423988"/>
              <a:gd name="connsiteY8" fmla="*/ 2495547 h 2676522"/>
              <a:gd name="connsiteX9" fmla="*/ 1262063 w 1423988"/>
              <a:gd name="connsiteY9" fmla="*/ 2371722 h 2676522"/>
              <a:gd name="connsiteX10" fmla="*/ 1323975 w 1423988"/>
              <a:gd name="connsiteY10" fmla="*/ 2233610 h 2676522"/>
              <a:gd name="connsiteX11" fmla="*/ 1319213 w 1423988"/>
              <a:gd name="connsiteY11" fmla="*/ 2181222 h 2676522"/>
              <a:gd name="connsiteX12" fmla="*/ 1390650 w 1423988"/>
              <a:gd name="connsiteY12" fmla="*/ 2024060 h 2676522"/>
              <a:gd name="connsiteX13" fmla="*/ 1419225 w 1423988"/>
              <a:gd name="connsiteY13" fmla="*/ 1881185 h 2676522"/>
              <a:gd name="connsiteX14" fmla="*/ 1385888 w 1423988"/>
              <a:gd name="connsiteY14" fmla="*/ 1776410 h 2676522"/>
              <a:gd name="connsiteX15" fmla="*/ 1419225 w 1423988"/>
              <a:gd name="connsiteY15" fmla="*/ 1752597 h 2676522"/>
              <a:gd name="connsiteX16" fmla="*/ 1423988 w 1423988"/>
              <a:gd name="connsiteY16" fmla="*/ 1457322 h 2676522"/>
              <a:gd name="connsiteX17" fmla="*/ 1423988 w 1423988"/>
              <a:gd name="connsiteY17" fmla="*/ 1376360 h 2676522"/>
              <a:gd name="connsiteX18" fmla="*/ 1376363 w 1423988"/>
              <a:gd name="connsiteY18" fmla="*/ 1243010 h 2676522"/>
              <a:gd name="connsiteX19" fmla="*/ 1262063 w 1423988"/>
              <a:gd name="connsiteY19" fmla="*/ 966785 h 2676522"/>
              <a:gd name="connsiteX20" fmla="*/ 1200150 w 1423988"/>
              <a:gd name="connsiteY20" fmla="*/ 761997 h 2676522"/>
              <a:gd name="connsiteX21" fmla="*/ 1133475 w 1423988"/>
              <a:gd name="connsiteY21" fmla="*/ 623885 h 2676522"/>
              <a:gd name="connsiteX22" fmla="*/ 1023938 w 1423988"/>
              <a:gd name="connsiteY22" fmla="*/ 523872 h 2676522"/>
              <a:gd name="connsiteX23" fmla="*/ 952500 w 1423988"/>
              <a:gd name="connsiteY23" fmla="*/ 476247 h 2676522"/>
              <a:gd name="connsiteX24" fmla="*/ 895350 w 1423988"/>
              <a:gd name="connsiteY24" fmla="*/ 366710 h 2676522"/>
              <a:gd name="connsiteX25" fmla="*/ 847725 w 1423988"/>
              <a:gd name="connsiteY25" fmla="*/ 247647 h 2676522"/>
              <a:gd name="connsiteX26" fmla="*/ 752475 w 1423988"/>
              <a:gd name="connsiteY26" fmla="*/ 133348 h 2676522"/>
              <a:gd name="connsiteX27" fmla="*/ 647700 w 1423988"/>
              <a:gd name="connsiteY27" fmla="*/ 100011 h 2676522"/>
              <a:gd name="connsiteX28" fmla="*/ 457200 w 1423988"/>
              <a:gd name="connsiteY28" fmla="*/ 33337 h 2676522"/>
              <a:gd name="connsiteX29" fmla="*/ 404813 w 1423988"/>
              <a:gd name="connsiteY29" fmla="*/ 0 h 2676522"/>
              <a:gd name="connsiteX30" fmla="*/ 419100 w 1423988"/>
              <a:gd name="connsiteY30" fmla="*/ 138112 h 2676522"/>
              <a:gd name="connsiteX31" fmla="*/ 314325 w 1423988"/>
              <a:gd name="connsiteY31" fmla="*/ 247649 h 2676522"/>
              <a:gd name="connsiteX32" fmla="*/ 242888 w 1423988"/>
              <a:gd name="connsiteY32" fmla="*/ 285749 h 2676522"/>
              <a:gd name="connsiteX33" fmla="*/ 326232 w 1423988"/>
              <a:gd name="connsiteY33" fmla="*/ 342899 h 2676522"/>
              <a:gd name="connsiteX34" fmla="*/ 342900 w 1423988"/>
              <a:gd name="connsiteY34" fmla="*/ 402430 h 2676522"/>
              <a:gd name="connsiteX35" fmla="*/ 340519 w 1423988"/>
              <a:gd name="connsiteY35" fmla="*/ 452437 h 2676522"/>
              <a:gd name="connsiteX36" fmla="*/ 457200 w 1423988"/>
              <a:gd name="connsiteY36" fmla="*/ 450056 h 2676522"/>
              <a:gd name="connsiteX37" fmla="*/ 545307 w 1423988"/>
              <a:gd name="connsiteY37" fmla="*/ 478630 h 2676522"/>
              <a:gd name="connsiteX38" fmla="*/ 709612 w 1423988"/>
              <a:gd name="connsiteY38" fmla="*/ 500062 h 2676522"/>
              <a:gd name="connsiteX39" fmla="*/ 833438 w 1423988"/>
              <a:gd name="connsiteY39" fmla="*/ 619122 h 2676522"/>
              <a:gd name="connsiteX40" fmla="*/ 723900 w 1423988"/>
              <a:gd name="connsiteY40" fmla="*/ 719135 h 2676522"/>
              <a:gd name="connsiteX41" fmla="*/ 723900 w 1423988"/>
              <a:gd name="connsiteY41" fmla="*/ 757235 h 2676522"/>
              <a:gd name="connsiteX42" fmla="*/ 800100 w 1423988"/>
              <a:gd name="connsiteY42" fmla="*/ 895347 h 2676522"/>
              <a:gd name="connsiteX43" fmla="*/ 738188 w 1423988"/>
              <a:gd name="connsiteY43" fmla="*/ 962023 h 2676522"/>
              <a:gd name="connsiteX44" fmla="*/ 690563 w 1423988"/>
              <a:gd name="connsiteY44" fmla="*/ 1033460 h 2676522"/>
              <a:gd name="connsiteX45" fmla="*/ 638176 w 1423988"/>
              <a:gd name="connsiteY45" fmla="*/ 1114422 h 2676522"/>
              <a:gd name="connsiteX46" fmla="*/ 600075 w 1423988"/>
              <a:gd name="connsiteY46" fmla="*/ 1266823 h 2676522"/>
              <a:gd name="connsiteX47" fmla="*/ 547688 w 1423988"/>
              <a:gd name="connsiteY47" fmla="*/ 1390647 h 2676522"/>
              <a:gd name="connsiteX48" fmla="*/ 433388 w 1423988"/>
              <a:gd name="connsiteY48" fmla="*/ 1528760 h 2676522"/>
              <a:gd name="connsiteX49" fmla="*/ 300037 w 1423988"/>
              <a:gd name="connsiteY49" fmla="*/ 1562097 h 2676522"/>
              <a:gd name="connsiteX50" fmla="*/ 328613 w 1423988"/>
              <a:gd name="connsiteY50" fmla="*/ 1633535 h 2676522"/>
              <a:gd name="connsiteX51" fmla="*/ 157162 w 1423988"/>
              <a:gd name="connsiteY51" fmla="*/ 1938334 h 2676522"/>
              <a:gd name="connsiteX52" fmla="*/ 200026 w 1423988"/>
              <a:gd name="connsiteY52" fmla="*/ 2000248 h 2676522"/>
              <a:gd name="connsiteX53" fmla="*/ 276225 w 1423988"/>
              <a:gd name="connsiteY53" fmla="*/ 2228847 h 2676522"/>
              <a:gd name="connsiteX54" fmla="*/ 276225 w 1423988"/>
              <a:gd name="connsiteY54" fmla="*/ 2333622 h 2676522"/>
              <a:gd name="connsiteX55" fmla="*/ 219075 w 1423988"/>
              <a:gd name="connsiteY55" fmla="*/ 2466972 h 2676522"/>
              <a:gd name="connsiteX56" fmla="*/ 0 w 1423988"/>
              <a:gd name="connsiteY56" fmla="*/ 2581272 h 267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23988" h="2676522">
                <a:moveTo>
                  <a:pt x="0" y="2581272"/>
                </a:moveTo>
                <a:lnTo>
                  <a:pt x="266700" y="2624135"/>
                </a:lnTo>
                <a:lnTo>
                  <a:pt x="433388" y="2676522"/>
                </a:lnTo>
                <a:lnTo>
                  <a:pt x="776288" y="2624135"/>
                </a:lnTo>
                <a:lnTo>
                  <a:pt x="876300" y="2605085"/>
                </a:lnTo>
                <a:lnTo>
                  <a:pt x="909638" y="2571747"/>
                </a:lnTo>
                <a:lnTo>
                  <a:pt x="890588" y="2557460"/>
                </a:lnTo>
                <a:lnTo>
                  <a:pt x="1042988" y="2538410"/>
                </a:lnTo>
                <a:lnTo>
                  <a:pt x="1157288" y="2495547"/>
                </a:lnTo>
                <a:lnTo>
                  <a:pt x="1262063" y="2371722"/>
                </a:lnTo>
                <a:lnTo>
                  <a:pt x="1323975" y="2233610"/>
                </a:lnTo>
                <a:lnTo>
                  <a:pt x="1319213" y="2181222"/>
                </a:lnTo>
                <a:lnTo>
                  <a:pt x="1390650" y="2024060"/>
                </a:lnTo>
                <a:lnTo>
                  <a:pt x="1419225" y="1881185"/>
                </a:lnTo>
                <a:lnTo>
                  <a:pt x="1385888" y="1776410"/>
                </a:lnTo>
                <a:lnTo>
                  <a:pt x="1419225" y="1752597"/>
                </a:lnTo>
                <a:cubicBezTo>
                  <a:pt x="1420813" y="1654172"/>
                  <a:pt x="1422400" y="1555747"/>
                  <a:pt x="1423988" y="1457322"/>
                </a:cubicBezTo>
                <a:lnTo>
                  <a:pt x="1423988" y="1376360"/>
                </a:lnTo>
                <a:lnTo>
                  <a:pt x="1376363" y="1243010"/>
                </a:lnTo>
                <a:lnTo>
                  <a:pt x="1262063" y="966785"/>
                </a:lnTo>
                <a:lnTo>
                  <a:pt x="1200150" y="761997"/>
                </a:lnTo>
                <a:lnTo>
                  <a:pt x="1133475" y="623885"/>
                </a:lnTo>
                <a:lnTo>
                  <a:pt x="1023938" y="523872"/>
                </a:lnTo>
                <a:lnTo>
                  <a:pt x="952500" y="476247"/>
                </a:lnTo>
                <a:lnTo>
                  <a:pt x="895350" y="366710"/>
                </a:lnTo>
                <a:lnTo>
                  <a:pt x="847725" y="247647"/>
                </a:lnTo>
                <a:lnTo>
                  <a:pt x="752475" y="133348"/>
                </a:lnTo>
                <a:lnTo>
                  <a:pt x="647700" y="100011"/>
                </a:lnTo>
                <a:lnTo>
                  <a:pt x="457200" y="33337"/>
                </a:lnTo>
                <a:lnTo>
                  <a:pt x="404813" y="0"/>
                </a:lnTo>
                <a:lnTo>
                  <a:pt x="419100" y="138112"/>
                </a:lnTo>
                <a:lnTo>
                  <a:pt x="314325" y="247649"/>
                </a:lnTo>
                <a:lnTo>
                  <a:pt x="242888" y="285749"/>
                </a:lnTo>
                <a:lnTo>
                  <a:pt x="326232" y="342899"/>
                </a:lnTo>
                <a:lnTo>
                  <a:pt x="342900" y="402430"/>
                </a:lnTo>
                <a:lnTo>
                  <a:pt x="340519" y="452437"/>
                </a:lnTo>
                <a:lnTo>
                  <a:pt x="457200" y="450056"/>
                </a:lnTo>
                <a:lnTo>
                  <a:pt x="545307" y="478630"/>
                </a:lnTo>
                <a:lnTo>
                  <a:pt x="709612" y="500062"/>
                </a:lnTo>
                <a:lnTo>
                  <a:pt x="833438" y="619122"/>
                </a:lnTo>
                <a:lnTo>
                  <a:pt x="723900" y="719135"/>
                </a:lnTo>
                <a:lnTo>
                  <a:pt x="723900" y="757235"/>
                </a:lnTo>
                <a:lnTo>
                  <a:pt x="800100" y="895347"/>
                </a:lnTo>
                <a:lnTo>
                  <a:pt x="738188" y="962023"/>
                </a:lnTo>
                <a:lnTo>
                  <a:pt x="690563" y="1033460"/>
                </a:lnTo>
                <a:lnTo>
                  <a:pt x="638176" y="1114422"/>
                </a:lnTo>
                <a:lnTo>
                  <a:pt x="600075" y="1266823"/>
                </a:lnTo>
                <a:lnTo>
                  <a:pt x="547688" y="1390647"/>
                </a:lnTo>
                <a:lnTo>
                  <a:pt x="433388" y="1528760"/>
                </a:lnTo>
                <a:lnTo>
                  <a:pt x="300037" y="1562097"/>
                </a:lnTo>
                <a:lnTo>
                  <a:pt x="328613" y="1633535"/>
                </a:lnTo>
                <a:lnTo>
                  <a:pt x="157162" y="1938334"/>
                </a:lnTo>
                <a:lnTo>
                  <a:pt x="200026" y="2000248"/>
                </a:lnTo>
                <a:lnTo>
                  <a:pt x="276225" y="2228847"/>
                </a:lnTo>
                <a:lnTo>
                  <a:pt x="276225" y="2333622"/>
                </a:lnTo>
                <a:lnTo>
                  <a:pt x="219075" y="2466972"/>
                </a:lnTo>
                <a:lnTo>
                  <a:pt x="0" y="2581272"/>
                </a:lnTo>
                <a:close/>
              </a:path>
            </a:pathLst>
          </a:custGeom>
          <a:solidFill>
            <a:srgbClr val="00EEC1">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solidFill>
                <a:srgbClr val="00CCFF"/>
              </a:solidFill>
            </a:endParaRPr>
          </a:p>
        </p:txBody>
      </p:sp>
      <p:sp>
        <p:nvSpPr>
          <p:cNvPr id="16" name="Free-form: Shape 15">
            <a:extLst>
              <a:ext uri="{FF2B5EF4-FFF2-40B4-BE49-F238E27FC236}">
                <a16:creationId xmlns:a16="http://schemas.microsoft.com/office/drawing/2014/main" id="{A1939073-AF80-A423-D5E6-FBA70C9B7081}"/>
              </a:ext>
            </a:extLst>
          </p:cNvPr>
          <p:cNvSpPr/>
          <p:nvPr/>
        </p:nvSpPr>
        <p:spPr>
          <a:xfrm>
            <a:off x="3028950" y="2676524"/>
            <a:ext cx="2224088" cy="2347913"/>
          </a:xfrm>
          <a:custGeom>
            <a:avLst/>
            <a:gdLst>
              <a:gd name="connsiteX0" fmla="*/ 0 w 2224088"/>
              <a:gd name="connsiteY0" fmla="*/ 1757363 h 2128838"/>
              <a:gd name="connsiteX1" fmla="*/ 128588 w 2224088"/>
              <a:gd name="connsiteY1" fmla="*/ 1719263 h 2128838"/>
              <a:gd name="connsiteX2" fmla="*/ 242888 w 2224088"/>
              <a:gd name="connsiteY2" fmla="*/ 1690688 h 2128838"/>
              <a:gd name="connsiteX3" fmla="*/ 423863 w 2224088"/>
              <a:gd name="connsiteY3" fmla="*/ 1638300 h 2128838"/>
              <a:gd name="connsiteX4" fmla="*/ 547688 w 2224088"/>
              <a:gd name="connsiteY4" fmla="*/ 1619250 h 2128838"/>
              <a:gd name="connsiteX5" fmla="*/ 719138 w 2224088"/>
              <a:gd name="connsiteY5" fmla="*/ 1638300 h 2128838"/>
              <a:gd name="connsiteX6" fmla="*/ 828675 w 2224088"/>
              <a:gd name="connsiteY6" fmla="*/ 1619250 h 2128838"/>
              <a:gd name="connsiteX7" fmla="*/ 990600 w 2224088"/>
              <a:gd name="connsiteY7" fmla="*/ 1395413 h 2128838"/>
              <a:gd name="connsiteX8" fmla="*/ 1171575 w 2224088"/>
              <a:gd name="connsiteY8" fmla="*/ 1204913 h 2128838"/>
              <a:gd name="connsiteX9" fmla="*/ 1214438 w 2224088"/>
              <a:gd name="connsiteY9" fmla="*/ 1081088 h 2128838"/>
              <a:gd name="connsiteX10" fmla="*/ 1252538 w 2224088"/>
              <a:gd name="connsiteY10" fmla="*/ 947738 h 2128838"/>
              <a:gd name="connsiteX11" fmla="*/ 1300163 w 2224088"/>
              <a:gd name="connsiteY11" fmla="*/ 528638 h 2128838"/>
              <a:gd name="connsiteX12" fmla="*/ 1338263 w 2224088"/>
              <a:gd name="connsiteY12" fmla="*/ 333375 h 2128838"/>
              <a:gd name="connsiteX13" fmla="*/ 1276350 w 2224088"/>
              <a:gd name="connsiteY13" fmla="*/ 195263 h 2128838"/>
              <a:gd name="connsiteX14" fmla="*/ 1395413 w 2224088"/>
              <a:gd name="connsiteY14" fmla="*/ 42863 h 2128838"/>
              <a:gd name="connsiteX15" fmla="*/ 1485900 w 2224088"/>
              <a:gd name="connsiteY15" fmla="*/ 14288 h 2128838"/>
              <a:gd name="connsiteX16" fmla="*/ 1619250 w 2224088"/>
              <a:gd name="connsiteY16" fmla="*/ 0 h 2128838"/>
              <a:gd name="connsiteX17" fmla="*/ 1709738 w 2224088"/>
              <a:gd name="connsiteY17" fmla="*/ 71438 h 2128838"/>
              <a:gd name="connsiteX18" fmla="*/ 1719263 w 2224088"/>
              <a:gd name="connsiteY18" fmla="*/ 133350 h 2128838"/>
              <a:gd name="connsiteX19" fmla="*/ 1695450 w 2224088"/>
              <a:gd name="connsiteY19" fmla="*/ 180975 h 2128838"/>
              <a:gd name="connsiteX20" fmla="*/ 1833563 w 2224088"/>
              <a:gd name="connsiteY20" fmla="*/ 176213 h 2128838"/>
              <a:gd name="connsiteX21" fmla="*/ 1976438 w 2224088"/>
              <a:gd name="connsiteY21" fmla="*/ 214313 h 2128838"/>
              <a:gd name="connsiteX22" fmla="*/ 2095500 w 2224088"/>
              <a:gd name="connsiteY22" fmla="*/ 223838 h 2128838"/>
              <a:gd name="connsiteX23" fmla="*/ 2224088 w 2224088"/>
              <a:gd name="connsiteY23" fmla="*/ 328613 h 2128838"/>
              <a:gd name="connsiteX24" fmla="*/ 2138363 w 2224088"/>
              <a:gd name="connsiteY24" fmla="*/ 414338 h 2128838"/>
              <a:gd name="connsiteX25" fmla="*/ 2114550 w 2224088"/>
              <a:gd name="connsiteY25" fmla="*/ 438150 h 2128838"/>
              <a:gd name="connsiteX26" fmla="*/ 2114550 w 2224088"/>
              <a:gd name="connsiteY26" fmla="*/ 471488 h 2128838"/>
              <a:gd name="connsiteX27" fmla="*/ 2185988 w 2224088"/>
              <a:gd name="connsiteY27" fmla="*/ 566738 h 2128838"/>
              <a:gd name="connsiteX28" fmla="*/ 2181225 w 2224088"/>
              <a:gd name="connsiteY28" fmla="*/ 633413 h 2128838"/>
              <a:gd name="connsiteX29" fmla="*/ 2071688 w 2224088"/>
              <a:gd name="connsiteY29" fmla="*/ 776288 h 2128838"/>
              <a:gd name="connsiteX30" fmla="*/ 2028825 w 2224088"/>
              <a:gd name="connsiteY30" fmla="*/ 828675 h 2128838"/>
              <a:gd name="connsiteX31" fmla="*/ 1971675 w 2224088"/>
              <a:gd name="connsiteY31" fmla="*/ 1004888 h 2128838"/>
              <a:gd name="connsiteX32" fmla="*/ 1919288 w 2224088"/>
              <a:gd name="connsiteY32" fmla="*/ 1147763 h 2128838"/>
              <a:gd name="connsiteX33" fmla="*/ 1857375 w 2224088"/>
              <a:gd name="connsiteY33" fmla="*/ 1252538 h 2128838"/>
              <a:gd name="connsiteX34" fmla="*/ 1776413 w 2224088"/>
              <a:gd name="connsiteY34" fmla="*/ 1290638 h 2128838"/>
              <a:gd name="connsiteX35" fmla="*/ 1738313 w 2224088"/>
              <a:gd name="connsiteY35" fmla="*/ 1323975 h 2128838"/>
              <a:gd name="connsiteX36" fmla="*/ 1619250 w 2224088"/>
              <a:gd name="connsiteY36" fmla="*/ 1585913 h 2128838"/>
              <a:gd name="connsiteX37" fmla="*/ 1538288 w 2224088"/>
              <a:gd name="connsiteY37" fmla="*/ 1666875 h 2128838"/>
              <a:gd name="connsiteX38" fmla="*/ 1585913 w 2224088"/>
              <a:gd name="connsiteY38" fmla="*/ 1743075 h 2128838"/>
              <a:gd name="connsiteX39" fmla="*/ 1666875 w 2224088"/>
              <a:gd name="connsiteY39" fmla="*/ 1976438 h 2128838"/>
              <a:gd name="connsiteX40" fmla="*/ 1481138 w 2224088"/>
              <a:gd name="connsiteY40" fmla="*/ 1976438 h 2128838"/>
              <a:gd name="connsiteX41" fmla="*/ 1371600 w 2224088"/>
              <a:gd name="connsiteY41" fmla="*/ 1981200 h 2128838"/>
              <a:gd name="connsiteX42" fmla="*/ 1157288 w 2224088"/>
              <a:gd name="connsiteY42" fmla="*/ 2043113 h 2128838"/>
              <a:gd name="connsiteX43" fmla="*/ 1019175 w 2224088"/>
              <a:gd name="connsiteY43" fmla="*/ 2057400 h 2128838"/>
              <a:gd name="connsiteX44" fmla="*/ 723900 w 2224088"/>
              <a:gd name="connsiteY44" fmla="*/ 2128838 h 2128838"/>
              <a:gd name="connsiteX45" fmla="*/ 457200 w 2224088"/>
              <a:gd name="connsiteY45" fmla="*/ 2038350 h 2128838"/>
              <a:gd name="connsiteX46" fmla="*/ 352425 w 2224088"/>
              <a:gd name="connsiteY46" fmla="*/ 1995488 h 2128838"/>
              <a:gd name="connsiteX47" fmla="*/ 123825 w 2224088"/>
              <a:gd name="connsiteY47" fmla="*/ 1938338 h 2128838"/>
              <a:gd name="connsiteX48" fmla="*/ 57150 w 2224088"/>
              <a:gd name="connsiteY48" fmla="*/ 1895475 h 2128838"/>
              <a:gd name="connsiteX49" fmla="*/ 0 w 2224088"/>
              <a:gd name="connsiteY49" fmla="*/ 1757363 h 2128838"/>
              <a:gd name="connsiteX0" fmla="*/ 0 w 2224088"/>
              <a:gd name="connsiteY0" fmla="*/ 1933575 h 2305050"/>
              <a:gd name="connsiteX1" fmla="*/ 128588 w 2224088"/>
              <a:gd name="connsiteY1" fmla="*/ 1895475 h 2305050"/>
              <a:gd name="connsiteX2" fmla="*/ 242888 w 2224088"/>
              <a:gd name="connsiteY2" fmla="*/ 1866900 h 2305050"/>
              <a:gd name="connsiteX3" fmla="*/ 423863 w 2224088"/>
              <a:gd name="connsiteY3" fmla="*/ 1814512 h 2305050"/>
              <a:gd name="connsiteX4" fmla="*/ 547688 w 2224088"/>
              <a:gd name="connsiteY4" fmla="*/ 1795462 h 2305050"/>
              <a:gd name="connsiteX5" fmla="*/ 719138 w 2224088"/>
              <a:gd name="connsiteY5" fmla="*/ 1814512 h 2305050"/>
              <a:gd name="connsiteX6" fmla="*/ 828675 w 2224088"/>
              <a:gd name="connsiteY6" fmla="*/ 1795462 h 2305050"/>
              <a:gd name="connsiteX7" fmla="*/ 990600 w 2224088"/>
              <a:gd name="connsiteY7" fmla="*/ 1571625 h 2305050"/>
              <a:gd name="connsiteX8" fmla="*/ 1171575 w 2224088"/>
              <a:gd name="connsiteY8" fmla="*/ 1381125 h 2305050"/>
              <a:gd name="connsiteX9" fmla="*/ 1214438 w 2224088"/>
              <a:gd name="connsiteY9" fmla="*/ 1257300 h 2305050"/>
              <a:gd name="connsiteX10" fmla="*/ 1252538 w 2224088"/>
              <a:gd name="connsiteY10" fmla="*/ 1123950 h 2305050"/>
              <a:gd name="connsiteX11" fmla="*/ 1300163 w 2224088"/>
              <a:gd name="connsiteY11" fmla="*/ 704850 h 2305050"/>
              <a:gd name="connsiteX12" fmla="*/ 1338263 w 2224088"/>
              <a:gd name="connsiteY12" fmla="*/ 509587 h 2305050"/>
              <a:gd name="connsiteX13" fmla="*/ 1276350 w 2224088"/>
              <a:gd name="connsiteY13" fmla="*/ 371475 h 2305050"/>
              <a:gd name="connsiteX14" fmla="*/ 1395413 w 2224088"/>
              <a:gd name="connsiteY14" fmla="*/ 219075 h 2305050"/>
              <a:gd name="connsiteX15" fmla="*/ 1357313 w 2224088"/>
              <a:gd name="connsiteY15" fmla="*/ 0 h 2305050"/>
              <a:gd name="connsiteX16" fmla="*/ 1619250 w 2224088"/>
              <a:gd name="connsiteY16" fmla="*/ 176212 h 2305050"/>
              <a:gd name="connsiteX17" fmla="*/ 1709738 w 2224088"/>
              <a:gd name="connsiteY17" fmla="*/ 247650 h 2305050"/>
              <a:gd name="connsiteX18" fmla="*/ 1719263 w 2224088"/>
              <a:gd name="connsiteY18" fmla="*/ 309562 h 2305050"/>
              <a:gd name="connsiteX19" fmla="*/ 1695450 w 2224088"/>
              <a:gd name="connsiteY19" fmla="*/ 357187 h 2305050"/>
              <a:gd name="connsiteX20" fmla="*/ 1833563 w 2224088"/>
              <a:gd name="connsiteY20" fmla="*/ 352425 h 2305050"/>
              <a:gd name="connsiteX21" fmla="*/ 1976438 w 2224088"/>
              <a:gd name="connsiteY21" fmla="*/ 390525 h 2305050"/>
              <a:gd name="connsiteX22" fmla="*/ 2095500 w 2224088"/>
              <a:gd name="connsiteY22" fmla="*/ 400050 h 2305050"/>
              <a:gd name="connsiteX23" fmla="*/ 2224088 w 2224088"/>
              <a:gd name="connsiteY23" fmla="*/ 504825 h 2305050"/>
              <a:gd name="connsiteX24" fmla="*/ 2138363 w 2224088"/>
              <a:gd name="connsiteY24" fmla="*/ 590550 h 2305050"/>
              <a:gd name="connsiteX25" fmla="*/ 2114550 w 2224088"/>
              <a:gd name="connsiteY25" fmla="*/ 614362 h 2305050"/>
              <a:gd name="connsiteX26" fmla="*/ 2114550 w 2224088"/>
              <a:gd name="connsiteY26" fmla="*/ 647700 h 2305050"/>
              <a:gd name="connsiteX27" fmla="*/ 2185988 w 2224088"/>
              <a:gd name="connsiteY27" fmla="*/ 742950 h 2305050"/>
              <a:gd name="connsiteX28" fmla="*/ 2181225 w 2224088"/>
              <a:gd name="connsiteY28" fmla="*/ 809625 h 2305050"/>
              <a:gd name="connsiteX29" fmla="*/ 2071688 w 2224088"/>
              <a:gd name="connsiteY29" fmla="*/ 952500 h 2305050"/>
              <a:gd name="connsiteX30" fmla="*/ 2028825 w 2224088"/>
              <a:gd name="connsiteY30" fmla="*/ 1004887 h 2305050"/>
              <a:gd name="connsiteX31" fmla="*/ 1971675 w 2224088"/>
              <a:gd name="connsiteY31" fmla="*/ 1181100 h 2305050"/>
              <a:gd name="connsiteX32" fmla="*/ 1919288 w 2224088"/>
              <a:gd name="connsiteY32" fmla="*/ 1323975 h 2305050"/>
              <a:gd name="connsiteX33" fmla="*/ 1857375 w 2224088"/>
              <a:gd name="connsiteY33" fmla="*/ 1428750 h 2305050"/>
              <a:gd name="connsiteX34" fmla="*/ 1776413 w 2224088"/>
              <a:gd name="connsiteY34" fmla="*/ 1466850 h 2305050"/>
              <a:gd name="connsiteX35" fmla="*/ 1738313 w 2224088"/>
              <a:gd name="connsiteY35" fmla="*/ 1500187 h 2305050"/>
              <a:gd name="connsiteX36" fmla="*/ 1619250 w 2224088"/>
              <a:gd name="connsiteY36" fmla="*/ 1762125 h 2305050"/>
              <a:gd name="connsiteX37" fmla="*/ 1538288 w 2224088"/>
              <a:gd name="connsiteY37" fmla="*/ 1843087 h 2305050"/>
              <a:gd name="connsiteX38" fmla="*/ 1585913 w 2224088"/>
              <a:gd name="connsiteY38" fmla="*/ 1919287 h 2305050"/>
              <a:gd name="connsiteX39" fmla="*/ 1666875 w 2224088"/>
              <a:gd name="connsiteY39" fmla="*/ 2152650 h 2305050"/>
              <a:gd name="connsiteX40" fmla="*/ 1481138 w 2224088"/>
              <a:gd name="connsiteY40" fmla="*/ 2152650 h 2305050"/>
              <a:gd name="connsiteX41" fmla="*/ 1371600 w 2224088"/>
              <a:gd name="connsiteY41" fmla="*/ 2157412 h 2305050"/>
              <a:gd name="connsiteX42" fmla="*/ 1157288 w 2224088"/>
              <a:gd name="connsiteY42" fmla="*/ 2219325 h 2305050"/>
              <a:gd name="connsiteX43" fmla="*/ 1019175 w 2224088"/>
              <a:gd name="connsiteY43" fmla="*/ 2233612 h 2305050"/>
              <a:gd name="connsiteX44" fmla="*/ 723900 w 2224088"/>
              <a:gd name="connsiteY44" fmla="*/ 2305050 h 2305050"/>
              <a:gd name="connsiteX45" fmla="*/ 457200 w 2224088"/>
              <a:gd name="connsiteY45" fmla="*/ 2214562 h 2305050"/>
              <a:gd name="connsiteX46" fmla="*/ 352425 w 2224088"/>
              <a:gd name="connsiteY46" fmla="*/ 2171700 h 2305050"/>
              <a:gd name="connsiteX47" fmla="*/ 123825 w 2224088"/>
              <a:gd name="connsiteY47" fmla="*/ 2114550 h 2305050"/>
              <a:gd name="connsiteX48" fmla="*/ 57150 w 2224088"/>
              <a:gd name="connsiteY48" fmla="*/ 2071687 h 2305050"/>
              <a:gd name="connsiteX49" fmla="*/ 0 w 2224088"/>
              <a:gd name="connsiteY49" fmla="*/ 1933575 h 2305050"/>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123950 w 2224088"/>
              <a:gd name="connsiteY14" fmla="*/ 0 h 2347913"/>
              <a:gd name="connsiteX15" fmla="*/ 1357313 w 2224088"/>
              <a:gd name="connsiteY15" fmla="*/ 42863 h 2347913"/>
              <a:gd name="connsiteX16" fmla="*/ 1619250 w 2224088"/>
              <a:gd name="connsiteY16" fmla="*/ 219075 h 2347913"/>
              <a:gd name="connsiteX17" fmla="*/ 1709738 w 2224088"/>
              <a:gd name="connsiteY17" fmla="*/ 290513 h 2347913"/>
              <a:gd name="connsiteX18" fmla="*/ 1719263 w 2224088"/>
              <a:gd name="connsiteY18" fmla="*/ 352425 h 2347913"/>
              <a:gd name="connsiteX19" fmla="*/ 1695450 w 2224088"/>
              <a:gd name="connsiteY19" fmla="*/ 400050 h 2347913"/>
              <a:gd name="connsiteX20" fmla="*/ 1833563 w 2224088"/>
              <a:gd name="connsiteY20" fmla="*/ 395288 h 2347913"/>
              <a:gd name="connsiteX21" fmla="*/ 1976438 w 2224088"/>
              <a:gd name="connsiteY21" fmla="*/ 433388 h 2347913"/>
              <a:gd name="connsiteX22" fmla="*/ 2095500 w 2224088"/>
              <a:gd name="connsiteY22" fmla="*/ 442913 h 2347913"/>
              <a:gd name="connsiteX23" fmla="*/ 2224088 w 2224088"/>
              <a:gd name="connsiteY23" fmla="*/ 547688 h 2347913"/>
              <a:gd name="connsiteX24" fmla="*/ 2138363 w 2224088"/>
              <a:gd name="connsiteY24" fmla="*/ 633413 h 2347913"/>
              <a:gd name="connsiteX25" fmla="*/ 2114550 w 2224088"/>
              <a:gd name="connsiteY25" fmla="*/ 657225 h 2347913"/>
              <a:gd name="connsiteX26" fmla="*/ 2114550 w 2224088"/>
              <a:gd name="connsiteY26" fmla="*/ 690563 h 2347913"/>
              <a:gd name="connsiteX27" fmla="*/ 2185988 w 2224088"/>
              <a:gd name="connsiteY27" fmla="*/ 785813 h 2347913"/>
              <a:gd name="connsiteX28" fmla="*/ 2181225 w 2224088"/>
              <a:gd name="connsiteY28" fmla="*/ 852488 h 2347913"/>
              <a:gd name="connsiteX29" fmla="*/ 2071688 w 2224088"/>
              <a:gd name="connsiteY29" fmla="*/ 995363 h 2347913"/>
              <a:gd name="connsiteX30" fmla="*/ 2028825 w 2224088"/>
              <a:gd name="connsiteY30" fmla="*/ 1047750 h 2347913"/>
              <a:gd name="connsiteX31" fmla="*/ 1971675 w 2224088"/>
              <a:gd name="connsiteY31" fmla="*/ 1223963 h 2347913"/>
              <a:gd name="connsiteX32" fmla="*/ 1919288 w 2224088"/>
              <a:gd name="connsiteY32" fmla="*/ 1366838 h 2347913"/>
              <a:gd name="connsiteX33" fmla="*/ 1857375 w 2224088"/>
              <a:gd name="connsiteY33" fmla="*/ 1471613 h 2347913"/>
              <a:gd name="connsiteX34" fmla="*/ 1776413 w 2224088"/>
              <a:gd name="connsiteY34" fmla="*/ 1509713 h 2347913"/>
              <a:gd name="connsiteX35" fmla="*/ 1738313 w 2224088"/>
              <a:gd name="connsiteY35" fmla="*/ 1543050 h 2347913"/>
              <a:gd name="connsiteX36" fmla="*/ 1619250 w 2224088"/>
              <a:gd name="connsiteY36" fmla="*/ 1804988 h 2347913"/>
              <a:gd name="connsiteX37" fmla="*/ 1538288 w 2224088"/>
              <a:gd name="connsiteY37" fmla="*/ 1885950 h 2347913"/>
              <a:gd name="connsiteX38" fmla="*/ 1585913 w 2224088"/>
              <a:gd name="connsiteY38" fmla="*/ 1962150 h 2347913"/>
              <a:gd name="connsiteX39" fmla="*/ 1666875 w 2224088"/>
              <a:gd name="connsiteY39" fmla="*/ 2195513 h 2347913"/>
              <a:gd name="connsiteX40" fmla="*/ 1481138 w 2224088"/>
              <a:gd name="connsiteY40" fmla="*/ 2195513 h 2347913"/>
              <a:gd name="connsiteX41" fmla="*/ 1371600 w 2224088"/>
              <a:gd name="connsiteY41" fmla="*/ 2200275 h 2347913"/>
              <a:gd name="connsiteX42" fmla="*/ 1157288 w 2224088"/>
              <a:gd name="connsiteY42" fmla="*/ 2262188 h 2347913"/>
              <a:gd name="connsiteX43" fmla="*/ 1019175 w 2224088"/>
              <a:gd name="connsiteY43" fmla="*/ 2276475 h 2347913"/>
              <a:gd name="connsiteX44" fmla="*/ 723900 w 2224088"/>
              <a:gd name="connsiteY44" fmla="*/ 2347913 h 2347913"/>
              <a:gd name="connsiteX45" fmla="*/ 457200 w 2224088"/>
              <a:gd name="connsiteY45" fmla="*/ 2257425 h 2347913"/>
              <a:gd name="connsiteX46" fmla="*/ 352425 w 2224088"/>
              <a:gd name="connsiteY46" fmla="*/ 2214563 h 2347913"/>
              <a:gd name="connsiteX47" fmla="*/ 123825 w 2224088"/>
              <a:gd name="connsiteY47" fmla="*/ 2157413 h 2347913"/>
              <a:gd name="connsiteX48" fmla="*/ 57150 w 2224088"/>
              <a:gd name="connsiteY48" fmla="*/ 2114550 h 2347913"/>
              <a:gd name="connsiteX49" fmla="*/ 0 w 2224088"/>
              <a:gd name="connsiteY49"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219200 w 2224088"/>
              <a:gd name="connsiteY14" fmla="*/ 238126 h 2347913"/>
              <a:gd name="connsiteX15" fmla="*/ 1123950 w 2224088"/>
              <a:gd name="connsiteY15" fmla="*/ 0 h 2347913"/>
              <a:gd name="connsiteX16" fmla="*/ 1357313 w 2224088"/>
              <a:gd name="connsiteY16" fmla="*/ 42863 h 2347913"/>
              <a:gd name="connsiteX17" fmla="*/ 1619250 w 2224088"/>
              <a:gd name="connsiteY17" fmla="*/ 219075 h 2347913"/>
              <a:gd name="connsiteX18" fmla="*/ 1709738 w 2224088"/>
              <a:gd name="connsiteY18" fmla="*/ 290513 h 2347913"/>
              <a:gd name="connsiteX19" fmla="*/ 1719263 w 2224088"/>
              <a:gd name="connsiteY19" fmla="*/ 352425 h 2347913"/>
              <a:gd name="connsiteX20" fmla="*/ 1695450 w 2224088"/>
              <a:gd name="connsiteY20" fmla="*/ 400050 h 2347913"/>
              <a:gd name="connsiteX21" fmla="*/ 1833563 w 2224088"/>
              <a:gd name="connsiteY21" fmla="*/ 395288 h 2347913"/>
              <a:gd name="connsiteX22" fmla="*/ 1976438 w 2224088"/>
              <a:gd name="connsiteY22" fmla="*/ 433388 h 2347913"/>
              <a:gd name="connsiteX23" fmla="*/ 2095500 w 2224088"/>
              <a:gd name="connsiteY23" fmla="*/ 442913 h 2347913"/>
              <a:gd name="connsiteX24" fmla="*/ 2224088 w 2224088"/>
              <a:gd name="connsiteY24" fmla="*/ 547688 h 2347913"/>
              <a:gd name="connsiteX25" fmla="*/ 2138363 w 2224088"/>
              <a:gd name="connsiteY25" fmla="*/ 633413 h 2347913"/>
              <a:gd name="connsiteX26" fmla="*/ 2114550 w 2224088"/>
              <a:gd name="connsiteY26" fmla="*/ 657225 h 2347913"/>
              <a:gd name="connsiteX27" fmla="*/ 2114550 w 2224088"/>
              <a:gd name="connsiteY27" fmla="*/ 690563 h 2347913"/>
              <a:gd name="connsiteX28" fmla="*/ 2185988 w 2224088"/>
              <a:gd name="connsiteY28" fmla="*/ 785813 h 2347913"/>
              <a:gd name="connsiteX29" fmla="*/ 2181225 w 2224088"/>
              <a:gd name="connsiteY29" fmla="*/ 852488 h 2347913"/>
              <a:gd name="connsiteX30" fmla="*/ 2071688 w 2224088"/>
              <a:gd name="connsiteY30" fmla="*/ 995363 h 2347913"/>
              <a:gd name="connsiteX31" fmla="*/ 2028825 w 2224088"/>
              <a:gd name="connsiteY31" fmla="*/ 1047750 h 2347913"/>
              <a:gd name="connsiteX32" fmla="*/ 1971675 w 2224088"/>
              <a:gd name="connsiteY32" fmla="*/ 1223963 h 2347913"/>
              <a:gd name="connsiteX33" fmla="*/ 1919288 w 2224088"/>
              <a:gd name="connsiteY33" fmla="*/ 1366838 h 2347913"/>
              <a:gd name="connsiteX34" fmla="*/ 1857375 w 2224088"/>
              <a:gd name="connsiteY34" fmla="*/ 1471613 h 2347913"/>
              <a:gd name="connsiteX35" fmla="*/ 1776413 w 2224088"/>
              <a:gd name="connsiteY35" fmla="*/ 1509713 h 2347913"/>
              <a:gd name="connsiteX36" fmla="*/ 1738313 w 2224088"/>
              <a:gd name="connsiteY36" fmla="*/ 1543050 h 2347913"/>
              <a:gd name="connsiteX37" fmla="*/ 1619250 w 2224088"/>
              <a:gd name="connsiteY37" fmla="*/ 1804988 h 2347913"/>
              <a:gd name="connsiteX38" fmla="*/ 1538288 w 2224088"/>
              <a:gd name="connsiteY38" fmla="*/ 1885950 h 2347913"/>
              <a:gd name="connsiteX39" fmla="*/ 1585913 w 2224088"/>
              <a:gd name="connsiteY39" fmla="*/ 1962150 h 2347913"/>
              <a:gd name="connsiteX40" fmla="*/ 1666875 w 2224088"/>
              <a:gd name="connsiteY40" fmla="*/ 2195513 h 2347913"/>
              <a:gd name="connsiteX41" fmla="*/ 1481138 w 2224088"/>
              <a:gd name="connsiteY41" fmla="*/ 2195513 h 2347913"/>
              <a:gd name="connsiteX42" fmla="*/ 1371600 w 2224088"/>
              <a:gd name="connsiteY42" fmla="*/ 2200275 h 2347913"/>
              <a:gd name="connsiteX43" fmla="*/ 1157288 w 2224088"/>
              <a:gd name="connsiteY43" fmla="*/ 2262188 h 2347913"/>
              <a:gd name="connsiteX44" fmla="*/ 1019175 w 2224088"/>
              <a:gd name="connsiteY44" fmla="*/ 2276475 h 2347913"/>
              <a:gd name="connsiteX45" fmla="*/ 723900 w 2224088"/>
              <a:gd name="connsiteY45" fmla="*/ 2347913 h 2347913"/>
              <a:gd name="connsiteX46" fmla="*/ 457200 w 2224088"/>
              <a:gd name="connsiteY46" fmla="*/ 2257425 h 2347913"/>
              <a:gd name="connsiteX47" fmla="*/ 352425 w 2224088"/>
              <a:gd name="connsiteY47" fmla="*/ 2214563 h 2347913"/>
              <a:gd name="connsiteX48" fmla="*/ 123825 w 2224088"/>
              <a:gd name="connsiteY48" fmla="*/ 2157413 h 2347913"/>
              <a:gd name="connsiteX49" fmla="*/ 57150 w 2224088"/>
              <a:gd name="connsiteY49" fmla="*/ 2114550 h 2347913"/>
              <a:gd name="connsiteX50" fmla="*/ 0 w 2224088"/>
              <a:gd name="connsiteY50"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985837 w 2224088"/>
              <a:gd name="connsiteY14" fmla="*/ 33339 h 2347913"/>
              <a:gd name="connsiteX15" fmla="*/ 1123950 w 2224088"/>
              <a:gd name="connsiteY15" fmla="*/ 0 h 2347913"/>
              <a:gd name="connsiteX16" fmla="*/ 1357313 w 2224088"/>
              <a:gd name="connsiteY16" fmla="*/ 42863 h 2347913"/>
              <a:gd name="connsiteX17" fmla="*/ 1619250 w 2224088"/>
              <a:gd name="connsiteY17" fmla="*/ 219075 h 2347913"/>
              <a:gd name="connsiteX18" fmla="*/ 1709738 w 2224088"/>
              <a:gd name="connsiteY18" fmla="*/ 290513 h 2347913"/>
              <a:gd name="connsiteX19" fmla="*/ 1719263 w 2224088"/>
              <a:gd name="connsiteY19" fmla="*/ 352425 h 2347913"/>
              <a:gd name="connsiteX20" fmla="*/ 1695450 w 2224088"/>
              <a:gd name="connsiteY20" fmla="*/ 400050 h 2347913"/>
              <a:gd name="connsiteX21" fmla="*/ 1833563 w 2224088"/>
              <a:gd name="connsiteY21" fmla="*/ 395288 h 2347913"/>
              <a:gd name="connsiteX22" fmla="*/ 1976438 w 2224088"/>
              <a:gd name="connsiteY22" fmla="*/ 433388 h 2347913"/>
              <a:gd name="connsiteX23" fmla="*/ 2095500 w 2224088"/>
              <a:gd name="connsiteY23" fmla="*/ 442913 h 2347913"/>
              <a:gd name="connsiteX24" fmla="*/ 2224088 w 2224088"/>
              <a:gd name="connsiteY24" fmla="*/ 547688 h 2347913"/>
              <a:gd name="connsiteX25" fmla="*/ 2138363 w 2224088"/>
              <a:gd name="connsiteY25" fmla="*/ 633413 h 2347913"/>
              <a:gd name="connsiteX26" fmla="*/ 2114550 w 2224088"/>
              <a:gd name="connsiteY26" fmla="*/ 657225 h 2347913"/>
              <a:gd name="connsiteX27" fmla="*/ 2114550 w 2224088"/>
              <a:gd name="connsiteY27" fmla="*/ 690563 h 2347913"/>
              <a:gd name="connsiteX28" fmla="*/ 2185988 w 2224088"/>
              <a:gd name="connsiteY28" fmla="*/ 785813 h 2347913"/>
              <a:gd name="connsiteX29" fmla="*/ 2181225 w 2224088"/>
              <a:gd name="connsiteY29" fmla="*/ 852488 h 2347913"/>
              <a:gd name="connsiteX30" fmla="*/ 2071688 w 2224088"/>
              <a:gd name="connsiteY30" fmla="*/ 995363 h 2347913"/>
              <a:gd name="connsiteX31" fmla="*/ 2028825 w 2224088"/>
              <a:gd name="connsiteY31" fmla="*/ 1047750 h 2347913"/>
              <a:gd name="connsiteX32" fmla="*/ 1971675 w 2224088"/>
              <a:gd name="connsiteY32" fmla="*/ 1223963 h 2347913"/>
              <a:gd name="connsiteX33" fmla="*/ 1919288 w 2224088"/>
              <a:gd name="connsiteY33" fmla="*/ 1366838 h 2347913"/>
              <a:gd name="connsiteX34" fmla="*/ 1857375 w 2224088"/>
              <a:gd name="connsiteY34" fmla="*/ 1471613 h 2347913"/>
              <a:gd name="connsiteX35" fmla="*/ 1776413 w 2224088"/>
              <a:gd name="connsiteY35" fmla="*/ 1509713 h 2347913"/>
              <a:gd name="connsiteX36" fmla="*/ 1738313 w 2224088"/>
              <a:gd name="connsiteY36" fmla="*/ 1543050 h 2347913"/>
              <a:gd name="connsiteX37" fmla="*/ 1619250 w 2224088"/>
              <a:gd name="connsiteY37" fmla="*/ 1804988 h 2347913"/>
              <a:gd name="connsiteX38" fmla="*/ 1538288 w 2224088"/>
              <a:gd name="connsiteY38" fmla="*/ 1885950 h 2347913"/>
              <a:gd name="connsiteX39" fmla="*/ 1585913 w 2224088"/>
              <a:gd name="connsiteY39" fmla="*/ 1962150 h 2347913"/>
              <a:gd name="connsiteX40" fmla="*/ 1666875 w 2224088"/>
              <a:gd name="connsiteY40" fmla="*/ 2195513 h 2347913"/>
              <a:gd name="connsiteX41" fmla="*/ 1481138 w 2224088"/>
              <a:gd name="connsiteY41" fmla="*/ 2195513 h 2347913"/>
              <a:gd name="connsiteX42" fmla="*/ 1371600 w 2224088"/>
              <a:gd name="connsiteY42" fmla="*/ 2200275 h 2347913"/>
              <a:gd name="connsiteX43" fmla="*/ 1157288 w 2224088"/>
              <a:gd name="connsiteY43" fmla="*/ 2262188 h 2347913"/>
              <a:gd name="connsiteX44" fmla="*/ 1019175 w 2224088"/>
              <a:gd name="connsiteY44" fmla="*/ 2276475 h 2347913"/>
              <a:gd name="connsiteX45" fmla="*/ 723900 w 2224088"/>
              <a:gd name="connsiteY45" fmla="*/ 2347913 h 2347913"/>
              <a:gd name="connsiteX46" fmla="*/ 457200 w 2224088"/>
              <a:gd name="connsiteY46" fmla="*/ 2257425 h 2347913"/>
              <a:gd name="connsiteX47" fmla="*/ 352425 w 2224088"/>
              <a:gd name="connsiteY47" fmla="*/ 2214563 h 2347913"/>
              <a:gd name="connsiteX48" fmla="*/ 123825 w 2224088"/>
              <a:gd name="connsiteY48" fmla="*/ 2157413 h 2347913"/>
              <a:gd name="connsiteX49" fmla="*/ 57150 w 2224088"/>
              <a:gd name="connsiteY49" fmla="*/ 2114550 h 2347913"/>
              <a:gd name="connsiteX50" fmla="*/ 0 w 2224088"/>
              <a:gd name="connsiteY50"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143000 w 2224088"/>
              <a:gd name="connsiteY14" fmla="*/ 233364 h 2347913"/>
              <a:gd name="connsiteX15" fmla="*/ 985837 w 2224088"/>
              <a:gd name="connsiteY15" fmla="*/ 33339 h 2347913"/>
              <a:gd name="connsiteX16" fmla="*/ 1123950 w 2224088"/>
              <a:gd name="connsiteY16" fmla="*/ 0 h 2347913"/>
              <a:gd name="connsiteX17" fmla="*/ 1357313 w 2224088"/>
              <a:gd name="connsiteY17" fmla="*/ 42863 h 2347913"/>
              <a:gd name="connsiteX18" fmla="*/ 1619250 w 2224088"/>
              <a:gd name="connsiteY18" fmla="*/ 219075 h 2347913"/>
              <a:gd name="connsiteX19" fmla="*/ 1709738 w 2224088"/>
              <a:gd name="connsiteY19" fmla="*/ 290513 h 2347913"/>
              <a:gd name="connsiteX20" fmla="*/ 1719263 w 2224088"/>
              <a:gd name="connsiteY20" fmla="*/ 352425 h 2347913"/>
              <a:gd name="connsiteX21" fmla="*/ 1695450 w 2224088"/>
              <a:gd name="connsiteY21" fmla="*/ 400050 h 2347913"/>
              <a:gd name="connsiteX22" fmla="*/ 1833563 w 2224088"/>
              <a:gd name="connsiteY22" fmla="*/ 395288 h 2347913"/>
              <a:gd name="connsiteX23" fmla="*/ 1976438 w 2224088"/>
              <a:gd name="connsiteY23" fmla="*/ 433388 h 2347913"/>
              <a:gd name="connsiteX24" fmla="*/ 2095500 w 2224088"/>
              <a:gd name="connsiteY24" fmla="*/ 442913 h 2347913"/>
              <a:gd name="connsiteX25" fmla="*/ 2224088 w 2224088"/>
              <a:gd name="connsiteY25" fmla="*/ 547688 h 2347913"/>
              <a:gd name="connsiteX26" fmla="*/ 2138363 w 2224088"/>
              <a:gd name="connsiteY26" fmla="*/ 633413 h 2347913"/>
              <a:gd name="connsiteX27" fmla="*/ 2114550 w 2224088"/>
              <a:gd name="connsiteY27" fmla="*/ 657225 h 2347913"/>
              <a:gd name="connsiteX28" fmla="*/ 2114550 w 2224088"/>
              <a:gd name="connsiteY28" fmla="*/ 690563 h 2347913"/>
              <a:gd name="connsiteX29" fmla="*/ 2185988 w 2224088"/>
              <a:gd name="connsiteY29" fmla="*/ 785813 h 2347913"/>
              <a:gd name="connsiteX30" fmla="*/ 2181225 w 2224088"/>
              <a:gd name="connsiteY30" fmla="*/ 852488 h 2347913"/>
              <a:gd name="connsiteX31" fmla="*/ 2071688 w 2224088"/>
              <a:gd name="connsiteY31" fmla="*/ 995363 h 2347913"/>
              <a:gd name="connsiteX32" fmla="*/ 2028825 w 2224088"/>
              <a:gd name="connsiteY32" fmla="*/ 1047750 h 2347913"/>
              <a:gd name="connsiteX33" fmla="*/ 1971675 w 2224088"/>
              <a:gd name="connsiteY33" fmla="*/ 1223963 h 2347913"/>
              <a:gd name="connsiteX34" fmla="*/ 1919288 w 2224088"/>
              <a:gd name="connsiteY34" fmla="*/ 1366838 h 2347913"/>
              <a:gd name="connsiteX35" fmla="*/ 1857375 w 2224088"/>
              <a:gd name="connsiteY35" fmla="*/ 1471613 h 2347913"/>
              <a:gd name="connsiteX36" fmla="*/ 1776413 w 2224088"/>
              <a:gd name="connsiteY36" fmla="*/ 1509713 h 2347913"/>
              <a:gd name="connsiteX37" fmla="*/ 1738313 w 2224088"/>
              <a:gd name="connsiteY37" fmla="*/ 1543050 h 2347913"/>
              <a:gd name="connsiteX38" fmla="*/ 1619250 w 2224088"/>
              <a:gd name="connsiteY38" fmla="*/ 1804988 h 2347913"/>
              <a:gd name="connsiteX39" fmla="*/ 1538288 w 2224088"/>
              <a:gd name="connsiteY39" fmla="*/ 1885950 h 2347913"/>
              <a:gd name="connsiteX40" fmla="*/ 1585913 w 2224088"/>
              <a:gd name="connsiteY40" fmla="*/ 1962150 h 2347913"/>
              <a:gd name="connsiteX41" fmla="*/ 1666875 w 2224088"/>
              <a:gd name="connsiteY41" fmla="*/ 2195513 h 2347913"/>
              <a:gd name="connsiteX42" fmla="*/ 1481138 w 2224088"/>
              <a:gd name="connsiteY42" fmla="*/ 2195513 h 2347913"/>
              <a:gd name="connsiteX43" fmla="*/ 1371600 w 2224088"/>
              <a:gd name="connsiteY43" fmla="*/ 2200275 h 2347913"/>
              <a:gd name="connsiteX44" fmla="*/ 1157288 w 2224088"/>
              <a:gd name="connsiteY44" fmla="*/ 2262188 h 2347913"/>
              <a:gd name="connsiteX45" fmla="*/ 1019175 w 2224088"/>
              <a:gd name="connsiteY45" fmla="*/ 2276475 h 2347913"/>
              <a:gd name="connsiteX46" fmla="*/ 723900 w 2224088"/>
              <a:gd name="connsiteY46" fmla="*/ 2347913 h 2347913"/>
              <a:gd name="connsiteX47" fmla="*/ 457200 w 2224088"/>
              <a:gd name="connsiteY47" fmla="*/ 2257425 h 2347913"/>
              <a:gd name="connsiteX48" fmla="*/ 352425 w 2224088"/>
              <a:gd name="connsiteY48" fmla="*/ 2214563 h 2347913"/>
              <a:gd name="connsiteX49" fmla="*/ 123825 w 2224088"/>
              <a:gd name="connsiteY49" fmla="*/ 2157413 h 2347913"/>
              <a:gd name="connsiteX50" fmla="*/ 57150 w 2224088"/>
              <a:gd name="connsiteY50" fmla="*/ 2114550 h 2347913"/>
              <a:gd name="connsiteX51" fmla="*/ 0 w 2224088"/>
              <a:gd name="connsiteY51"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890588 w 2224088"/>
              <a:gd name="connsiteY14" fmla="*/ 66677 h 2347913"/>
              <a:gd name="connsiteX15" fmla="*/ 985837 w 2224088"/>
              <a:gd name="connsiteY15" fmla="*/ 33339 h 2347913"/>
              <a:gd name="connsiteX16" fmla="*/ 1123950 w 2224088"/>
              <a:gd name="connsiteY16" fmla="*/ 0 h 2347913"/>
              <a:gd name="connsiteX17" fmla="*/ 1357313 w 2224088"/>
              <a:gd name="connsiteY17" fmla="*/ 42863 h 2347913"/>
              <a:gd name="connsiteX18" fmla="*/ 1619250 w 2224088"/>
              <a:gd name="connsiteY18" fmla="*/ 219075 h 2347913"/>
              <a:gd name="connsiteX19" fmla="*/ 1709738 w 2224088"/>
              <a:gd name="connsiteY19" fmla="*/ 290513 h 2347913"/>
              <a:gd name="connsiteX20" fmla="*/ 1719263 w 2224088"/>
              <a:gd name="connsiteY20" fmla="*/ 352425 h 2347913"/>
              <a:gd name="connsiteX21" fmla="*/ 1695450 w 2224088"/>
              <a:gd name="connsiteY21" fmla="*/ 400050 h 2347913"/>
              <a:gd name="connsiteX22" fmla="*/ 1833563 w 2224088"/>
              <a:gd name="connsiteY22" fmla="*/ 395288 h 2347913"/>
              <a:gd name="connsiteX23" fmla="*/ 1976438 w 2224088"/>
              <a:gd name="connsiteY23" fmla="*/ 433388 h 2347913"/>
              <a:gd name="connsiteX24" fmla="*/ 2095500 w 2224088"/>
              <a:gd name="connsiteY24" fmla="*/ 442913 h 2347913"/>
              <a:gd name="connsiteX25" fmla="*/ 2224088 w 2224088"/>
              <a:gd name="connsiteY25" fmla="*/ 547688 h 2347913"/>
              <a:gd name="connsiteX26" fmla="*/ 2138363 w 2224088"/>
              <a:gd name="connsiteY26" fmla="*/ 633413 h 2347913"/>
              <a:gd name="connsiteX27" fmla="*/ 2114550 w 2224088"/>
              <a:gd name="connsiteY27" fmla="*/ 657225 h 2347913"/>
              <a:gd name="connsiteX28" fmla="*/ 2114550 w 2224088"/>
              <a:gd name="connsiteY28" fmla="*/ 690563 h 2347913"/>
              <a:gd name="connsiteX29" fmla="*/ 2185988 w 2224088"/>
              <a:gd name="connsiteY29" fmla="*/ 785813 h 2347913"/>
              <a:gd name="connsiteX30" fmla="*/ 2181225 w 2224088"/>
              <a:gd name="connsiteY30" fmla="*/ 852488 h 2347913"/>
              <a:gd name="connsiteX31" fmla="*/ 2071688 w 2224088"/>
              <a:gd name="connsiteY31" fmla="*/ 995363 h 2347913"/>
              <a:gd name="connsiteX32" fmla="*/ 2028825 w 2224088"/>
              <a:gd name="connsiteY32" fmla="*/ 1047750 h 2347913"/>
              <a:gd name="connsiteX33" fmla="*/ 1971675 w 2224088"/>
              <a:gd name="connsiteY33" fmla="*/ 1223963 h 2347913"/>
              <a:gd name="connsiteX34" fmla="*/ 1919288 w 2224088"/>
              <a:gd name="connsiteY34" fmla="*/ 1366838 h 2347913"/>
              <a:gd name="connsiteX35" fmla="*/ 1857375 w 2224088"/>
              <a:gd name="connsiteY35" fmla="*/ 1471613 h 2347913"/>
              <a:gd name="connsiteX36" fmla="*/ 1776413 w 2224088"/>
              <a:gd name="connsiteY36" fmla="*/ 1509713 h 2347913"/>
              <a:gd name="connsiteX37" fmla="*/ 1738313 w 2224088"/>
              <a:gd name="connsiteY37" fmla="*/ 1543050 h 2347913"/>
              <a:gd name="connsiteX38" fmla="*/ 1619250 w 2224088"/>
              <a:gd name="connsiteY38" fmla="*/ 1804988 h 2347913"/>
              <a:gd name="connsiteX39" fmla="*/ 1538288 w 2224088"/>
              <a:gd name="connsiteY39" fmla="*/ 1885950 h 2347913"/>
              <a:gd name="connsiteX40" fmla="*/ 1585913 w 2224088"/>
              <a:gd name="connsiteY40" fmla="*/ 1962150 h 2347913"/>
              <a:gd name="connsiteX41" fmla="*/ 1666875 w 2224088"/>
              <a:gd name="connsiteY41" fmla="*/ 2195513 h 2347913"/>
              <a:gd name="connsiteX42" fmla="*/ 1481138 w 2224088"/>
              <a:gd name="connsiteY42" fmla="*/ 2195513 h 2347913"/>
              <a:gd name="connsiteX43" fmla="*/ 1371600 w 2224088"/>
              <a:gd name="connsiteY43" fmla="*/ 2200275 h 2347913"/>
              <a:gd name="connsiteX44" fmla="*/ 1157288 w 2224088"/>
              <a:gd name="connsiteY44" fmla="*/ 2262188 h 2347913"/>
              <a:gd name="connsiteX45" fmla="*/ 1019175 w 2224088"/>
              <a:gd name="connsiteY45" fmla="*/ 2276475 h 2347913"/>
              <a:gd name="connsiteX46" fmla="*/ 723900 w 2224088"/>
              <a:gd name="connsiteY46" fmla="*/ 2347913 h 2347913"/>
              <a:gd name="connsiteX47" fmla="*/ 457200 w 2224088"/>
              <a:gd name="connsiteY47" fmla="*/ 2257425 h 2347913"/>
              <a:gd name="connsiteX48" fmla="*/ 352425 w 2224088"/>
              <a:gd name="connsiteY48" fmla="*/ 2214563 h 2347913"/>
              <a:gd name="connsiteX49" fmla="*/ 123825 w 2224088"/>
              <a:gd name="connsiteY49" fmla="*/ 2157413 h 2347913"/>
              <a:gd name="connsiteX50" fmla="*/ 57150 w 2224088"/>
              <a:gd name="connsiteY50" fmla="*/ 2114550 h 2347913"/>
              <a:gd name="connsiteX51" fmla="*/ 0 w 2224088"/>
              <a:gd name="connsiteY51"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133475 w 2224088"/>
              <a:gd name="connsiteY14" fmla="*/ 280989 h 2347913"/>
              <a:gd name="connsiteX15" fmla="*/ 890588 w 2224088"/>
              <a:gd name="connsiteY15" fmla="*/ 66677 h 2347913"/>
              <a:gd name="connsiteX16" fmla="*/ 985837 w 2224088"/>
              <a:gd name="connsiteY16" fmla="*/ 33339 h 2347913"/>
              <a:gd name="connsiteX17" fmla="*/ 1123950 w 2224088"/>
              <a:gd name="connsiteY17" fmla="*/ 0 h 2347913"/>
              <a:gd name="connsiteX18" fmla="*/ 1357313 w 2224088"/>
              <a:gd name="connsiteY18" fmla="*/ 42863 h 2347913"/>
              <a:gd name="connsiteX19" fmla="*/ 1619250 w 2224088"/>
              <a:gd name="connsiteY19" fmla="*/ 219075 h 2347913"/>
              <a:gd name="connsiteX20" fmla="*/ 1709738 w 2224088"/>
              <a:gd name="connsiteY20" fmla="*/ 290513 h 2347913"/>
              <a:gd name="connsiteX21" fmla="*/ 1719263 w 2224088"/>
              <a:gd name="connsiteY21" fmla="*/ 352425 h 2347913"/>
              <a:gd name="connsiteX22" fmla="*/ 1695450 w 2224088"/>
              <a:gd name="connsiteY22" fmla="*/ 400050 h 2347913"/>
              <a:gd name="connsiteX23" fmla="*/ 1833563 w 2224088"/>
              <a:gd name="connsiteY23" fmla="*/ 395288 h 2347913"/>
              <a:gd name="connsiteX24" fmla="*/ 1976438 w 2224088"/>
              <a:gd name="connsiteY24" fmla="*/ 433388 h 2347913"/>
              <a:gd name="connsiteX25" fmla="*/ 2095500 w 2224088"/>
              <a:gd name="connsiteY25" fmla="*/ 442913 h 2347913"/>
              <a:gd name="connsiteX26" fmla="*/ 2224088 w 2224088"/>
              <a:gd name="connsiteY26" fmla="*/ 547688 h 2347913"/>
              <a:gd name="connsiteX27" fmla="*/ 2138363 w 2224088"/>
              <a:gd name="connsiteY27" fmla="*/ 633413 h 2347913"/>
              <a:gd name="connsiteX28" fmla="*/ 2114550 w 2224088"/>
              <a:gd name="connsiteY28" fmla="*/ 657225 h 2347913"/>
              <a:gd name="connsiteX29" fmla="*/ 2114550 w 2224088"/>
              <a:gd name="connsiteY29" fmla="*/ 690563 h 2347913"/>
              <a:gd name="connsiteX30" fmla="*/ 2185988 w 2224088"/>
              <a:gd name="connsiteY30" fmla="*/ 785813 h 2347913"/>
              <a:gd name="connsiteX31" fmla="*/ 2181225 w 2224088"/>
              <a:gd name="connsiteY31" fmla="*/ 852488 h 2347913"/>
              <a:gd name="connsiteX32" fmla="*/ 2071688 w 2224088"/>
              <a:gd name="connsiteY32" fmla="*/ 995363 h 2347913"/>
              <a:gd name="connsiteX33" fmla="*/ 2028825 w 2224088"/>
              <a:gd name="connsiteY33" fmla="*/ 1047750 h 2347913"/>
              <a:gd name="connsiteX34" fmla="*/ 1971675 w 2224088"/>
              <a:gd name="connsiteY34" fmla="*/ 1223963 h 2347913"/>
              <a:gd name="connsiteX35" fmla="*/ 1919288 w 2224088"/>
              <a:gd name="connsiteY35" fmla="*/ 1366838 h 2347913"/>
              <a:gd name="connsiteX36" fmla="*/ 1857375 w 2224088"/>
              <a:gd name="connsiteY36" fmla="*/ 1471613 h 2347913"/>
              <a:gd name="connsiteX37" fmla="*/ 1776413 w 2224088"/>
              <a:gd name="connsiteY37" fmla="*/ 1509713 h 2347913"/>
              <a:gd name="connsiteX38" fmla="*/ 1738313 w 2224088"/>
              <a:gd name="connsiteY38" fmla="*/ 1543050 h 2347913"/>
              <a:gd name="connsiteX39" fmla="*/ 1619250 w 2224088"/>
              <a:gd name="connsiteY39" fmla="*/ 1804988 h 2347913"/>
              <a:gd name="connsiteX40" fmla="*/ 1538288 w 2224088"/>
              <a:gd name="connsiteY40" fmla="*/ 1885950 h 2347913"/>
              <a:gd name="connsiteX41" fmla="*/ 1585913 w 2224088"/>
              <a:gd name="connsiteY41" fmla="*/ 1962150 h 2347913"/>
              <a:gd name="connsiteX42" fmla="*/ 1666875 w 2224088"/>
              <a:gd name="connsiteY42" fmla="*/ 2195513 h 2347913"/>
              <a:gd name="connsiteX43" fmla="*/ 1481138 w 2224088"/>
              <a:gd name="connsiteY43" fmla="*/ 2195513 h 2347913"/>
              <a:gd name="connsiteX44" fmla="*/ 1371600 w 2224088"/>
              <a:gd name="connsiteY44" fmla="*/ 2200275 h 2347913"/>
              <a:gd name="connsiteX45" fmla="*/ 1157288 w 2224088"/>
              <a:gd name="connsiteY45" fmla="*/ 2262188 h 2347913"/>
              <a:gd name="connsiteX46" fmla="*/ 1019175 w 2224088"/>
              <a:gd name="connsiteY46" fmla="*/ 2276475 h 2347913"/>
              <a:gd name="connsiteX47" fmla="*/ 723900 w 2224088"/>
              <a:gd name="connsiteY47" fmla="*/ 2347913 h 2347913"/>
              <a:gd name="connsiteX48" fmla="*/ 457200 w 2224088"/>
              <a:gd name="connsiteY48" fmla="*/ 2257425 h 2347913"/>
              <a:gd name="connsiteX49" fmla="*/ 352425 w 2224088"/>
              <a:gd name="connsiteY49" fmla="*/ 2214563 h 2347913"/>
              <a:gd name="connsiteX50" fmla="*/ 123825 w 2224088"/>
              <a:gd name="connsiteY50" fmla="*/ 2157413 h 2347913"/>
              <a:gd name="connsiteX51" fmla="*/ 57150 w 2224088"/>
              <a:gd name="connsiteY51" fmla="*/ 2114550 h 2347913"/>
              <a:gd name="connsiteX52" fmla="*/ 0 w 2224088"/>
              <a:gd name="connsiteY52"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804863 w 2224088"/>
              <a:gd name="connsiteY14" fmla="*/ 100014 h 2347913"/>
              <a:gd name="connsiteX15" fmla="*/ 890588 w 2224088"/>
              <a:gd name="connsiteY15" fmla="*/ 66677 h 2347913"/>
              <a:gd name="connsiteX16" fmla="*/ 985837 w 2224088"/>
              <a:gd name="connsiteY16" fmla="*/ 33339 h 2347913"/>
              <a:gd name="connsiteX17" fmla="*/ 1123950 w 2224088"/>
              <a:gd name="connsiteY17" fmla="*/ 0 h 2347913"/>
              <a:gd name="connsiteX18" fmla="*/ 1357313 w 2224088"/>
              <a:gd name="connsiteY18" fmla="*/ 42863 h 2347913"/>
              <a:gd name="connsiteX19" fmla="*/ 1619250 w 2224088"/>
              <a:gd name="connsiteY19" fmla="*/ 219075 h 2347913"/>
              <a:gd name="connsiteX20" fmla="*/ 1709738 w 2224088"/>
              <a:gd name="connsiteY20" fmla="*/ 290513 h 2347913"/>
              <a:gd name="connsiteX21" fmla="*/ 1719263 w 2224088"/>
              <a:gd name="connsiteY21" fmla="*/ 352425 h 2347913"/>
              <a:gd name="connsiteX22" fmla="*/ 1695450 w 2224088"/>
              <a:gd name="connsiteY22" fmla="*/ 400050 h 2347913"/>
              <a:gd name="connsiteX23" fmla="*/ 1833563 w 2224088"/>
              <a:gd name="connsiteY23" fmla="*/ 395288 h 2347913"/>
              <a:gd name="connsiteX24" fmla="*/ 1976438 w 2224088"/>
              <a:gd name="connsiteY24" fmla="*/ 433388 h 2347913"/>
              <a:gd name="connsiteX25" fmla="*/ 2095500 w 2224088"/>
              <a:gd name="connsiteY25" fmla="*/ 442913 h 2347913"/>
              <a:gd name="connsiteX26" fmla="*/ 2224088 w 2224088"/>
              <a:gd name="connsiteY26" fmla="*/ 547688 h 2347913"/>
              <a:gd name="connsiteX27" fmla="*/ 2138363 w 2224088"/>
              <a:gd name="connsiteY27" fmla="*/ 633413 h 2347913"/>
              <a:gd name="connsiteX28" fmla="*/ 2114550 w 2224088"/>
              <a:gd name="connsiteY28" fmla="*/ 657225 h 2347913"/>
              <a:gd name="connsiteX29" fmla="*/ 2114550 w 2224088"/>
              <a:gd name="connsiteY29" fmla="*/ 690563 h 2347913"/>
              <a:gd name="connsiteX30" fmla="*/ 2185988 w 2224088"/>
              <a:gd name="connsiteY30" fmla="*/ 785813 h 2347913"/>
              <a:gd name="connsiteX31" fmla="*/ 2181225 w 2224088"/>
              <a:gd name="connsiteY31" fmla="*/ 852488 h 2347913"/>
              <a:gd name="connsiteX32" fmla="*/ 2071688 w 2224088"/>
              <a:gd name="connsiteY32" fmla="*/ 995363 h 2347913"/>
              <a:gd name="connsiteX33" fmla="*/ 2028825 w 2224088"/>
              <a:gd name="connsiteY33" fmla="*/ 1047750 h 2347913"/>
              <a:gd name="connsiteX34" fmla="*/ 1971675 w 2224088"/>
              <a:gd name="connsiteY34" fmla="*/ 1223963 h 2347913"/>
              <a:gd name="connsiteX35" fmla="*/ 1919288 w 2224088"/>
              <a:gd name="connsiteY35" fmla="*/ 1366838 h 2347913"/>
              <a:gd name="connsiteX36" fmla="*/ 1857375 w 2224088"/>
              <a:gd name="connsiteY36" fmla="*/ 1471613 h 2347913"/>
              <a:gd name="connsiteX37" fmla="*/ 1776413 w 2224088"/>
              <a:gd name="connsiteY37" fmla="*/ 1509713 h 2347913"/>
              <a:gd name="connsiteX38" fmla="*/ 1738313 w 2224088"/>
              <a:gd name="connsiteY38" fmla="*/ 1543050 h 2347913"/>
              <a:gd name="connsiteX39" fmla="*/ 1619250 w 2224088"/>
              <a:gd name="connsiteY39" fmla="*/ 1804988 h 2347913"/>
              <a:gd name="connsiteX40" fmla="*/ 1538288 w 2224088"/>
              <a:gd name="connsiteY40" fmla="*/ 1885950 h 2347913"/>
              <a:gd name="connsiteX41" fmla="*/ 1585913 w 2224088"/>
              <a:gd name="connsiteY41" fmla="*/ 1962150 h 2347913"/>
              <a:gd name="connsiteX42" fmla="*/ 1666875 w 2224088"/>
              <a:gd name="connsiteY42" fmla="*/ 2195513 h 2347913"/>
              <a:gd name="connsiteX43" fmla="*/ 1481138 w 2224088"/>
              <a:gd name="connsiteY43" fmla="*/ 2195513 h 2347913"/>
              <a:gd name="connsiteX44" fmla="*/ 1371600 w 2224088"/>
              <a:gd name="connsiteY44" fmla="*/ 2200275 h 2347913"/>
              <a:gd name="connsiteX45" fmla="*/ 1157288 w 2224088"/>
              <a:gd name="connsiteY45" fmla="*/ 2262188 h 2347913"/>
              <a:gd name="connsiteX46" fmla="*/ 1019175 w 2224088"/>
              <a:gd name="connsiteY46" fmla="*/ 2276475 h 2347913"/>
              <a:gd name="connsiteX47" fmla="*/ 723900 w 2224088"/>
              <a:gd name="connsiteY47" fmla="*/ 2347913 h 2347913"/>
              <a:gd name="connsiteX48" fmla="*/ 457200 w 2224088"/>
              <a:gd name="connsiteY48" fmla="*/ 2257425 h 2347913"/>
              <a:gd name="connsiteX49" fmla="*/ 352425 w 2224088"/>
              <a:gd name="connsiteY49" fmla="*/ 2214563 h 2347913"/>
              <a:gd name="connsiteX50" fmla="*/ 123825 w 2224088"/>
              <a:gd name="connsiteY50" fmla="*/ 2157413 h 2347913"/>
              <a:gd name="connsiteX51" fmla="*/ 57150 w 2224088"/>
              <a:gd name="connsiteY51" fmla="*/ 2114550 h 2347913"/>
              <a:gd name="connsiteX52" fmla="*/ 0 w 2224088"/>
              <a:gd name="connsiteY52"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057275 w 2224088"/>
              <a:gd name="connsiteY14" fmla="*/ 266701 h 2347913"/>
              <a:gd name="connsiteX15" fmla="*/ 804863 w 2224088"/>
              <a:gd name="connsiteY15" fmla="*/ 100014 h 2347913"/>
              <a:gd name="connsiteX16" fmla="*/ 890588 w 2224088"/>
              <a:gd name="connsiteY16" fmla="*/ 66677 h 2347913"/>
              <a:gd name="connsiteX17" fmla="*/ 985837 w 2224088"/>
              <a:gd name="connsiteY17" fmla="*/ 33339 h 2347913"/>
              <a:gd name="connsiteX18" fmla="*/ 1123950 w 2224088"/>
              <a:gd name="connsiteY18" fmla="*/ 0 h 2347913"/>
              <a:gd name="connsiteX19" fmla="*/ 1357313 w 2224088"/>
              <a:gd name="connsiteY19" fmla="*/ 42863 h 2347913"/>
              <a:gd name="connsiteX20" fmla="*/ 1619250 w 2224088"/>
              <a:gd name="connsiteY20" fmla="*/ 219075 h 2347913"/>
              <a:gd name="connsiteX21" fmla="*/ 1709738 w 2224088"/>
              <a:gd name="connsiteY21" fmla="*/ 290513 h 2347913"/>
              <a:gd name="connsiteX22" fmla="*/ 1719263 w 2224088"/>
              <a:gd name="connsiteY22" fmla="*/ 352425 h 2347913"/>
              <a:gd name="connsiteX23" fmla="*/ 1695450 w 2224088"/>
              <a:gd name="connsiteY23" fmla="*/ 400050 h 2347913"/>
              <a:gd name="connsiteX24" fmla="*/ 1833563 w 2224088"/>
              <a:gd name="connsiteY24" fmla="*/ 395288 h 2347913"/>
              <a:gd name="connsiteX25" fmla="*/ 1976438 w 2224088"/>
              <a:gd name="connsiteY25" fmla="*/ 433388 h 2347913"/>
              <a:gd name="connsiteX26" fmla="*/ 2095500 w 2224088"/>
              <a:gd name="connsiteY26" fmla="*/ 442913 h 2347913"/>
              <a:gd name="connsiteX27" fmla="*/ 2224088 w 2224088"/>
              <a:gd name="connsiteY27" fmla="*/ 547688 h 2347913"/>
              <a:gd name="connsiteX28" fmla="*/ 2138363 w 2224088"/>
              <a:gd name="connsiteY28" fmla="*/ 633413 h 2347913"/>
              <a:gd name="connsiteX29" fmla="*/ 2114550 w 2224088"/>
              <a:gd name="connsiteY29" fmla="*/ 657225 h 2347913"/>
              <a:gd name="connsiteX30" fmla="*/ 2114550 w 2224088"/>
              <a:gd name="connsiteY30" fmla="*/ 690563 h 2347913"/>
              <a:gd name="connsiteX31" fmla="*/ 2185988 w 2224088"/>
              <a:gd name="connsiteY31" fmla="*/ 785813 h 2347913"/>
              <a:gd name="connsiteX32" fmla="*/ 2181225 w 2224088"/>
              <a:gd name="connsiteY32" fmla="*/ 852488 h 2347913"/>
              <a:gd name="connsiteX33" fmla="*/ 2071688 w 2224088"/>
              <a:gd name="connsiteY33" fmla="*/ 995363 h 2347913"/>
              <a:gd name="connsiteX34" fmla="*/ 2028825 w 2224088"/>
              <a:gd name="connsiteY34" fmla="*/ 1047750 h 2347913"/>
              <a:gd name="connsiteX35" fmla="*/ 1971675 w 2224088"/>
              <a:gd name="connsiteY35" fmla="*/ 1223963 h 2347913"/>
              <a:gd name="connsiteX36" fmla="*/ 1919288 w 2224088"/>
              <a:gd name="connsiteY36" fmla="*/ 1366838 h 2347913"/>
              <a:gd name="connsiteX37" fmla="*/ 1857375 w 2224088"/>
              <a:gd name="connsiteY37" fmla="*/ 1471613 h 2347913"/>
              <a:gd name="connsiteX38" fmla="*/ 1776413 w 2224088"/>
              <a:gd name="connsiteY38" fmla="*/ 1509713 h 2347913"/>
              <a:gd name="connsiteX39" fmla="*/ 1738313 w 2224088"/>
              <a:gd name="connsiteY39" fmla="*/ 1543050 h 2347913"/>
              <a:gd name="connsiteX40" fmla="*/ 1619250 w 2224088"/>
              <a:gd name="connsiteY40" fmla="*/ 1804988 h 2347913"/>
              <a:gd name="connsiteX41" fmla="*/ 1538288 w 2224088"/>
              <a:gd name="connsiteY41" fmla="*/ 1885950 h 2347913"/>
              <a:gd name="connsiteX42" fmla="*/ 1585913 w 2224088"/>
              <a:gd name="connsiteY42" fmla="*/ 1962150 h 2347913"/>
              <a:gd name="connsiteX43" fmla="*/ 1666875 w 2224088"/>
              <a:gd name="connsiteY43" fmla="*/ 2195513 h 2347913"/>
              <a:gd name="connsiteX44" fmla="*/ 1481138 w 2224088"/>
              <a:gd name="connsiteY44" fmla="*/ 2195513 h 2347913"/>
              <a:gd name="connsiteX45" fmla="*/ 1371600 w 2224088"/>
              <a:gd name="connsiteY45" fmla="*/ 2200275 h 2347913"/>
              <a:gd name="connsiteX46" fmla="*/ 1157288 w 2224088"/>
              <a:gd name="connsiteY46" fmla="*/ 2262188 h 2347913"/>
              <a:gd name="connsiteX47" fmla="*/ 1019175 w 2224088"/>
              <a:gd name="connsiteY47" fmla="*/ 2276475 h 2347913"/>
              <a:gd name="connsiteX48" fmla="*/ 723900 w 2224088"/>
              <a:gd name="connsiteY48" fmla="*/ 2347913 h 2347913"/>
              <a:gd name="connsiteX49" fmla="*/ 457200 w 2224088"/>
              <a:gd name="connsiteY49" fmla="*/ 2257425 h 2347913"/>
              <a:gd name="connsiteX50" fmla="*/ 352425 w 2224088"/>
              <a:gd name="connsiteY50" fmla="*/ 2214563 h 2347913"/>
              <a:gd name="connsiteX51" fmla="*/ 123825 w 2224088"/>
              <a:gd name="connsiteY51" fmla="*/ 2157413 h 2347913"/>
              <a:gd name="connsiteX52" fmla="*/ 57150 w 2224088"/>
              <a:gd name="connsiteY52" fmla="*/ 2114550 h 2347913"/>
              <a:gd name="connsiteX53" fmla="*/ 0 w 2224088"/>
              <a:gd name="connsiteY53"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633412 w 2224088"/>
              <a:gd name="connsiteY14" fmla="*/ 128589 h 2347913"/>
              <a:gd name="connsiteX15" fmla="*/ 804863 w 2224088"/>
              <a:gd name="connsiteY15" fmla="*/ 100014 h 2347913"/>
              <a:gd name="connsiteX16" fmla="*/ 890588 w 2224088"/>
              <a:gd name="connsiteY16" fmla="*/ 66677 h 2347913"/>
              <a:gd name="connsiteX17" fmla="*/ 985837 w 2224088"/>
              <a:gd name="connsiteY17" fmla="*/ 33339 h 2347913"/>
              <a:gd name="connsiteX18" fmla="*/ 1123950 w 2224088"/>
              <a:gd name="connsiteY18" fmla="*/ 0 h 2347913"/>
              <a:gd name="connsiteX19" fmla="*/ 1357313 w 2224088"/>
              <a:gd name="connsiteY19" fmla="*/ 42863 h 2347913"/>
              <a:gd name="connsiteX20" fmla="*/ 1619250 w 2224088"/>
              <a:gd name="connsiteY20" fmla="*/ 219075 h 2347913"/>
              <a:gd name="connsiteX21" fmla="*/ 1709738 w 2224088"/>
              <a:gd name="connsiteY21" fmla="*/ 290513 h 2347913"/>
              <a:gd name="connsiteX22" fmla="*/ 1719263 w 2224088"/>
              <a:gd name="connsiteY22" fmla="*/ 352425 h 2347913"/>
              <a:gd name="connsiteX23" fmla="*/ 1695450 w 2224088"/>
              <a:gd name="connsiteY23" fmla="*/ 400050 h 2347913"/>
              <a:gd name="connsiteX24" fmla="*/ 1833563 w 2224088"/>
              <a:gd name="connsiteY24" fmla="*/ 395288 h 2347913"/>
              <a:gd name="connsiteX25" fmla="*/ 1976438 w 2224088"/>
              <a:gd name="connsiteY25" fmla="*/ 433388 h 2347913"/>
              <a:gd name="connsiteX26" fmla="*/ 2095500 w 2224088"/>
              <a:gd name="connsiteY26" fmla="*/ 442913 h 2347913"/>
              <a:gd name="connsiteX27" fmla="*/ 2224088 w 2224088"/>
              <a:gd name="connsiteY27" fmla="*/ 547688 h 2347913"/>
              <a:gd name="connsiteX28" fmla="*/ 2138363 w 2224088"/>
              <a:gd name="connsiteY28" fmla="*/ 633413 h 2347913"/>
              <a:gd name="connsiteX29" fmla="*/ 2114550 w 2224088"/>
              <a:gd name="connsiteY29" fmla="*/ 657225 h 2347913"/>
              <a:gd name="connsiteX30" fmla="*/ 2114550 w 2224088"/>
              <a:gd name="connsiteY30" fmla="*/ 690563 h 2347913"/>
              <a:gd name="connsiteX31" fmla="*/ 2185988 w 2224088"/>
              <a:gd name="connsiteY31" fmla="*/ 785813 h 2347913"/>
              <a:gd name="connsiteX32" fmla="*/ 2181225 w 2224088"/>
              <a:gd name="connsiteY32" fmla="*/ 852488 h 2347913"/>
              <a:gd name="connsiteX33" fmla="*/ 2071688 w 2224088"/>
              <a:gd name="connsiteY33" fmla="*/ 995363 h 2347913"/>
              <a:gd name="connsiteX34" fmla="*/ 2028825 w 2224088"/>
              <a:gd name="connsiteY34" fmla="*/ 1047750 h 2347913"/>
              <a:gd name="connsiteX35" fmla="*/ 1971675 w 2224088"/>
              <a:gd name="connsiteY35" fmla="*/ 1223963 h 2347913"/>
              <a:gd name="connsiteX36" fmla="*/ 1919288 w 2224088"/>
              <a:gd name="connsiteY36" fmla="*/ 1366838 h 2347913"/>
              <a:gd name="connsiteX37" fmla="*/ 1857375 w 2224088"/>
              <a:gd name="connsiteY37" fmla="*/ 1471613 h 2347913"/>
              <a:gd name="connsiteX38" fmla="*/ 1776413 w 2224088"/>
              <a:gd name="connsiteY38" fmla="*/ 1509713 h 2347913"/>
              <a:gd name="connsiteX39" fmla="*/ 1738313 w 2224088"/>
              <a:gd name="connsiteY39" fmla="*/ 1543050 h 2347913"/>
              <a:gd name="connsiteX40" fmla="*/ 1619250 w 2224088"/>
              <a:gd name="connsiteY40" fmla="*/ 1804988 h 2347913"/>
              <a:gd name="connsiteX41" fmla="*/ 1538288 w 2224088"/>
              <a:gd name="connsiteY41" fmla="*/ 1885950 h 2347913"/>
              <a:gd name="connsiteX42" fmla="*/ 1585913 w 2224088"/>
              <a:gd name="connsiteY42" fmla="*/ 1962150 h 2347913"/>
              <a:gd name="connsiteX43" fmla="*/ 1666875 w 2224088"/>
              <a:gd name="connsiteY43" fmla="*/ 2195513 h 2347913"/>
              <a:gd name="connsiteX44" fmla="*/ 1481138 w 2224088"/>
              <a:gd name="connsiteY44" fmla="*/ 2195513 h 2347913"/>
              <a:gd name="connsiteX45" fmla="*/ 1371600 w 2224088"/>
              <a:gd name="connsiteY45" fmla="*/ 2200275 h 2347913"/>
              <a:gd name="connsiteX46" fmla="*/ 1157288 w 2224088"/>
              <a:gd name="connsiteY46" fmla="*/ 2262188 h 2347913"/>
              <a:gd name="connsiteX47" fmla="*/ 1019175 w 2224088"/>
              <a:gd name="connsiteY47" fmla="*/ 2276475 h 2347913"/>
              <a:gd name="connsiteX48" fmla="*/ 723900 w 2224088"/>
              <a:gd name="connsiteY48" fmla="*/ 2347913 h 2347913"/>
              <a:gd name="connsiteX49" fmla="*/ 457200 w 2224088"/>
              <a:gd name="connsiteY49" fmla="*/ 2257425 h 2347913"/>
              <a:gd name="connsiteX50" fmla="*/ 352425 w 2224088"/>
              <a:gd name="connsiteY50" fmla="*/ 2214563 h 2347913"/>
              <a:gd name="connsiteX51" fmla="*/ 123825 w 2224088"/>
              <a:gd name="connsiteY51" fmla="*/ 2157413 h 2347913"/>
              <a:gd name="connsiteX52" fmla="*/ 57150 w 2224088"/>
              <a:gd name="connsiteY52" fmla="*/ 2114550 h 2347913"/>
              <a:gd name="connsiteX53" fmla="*/ 0 w 2224088"/>
              <a:gd name="connsiteY53"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014413 w 2224088"/>
              <a:gd name="connsiteY14" fmla="*/ 290514 h 2347913"/>
              <a:gd name="connsiteX15" fmla="*/ 633412 w 2224088"/>
              <a:gd name="connsiteY15" fmla="*/ 128589 h 2347913"/>
              <a:gd name="connsiteX16" fmla="*/ 804863 w 2224088"/>
              <a:gd name="connsiteY16" fmla="*/ 100014 h 2347913"/>
              <a:gd name="connsiteX17" fmla="*/ 890588 w 2224088"/>
              <a:gd name="connsiteY17" fmla="*/ 66677 h 2347913"/>
              <a:gd name="connsiteX18" fmla="*/ 985837 w 2224088"/>
              <a:gd name="connsiteY18" fmla="*/ 33339 h 2347913"/>
              <a:gd name="connsiteX19" fmla="*/ 1123950 w 2224088"/>
              <a:gd name="connsiteY19" fmla="*/ 0 h 2347913"/>
              <a:gd name="connsiteX20" fmla="*/ 1357313 w 2224088"/>
              <a:gd name="connsiteY20" fmla="*/ 42863 h 2347913"/>
              <a:gd name="connsiteX21" fmla="*/ 1619250 w 2224088"/>
              <a:gd name="connsiteY21" fmla="*/ 219075 h 2347913"/>
              <a:gd name="connsiteX22" fmla="*/ 1709738 w 2224088"/>
              <a:gd name="connsiteY22" fmla="*/ 290513 h 2347913"/>
              <a:gd name="connsiteX23" fmla="*/ 1719263 w 2224088"/>
              <a:gd name="connsiteY23" fmla="*/ 352425 h 2347913"/>
              <a:gd name="connsiteX24" fmla="*/ 1695450 w 2224088"/>
              <a:gd name="connsiteY24" fmla="*/ 400050 h 2347913"/>
              <a:gd name="connsiteX25" fmla="*/ 1833563 w 2224088"/>
              <a:gd name="connsiteY25" fmla="*/ 395288 h 2347913"/>
              <a:gd name="connsiteX26" fmla="*/ 1976438 w 2224088"/>
              <a:gd name="connsiteY26" fmla="*/ 433388 h 2347913"/>
              <a:gd name="connsiteX27" fmla="*/ 2095500 w 2224088"/>
              <a:gd name="connsiteY27" fmla="*/ 442913 h 2347913"/>
              <a:gd name="connsiteX28" fmla="*/ 2224088 w 2224088"/>
              <a:gd name="connsiteY28" fmla="*/ 547688 h 2347913"/>
              <a:gd name="connsiteX29" fmla="*/ 2138363 w 2224088"/>
              <a:gd name="connsiteY29" fmla="*/ 633413 h 2347913"/>
              <a:gd name="connsiteX30" fmla="*/ 2114550 w 2224088"/>
              <a:gd name="connsiteY30" fmla="*/ 657225 h 2347913"/>
              <a:gd name="connsiteX31" fmla="*/ 2114550 w 2224088"/>
              <a:gd name="connsiteY31" fmla="*/ 690563 h 2347913"/>
              <a:gd name="connsiteX32" fmla="*/ 2185988 w 2224088"/>
              <a:gd name="connsiteY32" fmla="*/ 785813 h 2347913"/>
              <a:gd name="connsiteX33" fmla="*/ 2181225 w 2224088"/>
              <a:gd name="connsiteY33" fmla="*/ 852488 h 2347913"/>
              <a:gd name="connsiteX34" fmla="*/ 2071688 w 2224088"/>
              <a:gd name="connsiteY34" fmla="*/ 995363 h 2347913"/>
              <a:gd name="connsiteX35" fmla="*/ 2028825 w 2224088"/>
              <a:gd name="connsiteY35" fmla="*/ 1047750 h 2347913"/>
              <a:gd name="connsiteX36" fmla="*/ 1971675 w 2224088"/>
              <a:gd name="connsiteY36" fmla="*/ 1223963 h 2347913"/>
              <a:gd name="connsiteX37" fmla="*/ 1919288 w 2224088"/>
              <a:gd name="connsiteY37" fmla="*/ 1366838 h 2347913"/>
              <a:gd name="connsiteX38" fmla="*/ 1857375 w 2224088"/>
              <a:gd name="connsiteY38" fmla="*/ 1471613 h 2347913"/>
              <a:gd name="connsiteX39" fmla="*/ 1776413 w 2224088"/>
              <a:gd name="connsiteY39" fmla="*/ 1509713 h 2347913"/>
              <a:gd name="connsiteX40" fmla="*/ 1738313 w 2224088"/>
              <a:gd name="connsiteY40" fmla="*/ 1543050 h 2347913"/>
              <a:gd name="connsiteX41" fmla="*/ 1619250 w 2224088"/>
              <a:gd name="connsiteY41" fmla="*/ 1804988 h 2347913"/>
              <a:gd name="connsiteX42" fmla="*/ 1538288 w 2224088"/>
              <a:gd name="connsiteY42" fmla="*/ 1885950 h 2347913"/>
              <a:gd name="connsiteX43" fmla="*/ 1585913 w 2224088"/>
              <a:gd name="connsiteY43" fmla="*/ 1962150 h 2347913"/>
              <a:gd name="connsiteX44" fmla="*/ 1666875 w 2224088"/>
              <a:gd name="connsiteY44" fmla="*/ 2195513 h 2347913"/>
              <a:gd name="connsiteX45" fmla="*/ 1481138 w 2224088"/>
              <a:gd name="connsiteY45" fmla="*/ 2195513 h 2347913"/>
              <a:gd name="connsiteX46" fmla="*/ 1371600 w 2224088"/>
              <a:gd name="connsiteY46" fmla="*/ 2200275 h 2347913"/>
              <a:gd name="connsiteX47" fmla="*/ 1157288 w 2224088"/>
              <a:gd name="connsiteY47" fmla="*/ 2262188 h 2347913"/>
              <a:gd name="connsiteX48" fmla="*/ 1019175 w 2224088"/>
              <a:gd name="connsiteY48" fmla="*/ 2276475 h 2347913"/>
              <a:gd name="connsiteX49" fmla="*/ 723900 w 2224088"/>
              <a:gd name="connsiteY49" fmla="*/ 2347913 h 2347913"/>
              <a:gd name="connsiteX50" fmla="*/ 457200 w 2224088"/>
              <a:gd name="connsiteY50" fmla="*/ 2257425 h 2347913"/>
              <a:gd name="connsiteX51" fmla="*/ 352425 w 2224088"/>
              <a:gd name="connsiteY51" fmla="*/ 2214563 h 2347913"/>
              <a:gd name="connsiteX52" fmla="*/ 123825 w 2224088"/>
              <a:gd name="connsiteY52" fmla="*/ 2157413 h 2347913"/>
              <a:gd name="connsiteX53" fmla="*/ 57150 w 2224088"/>
              <a:gd name="connsiteY53" fmla="*/ 2114550 h 2347913"/>
              <a:gd name="connsiteX54" fmla="*/ 0 w 2224088"/>
              <a:gd name="connsiteY54"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495300 w 2224088"/>
              <a:gd name="connsiteY14" fmla="*/ 252414 h 2347913"/>
              <a:gd name="connsiteX15" fmla="*/ 633412 w 2224088"/>
              <a:gd name="connsiteY15" fmla="*/ 128589 h 2347913"/>
              <a:gd name="connsiteX16" fmla="*/ 804863 w 2224088"/>
              <a:gd name="connsiteY16" fmla="*/ 100014 h 2347913"/>
              <a:gd name="connsiteX17" fmla="*/ 890588 w 2224088"/>
              <a:gd name="connsiteY17" fmla="*/ 66677 h 2347913"/>
              <a:gd name="connsiteX18" fmla="*/ 985837 w 2224088"/>
              <a:gd name="connsiteY18" fmla="*/ 33339 h 2347913"/>
              <a:gd name="connsiteX19" fmla="*/ 1123950 w 2224088"/>
              <a:gd name="connsiteY19" fmla="*/ 0 h 2347913"/>
              <a:gd name="connsiteX20" fmla="*/ 1357313 w 2224088"/>
              <a:gd name="connsiteY20" fmla="*/ 42863 h 2347913"/>
              <a:gd name="connsiteX21" fmla="*/ 1619250 w 2224088"/>
              <a:gd name="connsiteY21" fmla="*/ 219075 h 2347913"/>
              <a:gd name="connsiteX22" fmla="*/ 1709738 w 2224088"/>
              <a:gd name="connsiteY22" fmla="*/ 290513 h 2347913"/>
              <a:gd name="connsiteX23" fmla="*/ 1719263 w 2224088"/>
              <a:gd name="connsiteY23" fmla="*/ 352425 h 2347913"/>
              <a:gd name="connsiteX24" fmla="*/ 1695450 w 2224088"/>
              <a:gd name="connsiteY24" fmla="*/ 400050 h 2347913"/>
              <a:gd name="connsiteX25" fmla="*/ 1833563 w 2224088"/>
              <a:gd name="connsiteY25" fmla="*/ 395288 h 2347913"/>
              <a:gd name="connsiteX26" fmla="*/ 1976438 w 2224088"/>
              <a:gd name="connsiteY26" fmla="*/ 433388 h 2347913"/>
              <a:gd name="connsiteX27" fmla="*/ 2095500 w 2224088"/>
              <a:gd name="connsiteY27" fmla="*/ 442913 h 2347913"/>
              <a:gd name="connsiteX28" fmla="*/ 2224088 w 2224088"/>
              <a:gd name="connsiteY28" fmla="*/ 547688 h 2347913"/>
              <a:gd name="connsiteX29" fmla="*/ 2138363 w 2224088"/>
              <a:gd name="connsiteY29" fmla="*/ 633413 h 2347913"/>
              <a:gd name="connsiteX30" fmla="*/ 2114550 w 2224088"/>
              <a:gd name="connsiteY30" fmla="*/ 657225 h 2347913"/>
              <a:gd name="connsiteX31" fmla="*/ 2114550 w 2224088"/>
              <a:gd name="connsiteY31" fmla="*/ 690563 h 2347913"/>
              <a:gd name="connsiteX32" fmla="*/ 2185988 w 2224088"/>
              <a:gd name="connsiteY32" fmla="*/ 785813 h 2347913"/>
              <a:gd name="connsiteX33" fmla="*/ 2181225 w 2224088"/>
              <a:gd name="connsiteY33" fmla="*/ 852488 h 2347913"/>
              <a:gd name="connsiteX34" fmla="*/ 2071688 w 2224088"/>
              <a:gd name="connsiteY34" fmla="*/ 995363 h 2347913"/>
              <a:gd name="connsiteX35" fmla="*/ 2028825 w 2224088"/>
              <a:gd name="connsiteY35" fmla="*/ 1047750 h 2347913"/>
              <a:gd name="connsiteX36" fmla="*/ 1971675 w 2224088"/>
              <a:gd name="connsiteY36" fmla="*/ 1223963 h 2347913"/>
              <a:gd name="connsiteX37" fmla="*/ 1919288 w 2224088"/>
              <a:gd name="connsiteY37" fmla="*/ 1366838 h 2347913"/>
              <a:gd name="connsiteX38" fmla="*/ 1857375 w 2224088"/>
              <a:gd name="connsiteY38" fmla="*/ 1471613 h 2347913"/>
              <a:gd name="connsiteX39" fmla="*/ 1776413 w 2224088"/>
              <a:gd name="connsiteY39" fmla="*/ 1509713 h 2347913"/>
              <a:gd name="connsiteX40" fmla="*/ 1738313 w 2224088"/>
              <a:gd name="connsiteY40" fmla="*/ 1543050 h 2347913"/>
              <a:gd name="connsiteX41" fmla="*/ 1619250 w 2224088"/>
              <a:gd name="connsiteY41" fmla="*/ 1804988 h 2347913"/>
              <a:gd name="connsiteX42" fmla="*/ 1538288 w 2224088"/>
              <a:gd name="connsiteY42" fmla="*/ 1885950 h 2347913"/>
              <a:gd name="connsiteX43" fmla="*/ 1585913 w 2224088"/>
              <a:gd name="connsiteY43" fmla="*/ 1962150 h 2347913"/>
              <a:gd name="connsiteX44" fmla="*/ 1666875 w 2224088"/>
              <a:gd name="connsiteY44" fmla="*/ 2195513 h 2347913"/>
              <a:gd name="connsiteX45" fmla="*/ 1481138 w 2224088"/>
              <a:gd name="connsiteY45" fmla="*/ 2195513 h 2347913"/>
              <a:gd name="connsiteX46" fmla="*/ 1371600 w 2224088"/>
              <a:gd name="connsiteY46" fmla="*/ 2200275 h 2347913"/>
              <a:gd name="connsiteX47" fmla="*/ 1157288 w 2224088"/>
              <a:gd name="connsiteY47" fmla="*/ 2262188 h 2347913"/>
              <a:gd name="connsiteX48" fmla="*/ 1019175 w 2224088"/>
              <a:gd name="connsiteY48" fmla="*/ 2276475 h 2347913"/>
              <a:gd name="connsiteX49" fmla="*/ 723900 w 2224088"/>
              <a:gd name="connsiteY49" fmla="*/ 2347913 h 2347913"/>
              <a:gd name="connsiteX50" fmla="*/ 457200 w 2224088"/>
              <a:gd name="connsiteY50" fmla="*/ 2257425 h 2347913"/>
              <a:gd name="connsiteX51" fmla="*/ 352425 w 2224088"/>
              <a:gd name="connsiteY51" fmla="*/ 2214563 h 2347913"/>
              <a:gd name="connsiteX52" fmla="*/ 123825 w 2224088"/>
              <a:gd name="connsiteY52" fmla="*/ 2157413 h 2347913"/>
              <a:gd name="connsiteX53" fmla="*/ 57150 w 2224088"/>
              <a:gd name="connsiteY53" fmla="*/ 2114550 h 2347913"/>
              <a:gd name="connsiteX54" fmla="*/ 0 w 2224088"/>
              <a:gd name="connsiteY54"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919163 w 2224088"/>
              <a:gd name="connsiteY14" fmla="*/ 347664 h 2347913"/>
              <a:gd name="connsiteX15" fmla="*/ 495300 w 2224088"/>
              <a:gd name="connsiteY15" fmla="*/ 252414 h 2347913"/>
              <a:gd name="connsiteX16" fmla="*/ 633412 w 2224088"/>
              <a:gd name="connsiteY16" fmla="*/ 128589 h 2347913"/>
              <a:gd name="connsiteX17" fmla="*/ 804863 w 2224088"/>
              <a:gd name="connsiteY17" fmla="*/ 100014 h 2347913"/>
              <a:gd name="connsiteX18" fmla="*/ 890588 w 2224088"/>
              <a:gd name="connsiteY18" fmla="*/ 66677 h 2347913"/>
              <a:gd name="connsiteX19" fmla="*/ 985837 w 2224088"/>
              <a:gd name="connsiteY19" fmla="*/ 33339 h 2347913"/>
              <a:gd name="connsiteX20" fmla="*/ 1123950 w 2224088"/>
              <a:gd name="connsiteY20" fmla="*/ 0 h 2347913"/>
              <a:gd name="connsiteX21" fmla="*/ 1357313 w 2224088"/>
              <a:gd name="connsiteY21" fmla="*/ 42863 h 2347913"/>
              <a:gd name="connsiteX22" fmla="*/ 1619250 w 2224088"/>
              <a:gd name="connsiteY22" fmla="*/ 219075 h 2347913"/>
              <a:gd name="connsiteX23" fmla="*/ 1709738 w 2224088"/>
              <a:gd name="connsiteY23" fmla="*/ 290513 h 2347913"/>
              <a:gd name="connsiteX24" fmla="*/ 1719263 w 2224088"/>
              <a:gd name="connsiteY24" fmla="*/ 352425 h 2347913"/>
              <a:gd name="connsiteX25" fmla="*/ 1695450 w 2224088"/>
              <a:gd name="connsiteY25" fmla="*/ 400050 h 2347913"/>
              <a:gd name="connsiteX26" fmla="*/ 1833563 w 2224088"/>
              <a:gd name="connsiteY26" fmla="*/ 395288 h 2347913"/>
              <a:gd name="connsiteX27" fmla="*/ 1976438 w 2224088"/>
              <a:gd name="connsiteY27" fmla="*/ 433388 h 2347913"/>
              <a:gd name="connsiteX28" fmla="*/ 2095500 w 2224088"/>
              <a:gd name="connsiteY28" fmla="*/ 442913 h 2347913"/>
              <a:gd name="connsiteX29" fmla="*/ 2224088 w 2224088"/>
              <a:gd name="connsiteY29" fmla="*/ 547688 h 2347913"/>
              <a:gd name="connsiteX30" fmla="*/ 2138363 w 2224088"/>
              <a:gd name="connsiteY30" fmla="*/ 633413 h 2347913"/>
              <a:gd name="connsiteX31" fmla="*/ 2114550 w 2224088"/>
              <a:gd name="connsiteY31" fmla="*/ 657225 h 2347913"/>
              <a:gd name="connsiteX32" fmla="*/ 2114550 w 2224088"/>
              <a:gd name="connsiteY32" fmla="*/ 690563 h 2347913"/>
              <a:gd name="connsiteX33" fmla="*/ 2185988 w 2224088"/>
              <a:gd name="connsiteY33" fmla="*/ 785813 h 2347913"/>
              <a:gd name="connsiteX34" fmla="*/ 2181225 w 2224088"/>
              <a:gd name="connsiteY34" fmla="*/ 852488 h 2347913"/>
              <a:gd name="connsiteX35" fmla="*/ 2071688 w 2224088"/>
              <a:gd name="connsiteY35" fmla="*/ 995363 h 2347913"/>
              <a:gd name="connsiteX36" fmla="*/ 2028825 w 2224088"/>
              <a:gd name="connsiteY36" fmla="*/ 1047750 h 2347913"/>
              <a:gd name="connsiteX37" fmla="*/ 1971675 w 2224088"/>
              <a:gd name="connsiteY37" fmla="*/ 1223963 h 2347913"/>
              <a:gd name="connsiteX38" fmla="*/ 1919288 w 2224088"/>
              <a:gd name="connsiteY38" fmla="*/ 1366838 h 2347913"/>
              <a:gd name="connsiteX39" fmla="*/ 1857375 w 2224088"/>
              <a:gd name="connsiteY39" fmla="*/ 1471613 h 2347913"/>
              <a:gd name="connsiteX40" fmla="*/ 1776413 w 2224088"/>
              <a:gd name="connsiteY40" fmla="*/ 1509713 h 2347913"/>
              <a:gd name="connsiteX41" fmla="*/ 1738313 w 2224088"/>
              <a:gd name="connsiteY41" fmla="*/ 1543050 h 2347913"/>
              <a:gd name="connsiteX42" fmla="*/ 1619250 w 2224088"/>
              <a:gd name="connsiteY42" fmla="*/ 1804988 h 2347913"/>
              <a:gd name="connsiteX43" fmla="*/ 1538288 w 2224088"/>
              <a:gd name="connsiteY43" fmla="*/ 1885950 h 2347913"/>
              <a:gd name="connsiteX44" fmla="*/ 1585913 w 2224088"/>
              <a:gd name="connsiteY44" fmla="*/ 1962150 h 2347913"/>
              <a:gd name="connsiteX45" fmla="*/ 1666875 w 2224088"/>
              <a:gd name="connsiteY45" fmla="*/ 2195513 h 2347913"/>
              <a:gd name="connsiteX46" fmla="*/ 1481138 w 2224088"/>
              <a:gd name="connsiteY46" fmla="*/ 2195513 h 2347913"/>
              <a:gd name="connsiteX47" fmla="*/ 1371600 w 2224088"/>
              <a:gd name="connsiteY47" fmla="*/ 2200275 h 2347913"/>
              <a:gd name="connsiteX48" fmla="*/ 1157288 w 2224088"/>
              <a:gd name="connsiteY48" fmla="*/ 2262188 h 2347913"/>
              <a:gd name="connsiteX49" fmla="*/ 1019175 w 2224088"/>
              <a:gd name="connsiteY49" fmla="*/ 2276475 h 2347913"/>
              <a:gd name="connsiteX50" fmla="*/ 723900 w 2224088"/>
              <a:gd name="connsiteY50" fmla="*/ 2347913 h 2347913"/>
              <a:gd name="connsiteX51" fmla="*/ 457200 w 2224088"/>
              <a:gd name="connsiteY51" fmla="*/ 2257425 h 2347913"/>
              <a:gd name="connsiteX52" fmla="*/ 352425 w 2224088"/>
              <a:gd name="connsiteY52" fmla="*/ 2214563 h 2347913"/>
              <a:gd name="connsiteX53" fmla="*/ 123825 w 2224088"/>
              <a:gd name="connsiteY53" fmla="*/ 2157413 h 2347913"/>
              <a:gd name="connsiteX54" fmla="*/ 57150 w 2224088"/>
              <a:gd name="connsiteY54" fmla="*/ 2114550 h 2347913"/>
              <a:gd name="connsiteX55" fmla="*/ 0 w 2224088"/>
              <a:gd name="connsiteY55"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328613 w 2224088"/>
              <a:gd name="connsiteY14" fmla="*/ 504827 h 2347913"/>
              <a:gd name="connsiteX15" fmla="*/ 495300 w 2224088"/>
              <a:gd name="connsiteY15" fmla="*/ 252414 h 2347913"/>
              <a:gd name="connsiteX16" fmla="*/ 633412 w 2224088"/>
              <a:gd name="connsiteY16" fmla="*/ 128589 h 2347913"/>
              <a:gd name="connsiteX17" fmla="*/ 804863 w 2224088"/>
              <a:gd name="connsiteY17" fmla="*/ 100014 h 2347913"/>
              <a:gd name="connsiteX18" fmla="*/ 890588 w 2224088"/>
              <a:gd name="connsiteY18" fmla="*/ 66677 h 2347913"/>
              <a:gd name="connsiteX19" fmla="*/ 985837 w 2224088"/>
              <a:gd name="connsiteY19" fmla="*/ 33339 h 2347913"/>
              <a:gd name="connsiteX20" fmla="*/ 1123950 w 2224088"/>
              <a:gd name="connsiteY20" fmla="*/ 0 h 2347913"/>
              <a:gd name="connsiteX21" fmla="*/ 1357313 w 2224088"/>
              <a:gd name="connsiteY21" fmla="*/ 42863 h 2347913"/>
              <a:gd name="connsiteX22" fmla="*/ 1619250 w 2224088"/>
              <a:gd name="connsiteY22" fmla="*/ 219075 h 2347913"/>
              <a:gd name="connsiteX23" fmla="*/ 1709738 w 2224088"/>
              <a:gd name="connsiteY23" fmla="*/ 290513 h 2347913"/>
              <a:gd name="connsiteX24" fmla="*/ 1719263 w 2224088"/>
              <a:gd name="connsiteY24" fmla="*/ 352425 h 2347913"/>
              <a:gd name="connsiteX25" fmla="*/ 1695450 w 2224088"/>
              <a:gd name="connsiteY25" fmla="*/ 400050 h 2347913"/>
              <a:gd name="connsiteX26" fmla="*/ 1833563 w 2224088"/>
              <a:gd name="connsiteY26" fmla="*/ 395288 h 2347913"/>
              <a:gd name="connsiteX27" fmla="*/ 1976438 w 2224088"/>
              <a:gd name="connsiteY27" fmla="*/ 433388 h 2347913"/>
              <a:gd name="connsiteX28" fmla="*/ 2095500 w 2224088"/>
              <a:gd name="connsiteY28" fmla="*/ 442913 h 2347913"/>
              <a:gd name="connsiteX29" fmla="*/ 2224088 w 2224088"/>
              <a:gd name="connsiteY29" fmla="*/ 547688 h 2347913"/>
              <a:gd name="connsiteX30" fmla="*/ 2138363 w 2224088"/>
              <a:gd name="connsiteY30" fmla="*/ 633413 h 2347913"/>
              <a:gd name="connsiteX31" fmla="*/ 2114550 w 2224088"/>
              <a:gd name="connsiteY31" fmla="*/ 657225 h 2347913"/>
              <a:gd name="connsiteX32" fmla="*/ 2114550 w 2224088"/>
              <a:gd name="connsiteY32" fmla="*/ 690563 h 2347913"/>
              <a:gd name="connsiteX33" fmla="*/ 2185988 w 2224088"/>
              <a:gd name="connsiteY33" fmla="*/ 785813 h 2347913"/>
              <a:gd name="connsiteX34" fmla="*/ 2181225 w 2224088"/>
              <a:gd name="connsiteY34" fmla="*/ 852488 h 2347913"/>
              <a:gd name="connsiteX35" fmla="*/ 2071688 w 2224088"/>
              <a:gd name="connsiteY35" fmla="*/ 995363 h 2347913"/>
              <a:gd name="connsiteX36" fmla="*/ 2028825 w 2224088"/>
              <a:gd name="connsiteY36" fmla="*/ 1047750 h 2347913"/>
              <a:gd name="connsiteX37" fmla="*/ 1971675 w 2224088"/>
              <a:gd name="connsiteY37" fmla="*/ 1223963 h 2347913"/>
              <a:gd name="connsiteX38" fmla="*/ 1919288 w 2224088"/>
              <a:gd name="connsiteY38" fmla="*/ 1366838 h 2347913"/>
              <a:gd name="connsiteX39" fmla="*/ 1857375 w 2224088"/>
              <a:gd name="connsiteY39" fmla="*/ 1471613 h 2347913"/>
              <a:gd name="connsiteX40" fmla="*/ 1776413 w 2224088"/>
              <a:gd name="connsiteY40" fmla="*/ 1509713 h 2347913"/>
              <a:gd name="connsiteX41" fmla="*/ 1738313 w 2224088"/>
              <a:gd name="connsiteY41" fmla="*/ 1543050 h 2347913"/>
              <a:gd name="connsiteX42" fmla="*/ 1619250 w 2224088"/>
              <a:gd name="connsiteY42" fmla="*/ 1804988 h 2347913"/>
              <a:gd name="connsiteX43" fmla="*/ 1538288 w 2224088"/>
              <a:gd name="connsiteY43" fmla="*/ 1885950 h 2347913"/>
              <a:gd name="connsiteX44" fmla="*/ 1585913 w 2224088"/>
              <a:gd name="connsiteY44" fmla="*/ 1962150 h 2347913"/>
              <a:gd name="connsiteX45" fmla="*/ 1666875 w 2224088"/>
              <a:gd name="connsiteY45" fmla="*/ 2195513 h 2347913"/>
              <a:gd name="connsiteX46" fmla="*/ 1481138 w 2224088"/>
              <a:gd name="connsiteY46" fmla="*/ 2195513 h 2347913"/>
              <a:gd name="connsiteX47" fmla="*/ 1371600 w 2224088"/>
              <a:gd name="connsiteY47" fmla="*/ 2200275 h 2347913"/>
              <a:gd name="connsiteX48" fmla="*/ 1157288 w 2224088"/>
              <a:gd name="connsiteY48" fmla="*/ 2262188 h 2347913"/>
              <a:gd name="connsiteX49" fmla="*/ 1019175 w 2224088"/>
              <a:gd name="connsiteY49" fmla="*/ 2276475 h 2347913"/>
              <a:gd name="connsiteX50" fmla="*/ 723900 w 2224088"/>
              <a:gd name="connsiteY50" fmla="*/ 2347913 h 2347913"/>
              <a:gd name="connsiteX51" fmla="*/ 457200 w 2224088"/>
              <a:gd name="connsiteY51" fmla="*/ 2257425 h 2347913"/>
              <a:gd name="connsiteX52" fmla="*/ 352425 w 2224088"/>
              <a:gd name="connsiteY52" fmla="*/ 2214563 h 2347913"/>
              <a:gd name="connsiteX53" fmla="*/ 123825 w 2224088"/>
              <a:gd name="connsiteY53" fmla="*/ 2157413 h 2347913"/>
              <a:gd name="connsiteX54" fmla="*/ 57150 w 2224088"/>
              <a:gd name="connsiteY54" fmla="*/ 2114550 h 2347913"/>
              <a:gd name="connsiteX55" fmla="*/ 0 w 2224088"/>
              <a:gd name="connsiteY55"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871538 w 2224088"/>
              <a:gd name="connsiteY14" fmla="*/ 442914 h 2347913"/>
              <a:gd name="connsiteX15" fmla="*/ 328613 w 2224088"/>
              <a:gd name="connsiteY15" fmla="*/ 504827 h 2347913"/>
              <a:gd name="connsiteX16" fmla="*/ 495300 w 2224088"/>
              <a:gd name="connsiteY16" fmla="*/ 252414 h 2347913"/>
              <a:gd name="connsiteX17" fmla="*/ 633412 w 2224088"/>
              <a:gd name="connsiteY17" fmla="*/ 128589 h 2347913"/>
              <a:gd name="connsiteX18" fmla="*/ 804863 w 2224088"/>
              <a:gd name="connsiteY18" fmla="*/ 100014 h 2347913"/>
              <a:gd name="connsiteX19" fmla="*/ 890588 w 2224088"/>
              <a:gd name="connsiteY19" fmla="*/ 66677 h 2347913"/>
              <a:gd name="connsiteX20" fmla="*/ 985837 w 2224088"/>
              <a:gd name="connsiteY20" fmla="*/ 33339 h 2347913"/>
              <a:gd name="connsiteX21" fmla="*/ 1123950 w 2224088"/>
              <a:gd name="connsiteY21" fmla="*/ 0 h 2347913"/>
              <a:gd name="connsiteX22" fmla="*/ 1357313 w 2224088"/>
              <a:gd name="connsiteY22" fmla="*/ 42863 h 2347913"/>
              <a:gd name="connsiteX23" fmla="*/ 1619250 w 2224088"/>
              <a:gd name="connsiteY23" fmla="*/ 219075 h 2347913"/>
              <a:gd name="connsiteX24" fmla="*/ 1709738 w 2224088"/>
              <a:gd name="connsiteY24" fmla="*/ 290513 h 2347913"/>
              <a:gd name="connsiteX25" fmla="*/ 1719263 w 2224088"/>
              <a:gd name="connsiteY25" fmla="*/ 352425 h 2347913"/>
              <a:gd name="connsiteX26" fmla="*/ 1695450 w 2224088"/>
              <a:gd name="connsiteY26" fmla="*/ 400050 h 2347913"/>
              <a:gd name="connsiteX27" fmla="*/ 1833563 w 2224088"/>
              <a:gd name="connsiteY27" fmla="*/ 395288 h 2347913"/>
              <a:gd name="connsiteX28" fmla="*/ 1976438 w 2224088"/>
              <a:gd name="connsiteY28" fmla="*/ 433388 h 2347913"/>
              <a:gd name="connsiteX29" fmla="*/ 2095500 w 2224088"/>
              <a:gd name="connsiteY29" fmla="*/ 442913 h 2347913"/>
              <a:gd name="connsiteX30" fmla="*/ 2224088 w 2224088"/>
              <a:gd name="connsiteY30" fmla="*/ 547688 h 2347913"/>
              <a:gd name="connsiteX31" fmla="*/ 2138363 w 2224088"/>
              <a:gd name="connsiteY31" fmla="*/ 633413 h 2347913"/>
              <a:gd name="connsiteX32" fmla="*/ 2114550 w 2224088"/>
              <a:gd name="connsiteY32" fmla="*/ 657225 h 2347913"/>
              <a:gd name="connsiteX33" fmla="*/ 2114550 w 2224088"/>
              <a:gd name="connsiteY33" fmla="*/ 690563 h 2347913"/>
              <a:gd name="connsiteX34" fmla="*/ 2185988 w 2224088"/>
              <a:gd name="connsiteY34" fmla="*/ 785813 h 2347913"/>
              <a:gd name="connsiteX35" fmla="*/ 2181225 w 2224088"/>
              <a:gd name="connsiteY35" fmla="*/ 852488 h 2347913"/>
              <a:gd name="connsiteX36" fmla="*/ 2071688 w 2224088"/>
              <a:gd name="connsiteY36" fmla="*/ 995363 h 2347913"/>
              <a:gd name="connsiteX37" fmla="*/ 2028825 w 2224088"/>
              <a:gd name="connsiteY37" fmla="*/ 1047750 h 2347913"/>
              <a:gd name="connsiteX38" fmla="*/ 1971675 w 2224088"/>
              <a:gd name="connsiteY38" fmla="*/ 1223963 h 2347913"/>
              <a:gd name="connsiteX39" fmla="*/ 1919288 w 2224088"/>
              <a:gd name="connsiteY39" fmla="*/ 1366838 h 2347913"/>
              <a:gd name="connsiteX40" fmla="*/ 1857375 w 2224088"/>
              <a:gd name="connsiteY40" fmla="*/ 1471613 h 2347913"/>
              <a:gd name="connsiteX41" fmla="*/ 1776413 w 2224088"/>
              <a:gd name="connsiteY41" fmla="*/ 1509713 h 2347913"/>
              <a:gd name="connsiteX42" fmla="*/ 1738313 w 2224088"/>
              <a:gd name="connsiteY42" fmla="*/ 1543050 h 2347913"/>
              <a:gd name="connsiteX43" fmla="*/ 1619250 w 2224088"/>
              <a:gd name="connsiteY43" fmla="*/ 1804988 h 2347913"/>
              <a:gd name="connsiteX44" fmla="*/ 1538288 w 2224088"/>
              <a:gd name="connsiteY44" fmla="*/ 1885950 h 2347913"/>
              <a:gd name="connsiteX45" fmla="*/ 1585913 w 2224088"/>
              <a:gd name="connsiteY45" fmla="*/ 1962150 h 2347913"/>
              <a:gd name="connsiteX46" fmla="*/ 1666875 w 2224088"/>
              <a:gd name="connsiteY46" fmla="*/ 2195513 h 2347913"/>
              <a:gd name="connsiteX47" fmla="*/ 1481138 w 2224088"/>
              <a:gd name="connsiteY47" fmla="*/ 2195513 h 2347913"/>
              <a:gd name="connsiteX48" fmla="*/ 1371600 w 2224088"/>
              <a:gd name="connsiteY48" fmla="*/ 2200275 h 2347913"/>
              <a:gd name="connsiteX49" fmla="*/ 1157288 w 2224088"/>
              <a:gd name="connsiteY49" fmla="*/ 2262188 h 2347913"/>
              <a:gd name="connsiteX50" fmla="*/ 1019175 w 2224088"/>
              <a:gd name="connsiteY50" fmla="*/ 2276475 h 2347913"/>
              <a:gd name="connsiteX51" fmla="*/ 723900 w 2224088"/>
              <a:gd name="connsiteY51" fmla="*/ 2347913 h 2347913"/>
              <a:gd name="connsiteX52" fmla="*/ 457200 w 2224088"/>
              <a:gd name="connsiteY52" fmla="*/ 2257425 h 2347913"/>
              <a:gd name="connsiteX53" fmla="*/ 352425 w 2224088"/>
              <a:gd name="connsiteY53" fmla="*/ 2214563 h 2347913"/>
              <a:gd name="connsiteX54" fmla="*/ 123825 w 2224088"/>
              <a:gd name="connsiteY54" fmla="*/ 2157413 h 2347913"/>
              <a:gd name="connsiteX55" fmla="*/ 57150 w 2224088"/>
              <a:gd name="connsiteY55" fmla="*/ 2114550 h 2347913"/>
              <a:gd name="connsiteX56" fmla="*/ 0 w 2224088"/>
              <a:gd name="connsiteY56"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261938 w 2224088"/>
              <a:gd name="connsiteY14" fmla="*/ 704852 h 2347913"/>
              <a:gd name="connsiteX15" fmla="*/ 328613 w 2224088"/>
              <a:gd name="connsiteY15" fmla="*/ 504827 h 2347913"/>
              <a:gd name="connsiteX16" fmla="*/ 495300 w 2224088"/>
              <a:gd name="connsiteY16" fmla="*/ 252414 h 2347913"/>
              <a:gd name="connsiteX17" fmla="*/ 633412 w 2224088"/>
              <a:gd name="connsiteY17" fmla="*/ 128589 h 2347913"/>
              <a:gd name="connsiteX18" fmla="*/ 804863 w 2224088"/>
              <a:gd name="connsiteY18" fmla="*/ 100014 h 2347913"/>
              <a:gd name="connsiteX19" fmla="*/ 890588 w 2224088"/>
              <a:gd name="connsiteY19" fmla="*/ 66677 h 2347913"/>
              <a:gd name="connsiteX20" fmla="*/ 985837 w 2224088"/>
              <a:gd name="connsiteY20" fmla="*/ 33339 h 2347913"/>
              <a:gd name="connsiteX21" fmla="*/ 1123950 w 2224088"/>
              <a:gd name="connsiteY21" fmla="*/ 0 h 2347913"/>
              <a:gd name="connsiteX22" fmla="*/ 1357313 w 2224088"/>
              <a:gd name="connsiteY22" fmla="*/ 42863 h 2347913"/>
              <a:gd name="connsiteX23" fmla="*/ 1619250 w 2224088"/>
              <a:gd name="connsiteY23" fmla="*/ 219075 h 2347913"/>
              <a:gd name="connsiteX24" fmla="*/ 1709738 w 2224088"/>
              <a:gd name="connsiteY24" fmla="*/ 290513 h 2347913"/>
              <a:gd name="connsiteX25" fmla="*/ 1719263 w 2224088"/>
              <a:gd name="connsiteY25" fmla="*/ 352425 h 2347913"/>
              <a:gd name="connsiteX26" fmla="*/ 1695450 w 2224088"/>
              <a:gd name="connsiteY26" fmla="*/ 400050 h 2347913"/>
              <a:gd name="connsiteX27" fmla="*/ 1833563 w 2224088"/>
              <a:gd name="connsiteY27" fmla="*/ 395288 h 2347913"/>
              <a:gd name="connsiteX28" fmla="*/ 1976438 w 2224088"/>
              <a:gd name="connsiteY28" fmla="*/ 433388 h 2347913"/>
              <a:gd name="connsiteX29" fmla="*/ 2095500 w 2224088"/>
              <a:gd name="connsiteY29" fmla="*/ 442913 h 2347913"/>
              <a:gd name="connsiteX30" fmla="*/ 2224088 w 2224088"/>
              <a:gd name="connsiteY30" fmla="*/ 547688 h 2347913"/>
              <a:gd name="connsiteX31" fmla="*/ 2138363 w 2224088"/>
              <a:gd name="connsiteY31" fmla="*/ 633413 h 2347913"/>
              <a:gd name="connsiteX32" fmla="*/ 2114550 w 2224088"/>
              <a:gd name="connsiteY32" fmla="*/ 657225 h 2347913"/>
              <a:gd name="connsiteX33" fmla="*/ 2114550 w 2224088"/>
              <a:gd name="connsiteY33" fmla="*/ 690563 h 2347913"/>
              <a:gd name="connsiteX34" fmla="*/ 2185988 w 2224088"/>
              <a:gd name="connsiteY34" fmla="*/ 785813 h 2347913"/>
              <a:gd name="connsiteX35" fmla="*/ 2181225 w 2224088"/>
              <a:gd name="connsiteY35" fmla="*/ 852488 h 2347913"/>
              <a:gd name="connsiteX36" fmla="*/ 2071688 w 2224088"/>
              <a:gd name="connsiteY36" fmla="*/ 995363 h 2347913"/>
              <a:gd name="connsiteX37" fmla="*/ 2028825 w 2224088"/>
              <a:gd name="connsiteY37" fmla="*/ 1047750 h 2347913"/>
              <a:gd name="connsiteX38" fmla="*/ 1971675 w 2224088"/>
              <a:gd name="connsiteY38" fmla="*/ 1223963 h 2347913"/>
              <a:gd name="connsiteX39" fmla="*/ 1919288 w 2224088"/>
              <a:gd name="connsiteY39" fmla="*/ 1366838 h 2347913"/>
              <a:gd name="connsiteX40" fmla="*/ 1857375 w 2224088"/>
              <a:gd name="connsiteY40" fmla="*/ 1471613 h 2347913"/>
              <a:gd name="connsiteX41" fmla="*/ 1776413 w 2224088"/>
              <a:gd name="connsiteY41" fmla="*/ 1509713 h 2347913"/>
              <a:gd name="connsiteX42" fmla="*/ 1738313 w 2224088"/>
              <a:gd name="connsiteY42" fmla="*/ 1543050 h 2347913"/>
              <a:gd name="connsiteX43" fmla="*/ 1619250 w 2224088"/>
              <a:gd name="connsiteY43" fmla="*/ 1804988 h 2347913"/>
              <a:gd name="connsiteX44" fmla="*/ 1538288 w 2224088"/>
              <a:gd name="connsiteY44" fmla="*/ 1885950 h 2347913"/>
              <a:gd name="connsiteX45" fmla="*/ 1585913 w 2224088"/>
              <a:gd name="connsiteY45" fmla="*/ 1962150 h 2347913"/>
              <a:gd name="connsiteX46" fmla="*/ 1666875 w 2224088"/>
              <a:gd name="connsiteY46" fmla="*/ 2195513 h 2347913"/>
              <a:gd name="connsiteX47" fmla="*/ 1481138 w 2224088"/>
              <a:gd name="connsiteY47" fmla="*/ 2195513 h 2347913"/>
              <a:gd name="connsiteX48" fmla="*/ 1371600 w 2224088"/>
              <a:gd name="connsiteY48" fmla="*/ 2200275 h 2347913"/>
              <a:gd name="connsiteX49" fmla="*/ 1157288 w 2224088"/>
              <a:gd name="connsiteY49" fmla="*/ 2262188 h 2347913"/>
              <a:gd name="connsiteX50" fmla="*/ 1019175 w 2224088"/>
              <a:gd name="connsiteY50" fmla="*/ 2276475 h 2347913"/>
              <a:gd name="connsiteX51" fmla="*/ 723900 w 2224088"/>
              <a:gd name="connsiteY51" fmla="*/ 2347913 h 2347913"/>
              <a:gd name="connsiteX52" fmla="*/ 457200 w 2224088"/>
              <a:gd name="connsiteY52" fmla="*/ 2257425 h 2347913"/>
              <a:gd name="connsiteX53" fmla="*/ 352425 w 2224088"/>
              <a:gd name="connsiteY53" fmla="*/ 2214563 h 2347913"/>
              <a:gd name="connsiteX54" fmla="*/ 123825 w 2224088"/>
              <a:gd name="connsiteY54" fmla="*/ 2157413 h 2347913"/>
              <a:gd name="connsiteX55" fmla="*/ 57150 w 2224088"/>
              <a:gd name="connsiteY55" fmla="*/ 2114550 h 2347913"/>
              <a:gd name="connsiteX56" fmla="*/ 0 w 2224088"/>
              <a:gd name="connsiteY56"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771525 w 2224088"/>
              <a:gd name="connsiteY14" fmla="*/ 552451 h 2347913"/>
              <a:gd name="connsiteX15" fmla="*/ 261938 w 2224088"/>
              <a:gd name="connsiteY15" fmla="*/ 704852 h 2347913"/>
              <a:gd name="connsiteX16" fmla="*/ 328613 w 2224088"/>
              <a:gd name="connsiteY16" fmla="*/ 504827 h 2347913"/>
              <a:gd name="connsiteX17" fmla="*/ 495300 w 2224088"/>
              <a:gd name="connsiteY17" fmla="*/ 252414 h 2347913"/>
              <a:gd name="connsiteX18" fmla="*/ 633412 w 2224088"/>
              <a:gd name="connsiteY18" fmla="*/ 128589 h 2347913"/>
              <a:gd name="connsiteX19" fmla="*/ 804863 w 2224088"/>
              <a:gd name="connsiteY19" fmla="*/ 100014 h 2347913"/>
              <a:gd name="connsiteX20" fmla="*/ 890588 w 2224088"/>
              <a:gd name="connsiteY20" fmla="*/ 66677 h 2347913"/>
              <a:gd name="connsiteX21" fmla="*/ 985837 w 2224088"/>
              <a:gd name="connsiteY21" fmla="*/ 33339 h 2347913"/>
              <a:gd name="connsiteX22" fmla="*/ 1123950 w 2224088"/>
              <a:gd name="connsiteY22" fmla="*/ 0 h 2347913"/>
              <a:gd name="connsiteX23" fmla="*/ 1357313 w 2224088"/>
              <a:gd name="connsiteY23" fmla="*/ 42863 h 2347913"/>
              <a:gd name="connsiteX24" fmla="*/ 1619250 w 2224088"/>
              <a:gd name="connsiteY24" fmla="*/ 219075 h 2347913"/>
              <a:gd name="connsiteX25" fmla="*/ 1709738 w 2224088"/>
              <a:gd name="connsiteY25" fmla="*/ 290513 h 2347913"/>
              <a:gd name="connsiteX26" fmla="*/ 1719263 w 2224088"/>
              <a:gd name="connsiteY26" fmla="*/ 352425 h 2347913"/>
              <a:gd name="connsiteX27" fmla="*/ 1695450 w 2224088"/>
              <a:gd name="connsiteY27" fmla="*/ 400050 h 2347913"/>
              <a:gd name="connsiteX28" fmla="*/ 1833563 w 2224088"/>
              <a:gd name="connsiteY28" fmla="*/ 395288 h 2347913"/>
              <a:gd name="connsiteX29" fmla="*/ 1976438 w 2224088"/>
              <a:gd name="connsiteY29" fmla="*/ 433388 h 2347913"/>
              <a:gd name="connsiteX30" fmla="*/ 2095500 w 2224088"/>
              <a:gd name="connsiteY30" fmla="*/ 442913 h 2347913"/>
              <a:gd name="connsiteX31" fmla="*/ 2224088 w 2224088"/>
              <a:gd name="connsiteY31" fmla="*/ 547688 h 2347913"/>
              <a:gd name="connsiteX32" fmla="*/ 2138363 w 2224088"/>
              <a:gd name="connsiteY32" fmla="*/ 633413 h 2347913"/>
              <a:gd name="connsiteX33" fmla="*/ 2114550 w 2224088"/>
              <a:gd name="connsiteY33" fmla="*/ 657225 h 2347913"/>
              <a:gd name="connsiteX34" fmla="*/ 2114550 w 2224088"/>
              <a:gd name="connsiteY34" fmla="*/ 690563 h 2347913"/>
              <a:gd name="connsiteX35" fmla="*/ 2185988 w 2224088"/>
              <a:gd name="connsiteY35" fmla="*/ 785813 h 2347913"/>
              <a:gd name="connsiteX36" fmla="*/ 2181225 w 2224088"/>
              <a:gd name="connsiteY36" fmla="*/ 852488 h 2347913"/>
              <a:gd name="connsiteX37" fmla="*/ 2071688 w 2224088"/>
              <a:gd name="connsiteY37" fmla="*/ 995363 h 2347913"/>
              <a:gd name="connsiteX38" fmla="*/ 2028825 w 2224088"/>
              <a:gd name="connsiteY38" fmla="*/ 1047750 h 2347913"/>
              <a:gd name="connsiteX39" fmla="*/ 1971675 w 2224088"/>
              <a:gd name="connsiteY39" fmla="*/ 1223963 h 2347913"/>
              <a:gd name="connsiteX40" fmla="*/ 1919288 w 2224088"/>
              <a:gd name="connsiteY40" fmla="*/ 1366838 h 2347913"/>
              <a:gd name="connsiteX41" fmla="*/ 1857375 w 2224088"/>
              <a:gd name="connsiteY41" fmla="*/ 1471613 h 2347913"/>
              <a:gd name="connsiteX42" fmla="*/ 1776413 w 2224088"/>
              <a:gd name="connsiteY42" fmla="*/ 1509713 h 2347913"/>
              <a:gd name="connsiteX43" fmla="*/ 1738313 w 2224088"/>
              <a:gd name="connsiteY43" fmla="*/ 1543050 h 2347913"/>
              <a:gd name="connsiteX44" fmla="*/ 1619250 w 2224088"/>
              <a:gd name="connsiteY44" fmla="*/ 1804988 h 2347913"/>
              <a:gd name="connsiteX45" fmla="*/ 1538288 w 2224088"/>
              <a:gd name="connsiteY45" fmla="*/ 1885950 h 2347913"/>
              <a:gd name="connsiteX46" fmla="*/ 1585913 w 2224088"/>
              <a:gd name="connsiteY46" fmla="*/ 1962150 h 2347913"/>
              <a:gd name="connsiteX47" fmla="*/ 1666875 w 2224088"/>
              <a:gd name="connsiteY47" fmla="*/ 2195513 h 2347913"/>
              <a:gd name="connsiteX48" fmla="*/ 1481138 w 2224088"/>
              <a:gd name="connsiteY48" fmla="*/ 2195513 h 2347913"/>
              <a:gd name="connsiteX49" fmla="*/ 1371600 w 2224088"/>
              <a:gd name="connsiteY49" fmla="*/ 2200275 h 2347913"/>
              <a:gd name="connsiteX50" fmla="*/ 1157288 w 2224088"/>
              <a:gd name="connsiteY50" fmla="*/ 2262188 h 2347913"/>
              <a:gd name="connsiteX51" fmla="*/ 1019175 w 2224088"/>
              <a:gd name="connsiteY51" fmla="*/ 2276475 h 2347913"/>
              <a:gd name="connsiteX52" fmla="*/ 723900 w 2224088"/>
              <a:gd name="connsiteY52" fmla="*/ 2347913 h 2347913"/>
              <a:gd name="connsiteX53" fmla="*/ 457200 w 2224088"/>
              <a:gd name="connsiteY53" fmla="*/ 2257425 h 2347913"/>
              <a:gd name="connsiteX54" fmla="*/ 352425 w 2224088"/>
              <a:gd name="connsiteY54" fmla="*/ 2214563 h 2347913"/>
              <a:gd name="connsiteX55" fmla="*/ 123825 w 2224088"/>
              <a:gd name="connsiteY55" fmla="*/ 2157413 h 2347913"/>
              <a:gd name="connsiteX56" fmla="*/ 57150 w 2224088"/>
              <a:gd name="connsiteY56" fmla="*/ 2114550 h 2347913"/>
              <a:gd name="connsiteX57" fmla="*/ 0 w 2224088"/>
              <a:gd name="connsiteY57"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257175 w 2224088"/>
              <a:gd name="connsiteY14" fmla="*/ 814388 h 2347913"/>
              <a:gd name="connsiteX15" fmla="*/ 261938 w 2224088"/>
              <a:gd name="connsiteY15" fmla="*/ 704852 h 2347913"/>
              <a:gd name="connsiteX16" fmla="*/ 328613 w 2224088"/>
              <a:gd name="connsiteY16" fmla="*/ 504827 h 2347913"/>
              <a:gd name="connsiteX17" fmla="*/ 495300 w 2224088"/>
              <a:gd name="connsiteY17" fmla="*/ 252414 h 2347913"/>
              <a:gd name="connsiteX18" fmla="*/ 633412 w 2224088"/>
              <a:gd name="connsiteY18" fmla="*/ 128589 h 2347913"/>
              <a:gd name="connsiteX19" fmla="*/ 804863 w 2224088"/>
              <a:gd name="connsiteY19" fmla="*/ 100014 h 2347913"/>
              <a:gd name="connsiteX20" fmla="*/ 890588 w 2224088"/>
              <a:gd name="connsiteY20" fmla="*/ 66677 h 2347913"/>
              <a:gd name="connsiteX21" fmla="*/ 985837 w 2224088"/>
              <a:gd name="connsiteY21" fmla="*/ 33339 h 2347913"/>
              <a:gd name="connsiteX22" fmla="*/ 1123950 w 2224088"/>
              <a:gd name="connsiteY22" fmla="*/ 0 h 2347913"/>
              <a:gd name="connsiteX23" fmla="*/ 1357313 w 2224088"/>
              <a:gd name="connsiteY23" fmla="*/ 42863 h 2347913"/>
              <a:gd name="connsiteX24" fmla="*/ 1619250 w 2224088"/>
              <a:gd name="connsiteY24" fmla="*/ 219075 h 2347913"/>
              <a:gd name="connsiteX25" fmla="*/ 1709738 w 2224088"/>
              <a:gd name="connsiteY25" fmla="*/ 290513 h 2347913"/>
              <a:gd name="connsiteX26" fmla="*/ 1719263 w 2224088"/>
              <a:gd name="connsiteY26" fmla="*/ 352425 h 2347913"/>
              <a:gd name="connsiteX27" fmla="*/ 1695450 w 2224088"/>
              <a:gd name="connsiteY27" fmla="*/ 400050 h 2347913"/>
              <a:gd name="connsiteX28" fmla="*/ 1833563 w 2224088"/>
              <a:gd name="connsiteY28" fmla="*/ 395288 h 2347913"/>
              <a:gd name="connsiteX29" fmla="*/ 1976438 w 2224088"/>
              <a:gd name="connsiteY29" fmla="*/ 433388 h 2347913"/>
              <a:gd name="connsiteX30" fmla="*/ 2095500 w 2224088"/>
              <a:gd name="connsiteY30" fmla="*/ 442913 h 2347913"/>
              <a:gd name="connsiteX31" fmla="*/ 2224088 w 2224088"/>
              <a:gd name="connsiteY31" fmla="*/ 547688 h 2347913"/>
              <a:gd name="connsiteX32" fmla="*/ 2138363 w 2224088"/>
              <a:gd name="connsiteY32" fmla="*/ 633413 h 2347913"/>
              <a:gd name="connsiteX33" fmla="*/ 2114550 w 2224088"/>
              <a:gd name="connsiteY33" fmla="*/ 657225 h 2347913"/>
              <a:gd name="connsiteX34" fmla="*/ 2114550 w 2224088"/>
              <a:gd name="connsiteY34" fmla="*/ 690563 h 2347913"/>
              <a:gd name="connsiteX35" fmla="*/ 2185988 w 2224088"/>
              <a:gd name="connsiteY35" fmla="*/ 785813 h 2347913"/>
              <a:gd name="connsiteX36" fmla="*/ 2181225 w 2224088"/>
              <a:gd name="connsiteY36" fmla="*/ 852488 h 2347913"/>
              <a:gd name="connsiteX37" fmla="*/ 2071688 w 2224088"/>
              <a:gd name="connsiteY37" fmla="*/ 995363 h 2347913"/>
              <a:gd name="connsiteX38" fmla="*/ 2028825 w 2224088"/>
              <a:gd name="connsiteY38" fmla="*/ 1047750 h 2347913"/>
              <a:gd name="connsiteX39" fmla="*/ 1971675 w 2224088"/>
              <a:gd name="connsiteY39" fmla="*/ 1223963 h 2347913"/>
              <a:gd name="connsiteX40" fmla="*/ 1919288 w 2224088"/>
              <a:gd name="connsiteY40" fmla="*/ 1366838 h 2347913"/>
              <a:gd name="connsiteX41" fmla="*/ 1857375 w 2224088"/>
              <a:gd name="connsiteY41" fmla="*/ 1471613 h 2347913"/>
              <a:gd name="connsiteX42" fmla="*/ 1776413 w 2224088"/>
              <a:gd name="connsiteY42" fmla="*/ 1509713 h 2347913"/>
              <a:gd name="connsiteX43" fmla="*/ 1738313 w 2224088"/>
              <a:gd name="connsiteY43" fmla="*/ 1543050 h 2347913"/>
              <a:gd name="connsiteX44" fmla="*/ 1619250 w 2224088"/>
              <a:gd name="connsiteY44" fmla="*/ 1804988 h 2347913"/>
              <a:gd name="connsiteX45" fmla="*/ 1538288 w 2224088"/>
              <a:gd name="connsiteY45" fmla="*/ 1885950 h 2347913"/>
              <a:gd name="connsiteX46" fmla="*/ 1585913 w 2224088"/>
              <a:gd name="connsiteY46" fmla="*/ 1962150 h 2347913"/>
              <a:gd name="connsiteX47" fmla="*/ 1666875 w 2224088"/>
              <a:gd name="connsiteY47" fmla="*/ 2195513 h 2347913"/>
              <a:gd name="connsiteX48" fmla="*/ 1481138 w 2224088"/>
              <a:gd name="connsiteY48" fmla="*/ 2195513 h 2347913"/>
              <a:gd name="connsiteX49" fmla="*/ 1371600 w 2224088"/>
              <a:gd name="connsiteY49" fmla="*/ 2200275 h 2347913"/>
              <a:gd name="connsiteX50" fmla="*/ 1157288 w 2224088"/>
              <a:gd name="connsiteY50" fmla="*/ 2262188 h 2347913"/>
              <a:gd name="connsiteX51" fmla="*/ 1019175 w 2224088"/>
              <a:gd name="connsiteY51" fmla="*/ 2276475 h 2347913"/>
              <a:gd name="connsiteX52" fmla="*/ 723900 w 2224088"/>
              <a:gd name="connsiteY52" fmla="*/ 2347913 h 2347913"/>
              <a:gd name="connsiteX53" fmla="*/ 457200 w 2224088"/>
              <a:gd name="connsiteY53" fmla="*/ 2257425 h 2347913"/>
              <a:gd name="connsiteX54" fmla="*/ 352425 w 2224088"/>
              <a:gd name="connsiteY54" fmla="*/ 2214563 h 2347913"/>
              <a:gd name="connsiteX55" fmla="*/ 123825 w 2224088"/>
              <a:gd name="connsiteY55" fmla="*/ 2157413 h 2347913"/>
              <a:gd name="connsiteX56" fmla="*/ 57150 w 2224088"/>
              <a:gd name="connsiteY56" fmla="*/ 2114550 h 2347913"/>
              <a:gd name="connsiteX57" fmla="*/ 0 w 2224088"/>
              <a:gd name="connsiteY57"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823913 w 2224088"/>
              <a:gd name="connsiteY14" fmla="*/ 590551 h 2347913"/>
              <a:gd name="connsiteX15" fmla="*/ 257175 w 2224088"/>
              <a:gd name="connsiteY15" fmla="*/ 814388 h 2347913"/>
              <a:gd name="connsiteX16" fmla="*/ 261938 w 2224088"/>
              <a:gd name="connsiteY16" fmla="*/ 704852 h 2347913"/>
              <a:gd name="connsiteX17" fmla="*/ 328613 w 2224088"/>
              <a:gd name="connsiteY17" fmla="*/ 504827 h 2347913"/>
              <a:gd name="connsiteX18" fmla="*/ 495300 w 2224088"/>
              <a:gd name="connsiteY18" fmla="*/ 252414 h 2347913"/>
              <a:gd name="connsiteX19" fmla="*/ 633412 w 2224088"/>
              <a:gd name="connsiteY19" fmla="*/ 128589 h 2347913"/>
              <a:gd name="connsiteX20" fmla="*/ 804863 w 2224088"/>
              <a:gd name="connsiteY20" fmla="*/ 100014 h 2347913"/>
              <a:gd name="connsiteX21" fmla="*/ 890588 w 2224088"/>
              <a:gd name="connsiteY21" fmla="*/ 66677 h 2347913"/>
              <a:gd name="connsiteX22" fmla="*/ 985837 w 2224088"/>
              <a:gd name="connsiteY22" fmla="*/ 33339 h 2347913"/>
              <a:gd name="connsiteX23" fmla="*/ 1123950 w 2224088"/>
              <a:gd name="connsiteY23" fmla="*/ 0 h 2347913"/>
              <a:gd name="connsiteX24" fmla="*/ 1357313 w 2224088"/>
              <a:gd name="connsiteY24" fmla="*/ 42863 h 2347913"/>
              <a:gd name="connsiteX25" fmla="*/ 1619250 w 2224088"/>
              <a:gd name="connsiteY25" fmla="*/ 219075 h 2347913"/>
              <a:gd name="connsiteX26" fmla="*/ 1709738 w 2224088"/>
              <a:gd name="connsiteY26" fmla="*/ 290513 h 2347913"/>
              <a:gd name="connsiteX27" fmla="*/ 1719263 w 2224088"/>
              <a:gd name="connsiteY27" fmla="*/ 352425 h 2347913"/>
              <a:gd name="connsiteX28" fmla="*/ 1695450 w 2224088"/>
              <a:gd name="connsiteY28" fmla="*/ 400050 h 2347913"/>
              <a:gd name="connsiteX29" fmla="*/ 1833563 w 2224088"/>
              <a:gd name="connsiteY29" fmla="*/ 395288 h 2347913"/>
              <a:gd name="connsiteX30" fmla="*/ 1976438 w 2224088"/>
              <a:gd name="connsiteY30" fmla="*/ 433388 h 2347913"/>
              <a:gd name="connsiteX31" fmla="*/ 2095500 w 2224088"/>
              <a:gd name="connsiteY31" fmla="*/ 442913 h 2347913"/>
              <a:gd name="connsiteX32" fmla="*/ 2224088 w 2224088"/>
              <a:gd name="connsiteY32" fmla="*/ 547688 h 2347913"/>
              <a:gd name="connsiteX33" fmla="*/ 2138363 w 2224088"/>
              <a:gd name="connsiteY33" fmla="*/ 633413 h 2347913"/>
              <a:gd name="connsiteX34" fmla="*/ 2114550 w 2224088"/>
              <a:gd name="connsiteY34" fmla="*/ 657225 h 2347913"/>
              <a:gd name="connsiteX35" fmla="*/ 2114550 w 2224088"/>
              <a:gd name="connsiteY35" fmla="*/ 690563 h 2347913"/>
              <a:gd name="connsiteX36" fmla="*/ 2185988 w 2224088"/>
              <a:gd name="connsiteY36" fmla="*/ 785813 h 2347913"/>
              <a:gd name="connsiteX37" fmla="*/ 2181225 w 2224088"/>
              <a:gd name="connsiteY37" fmla="*/ 852488 h 2347913"/>
              <a:gd name="connsiteX38" fmla="*/ 2071688 w 2224088"/>
              <a:gd name="connsiteY38" fmla="*/ 995363 h 2347913"/>
              <a:gd name="connsiteX39" fmla="*/ 2028825 w 2224088"/>
              <a:gd name="connsiteY39" fmla="*/ 1047750 h 2347913"/>
              <a:gd name="connsiteX40" fmla="*/ 1971675 w 2224088"/>
              <a:gd name="connsiteY40" fmla="*/ 1223963 h 2347913"/>
              <a:gd name="connsiteX41" fmla="*/ 1919288 w 2224088"/>
              <a:gd name="connsiteY41" fmla="*/ 1366838 h 2347913"/>
              <a:gd name="connsiteX42" fmla="*/ 1857375 w 2224088"/>
              <a:gd name="connsiteY42" fmla="*/ 1471613 h 2347913"/>
              <a:gd name="connsiteX43" fmla="*/ 1776413 w 2224088"/>
              <a:gd name="connsiteY43" fmla="*/ 1509713 h 2347913"/>
              <a:gd name="connsiteX44" fmla="*/ 1738313 w 2224088"/>
              <a:gd name="connsiteY44" fmla="*/ 1543050 h 2347913"/>
              <a:gd name="connsiteX45" fmla="*/ 1619250 w 2224088"/>
              <a:gd name="connsiteY45" fmla="*/ 1804988 h 2347913"/>
              <a:gd name="connsiteX46" fmla="*/ 1538288 w 2224088"/>
              <a:gd name="connsiteY46" fmla="*/ 1885950 h 2347913"/>
              <a:gd name="connsiteX47" fmla="*/ 1585913 w 2224088"/>
              <a:gd name="connsiteY47" fmla="*/ 1962150 h 2347913"/>
              <a:gd name="connsiteX48" fmla="*/ 1666875 w 2224088"/>
              <a:gd name="connsiteY48" fmla="*/ 2195513 h 2347913"/>
              <a:gd name="connsiteX49" fmla="*/ 1481138 w 2224088"/>
              <a:gd name="connsiteY49" fmla="*/ 2195513 h 2347913"/>
              <a:gd name="connsiteX50" fmla="*/ 1371600 w 2224088"/>
              <a:gd name="connsiteY50" fmla="*/ 2200275 h 2347913"/>
              <a:gd name="connsiteX51" fmla="*/ 1157288 w 2224088"/>
              <a:gd name="connsiteY51" fmla="*/ 2262188 h 2347913"/>
              <a:gd name="connsiteX52" fmla="*/ 1019175 w 2224088"/>
              <a:gd name="connsiteY52" fmla="*/ 2276475 h 2347913"/>
              <a:gd name="connsiteX53" fmla="*/ 723900 w 2224088"/>
              <a:gd name="connsiteY53" fmla="*/ 2347913 h 2347913"/>
              <a:gd name="connsiteX54" fmla="*/ 457200 w 2224088"/>
              <a:gd name="connsiteY54" fmla="*/ 2257425 h 2347913"/>
              <a:gd name="connsiteX55" fmla="*/ 352425 w 2224088"/>
              <a:gd name="connsiteY55" fmla="*/ 2214563 h 2347913"/>
              <a:gd name="connsiteX56" fmla="*/ 123825 w 2224088"/>
              <a:gd name="connsiteY56" fmla="*/ 2157413 h 2347913"/>
              <a:gd name="connsiteX57" fmla="*/ 57150 w 2224088"/>
              <a:gd name="connsiteY57" fmla="*/ 2114550 h 2347913"/>
              <a:gd name="connsiteX58" fmla="*/ 0 w 2224088"/>
              <a:gd name="connsiteY58"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295275 w 2224088"/>
              <a:gd name="connsiteY14" fmla="*/ 1019176 h 2347913"/>
              <a:gd name="connsiteX15" fmla="*/ 257175 w 2224088"/>
              <a:gd name="connsiteY15" fmla="*/ 814388 h 2347913"/>
              <a:gd name="connsiteX16" fmla="*/ 261938 w 2224088"/>
              <a:gd name="connsiteY16" fmla="*/ 704852 h 2347913"/>
              <a:gd name="connsiteX17" fmla="*/ 328613 w 2224088"/>
              <a:gd name="connsiteY17" fmla="*/ 504827 h 2347913"/>
              <a:gd name="connsiteX18" fmla="*/ 495300 w 2224088"/>
              <a:gd name="connsiteY18" fmla="*/ 252414 h 2347913"/>
              <a:gd name="connsiteX19" fmla="*/ 633412 w 2224088"/>
              <a:gd name="connsiteY19" fmla="*/ 128589 h 2347913"/>
              <a:gd name="connsiteX20" fmla="*/ 804863 w 2224088"/>
              <a:gd name="connsiteY20" fmla="*/ 100014 h 2347913"/>
              <a:gd name="connsiteX21" fmla="*/ 890588 w 2224088"/>
              <a:gd name="connsiteY21" fmla="*/ 66677 h 2347913"/>
              <a:gd name="connsiteX22" fmla="*/ 985837 w 2224088"/>
              <a:gd name="connsiteY22" fmla="*/ 33339 h 2347913"/>
              <a:gd name="connsiteX23" fmla="*/ 1123950 w 2224088"/>
              <a:gd name="connsiteY23" fmla="*/ 0 h 2347913"/>
              <a:gd name="connsiteX24" fmla="*/ 1357313 w 2224088"/>
              <a:gd name="connsiteY24" fmla="*/ 42863 h 2347913"/>
              <a:gd name="connsiteX25" fmla="*/ 1619250 w 2224088"/>
              <a:gd name="connsiteY25" fmla="*/ 219075 h 2347913"/>
              <a:gd name="connsiteX26" fmla="*/ 1709738 w 2224088"/>
              <a:gd name="connsiteY26" fmla="*/ 290513 h 2347913"/>
              <a:gd name="connsiteX27" fmla="*/ 1719263 w 2224088"/>
              <a:gd name="connsiteY27" fmla="*/ 352425 h 2347913"/>
              <a:gd name="connsiteX28" fmla="*/ 1695450 w 2224088"/>
              <a:gd name="connsiteY28" fmla="*/ 400050 h 2347913"/>
              <a:gd name="connsiteX29" fmla="*/ 1833563 w 2224088"/>
              <a:gd name="connsiteY29" fmla="*/ 395288 h 2347913"/>
              <a:gd name="connsiteX30" fmla="*/ 1976438 w 2224088"/>
              <a:gd name="connsiteY30" fmla="*/ 433388 h 2347913"/>
              <a:gd name="connsiteX31" fmla="*/ 2095500 w 2224088"/>
              <a:gd name="connsiteY31" fmla="*/ 442913 h 2347913"/>
              <a:gd name="connsiteX32" fmla="*/ 2224088 w 2224088"/>
              <a:gd name="connsiteY32" fmla="*/ 547688 h 2347913"/>
              <a:gd name="connsiteX33" fmla="*/ 2138363 w 2224088"/>
              <a:gd name="connsiteY33" fmla="*/ 633413 h 2347913"/>
              <a:gd name="connsiteX34" fmla="*/ 2114550 w 2224088"/>
              <a:gd name="connsiteY34" fmla="*/ 657225 h 2347913"/>
              <a:gd name="connsiteX35" fmla="*/ 2114550 w 2224088"/>
              <a:gd name="connsiteY35" fmla="*/ 690563 h 2347913"/>
              <a:gd name="connsiteX36" fmla="*/ 2185988 w 2224088"/>
              <a:gd name="connsiteY36" fmla="*/ 785813 h 2347913"/>
              <a:gd name="connsiteX37" fmla="*/ 2181225 w 2224088"/>
              <a:gd name="connsiteY37" fmla="*/ 852488 h 2347913"/>
              <a:gd name="connsiteX38" fmla="*/ 2071688 w 2224088"/>
              <a:gd name="connsiteY38" fmla="*/ 995363 h 2347913"/>
              <a:gd name="connsiteX39" fmla="*/ 2028825 w 2224088"/>
              <a:gd name="connsiteY39" fmla="*/ 1047750 h 2347913"/>
              <a:gd name="connsiteX40" fmla="*/ 1971675 w 2224088"/>
              <a:gd name="connsiteY40" fmla="*/ 1223963 h 2347913"/>
              <a:gd name="connsiteX41" fmla="*/ 1919288 w 2224088"/>
              <a:gd name="connsiteY41" fmla="*/ 1366838 h 2347913"/>
              <a:gd name="connsiteX42" fmla="*/ 1857375 w 2224088"/>
              <a:gd name="connsiteY42" fmla="*/ 1471613 h 2347913"/>
              <a:gd name="connsiteX43" fmla="*/ 1776413 w 2224088"/>
              <a:gd name="connsiteY43" fmla="*/ 1509713 h 2347913"/>
              <a:gd name="connsiteX44" fmla="*/ 1738313 w 2224088"/>
              <a:gd name="connsiteY44" fmla="*/ 1543050 h 2347913"/>
              <a:gd name="connsiteX45" fmla="*/ 1619250 w 2224088"/>
              <a:gd name="connsiteY45" fmla="*/ 1804988 h 2347913"/>
              <a:gd name="connsiteX46" fmla="*/ 1538288 w 2224088"/>
              <a:gd name="connsiteY46" fmla="*/ 1885950 h 2347913"/>
              <a:gd name="connsiteX47" fmla="*/ 1585913 w 2224088"/>
              <a:gd name="connsiteY47" fmla="*/ 1962150 h 2347913"/>
              <a:gd name="connsiteX48" fmla="*/ 1666875 w 2224088"/>
              <a:gd name="connsiteY48" fmla="*/ 2195513 h 2347913"/>
              <a:gd name="connsiteX49" fmla="*/ 1481138 w 2224088"/>
              <a:gd name="connsiteY49" fmla="*/ 2195513 h 2347913"/>
              <a:gd name="connsiteX50" fmla="*/ 1371600 w 2224088"/>
              <a:gd name="connsiteY50" fmla="*/ 2200275 h 2347913"/>
              <a:gd name="connsiteX51" fmla="*/ 1157288 w 2224088"/>
              <a:gd name="connsiteY51" fmla="*/ 2262188 h 2347913"/>
              <a:gd name="connsiteX52" fmla="*/ 1019175 w 2224088"/>
              <a:gd name="connsiteY52" fmla="*/ 2276475 h 2347913"/>
              <a:gd name="connsiteX53" fmla="*/ 723900 w 2224088"/>
              <a:gd name="connsiteY53" fmla="*/ 2347913 h 2347913"/>
              <a:gd name="connsiteX54" fmla="*/ 457200 w 2224088"/>
              <a:gd name="connsiteY54" fmla="*/ 2257425 h 2347913"/>
              <a:gd name="connsiteX55" fmla="*/ 352425 w 2224088"/>
              <a:gd name="connsiteY55" fmla="*/ 2214563 h 2347913"/>
              <a:gd name="connsiteX56" fmla="*/ 123825 w 2224088"/>
              <a:gd name="connsiteY56" fmla="*/ 2157413 h 2347913"/>
              <a:gd name="connsiteX57" fmla="*/ 57150 w 2224088"/>
              <a:gd name="connsiteY57" fmla="*/ 2114550 h 2347913"/>
              <a:gd name="connsiteX58" fmla="*/ 0 w 2224088"/>
              <a:gd name="connsiteY58"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909638 w 2224088"/>
              <a:gd name="connsiteY14" fmla="*/ 642939 h 2347913"/>
              <a:gd name="connsiteX15" fmla="*/ 295275 w 2224088"/>
              <a:gd name="connsiteY15" fmla="*/ 1019176 h 2347913"/>
              <a:gd name="connsiteX16" fmla="*/ 257175 w 2224088"/>
              <a:gd name="connsiteY16" fmla="*/ 814388 h 2347913"/>
              <a:gd name="connsiteX17" fmla="*/ 261938 w 2224088"/>
              <a:gd name="connsiteY17" fmla="*/ 704852 h 2347913"/>
              <a:gd name="connsiteX18" fmla="*/ 328613 w 2224088"/>
              <a:gd name="connsiteY18" fmla="*/ 504827 h 2347913"/>
              <a:gd name="connsiteX19" fmla="*/ 495300 w 2224088"/>
              <a:gd name="connsiteY19" fmla="*/ 252414 h 2347913"/>
              <a:gd name="connsiteX20" fmla="*/ 633412 w 2224088"/>
              <a:gd name="connsiteY20" fmla="*/ 128589 h 2347913"/>
              <a:gd name="connsiteX21" fmla="*/ 804863 w 2224088"/>
              <a:gd name="connsiteY21" fmla="*/ 100014 h 2347913"/>
              <a:gd name="connsiteX22" fmla="*/ 890588 w 2224088"/>
              <a:gd name="connsiteY22" fmla="*/ 66677 h 2347913"/>
              <a:gd name="connsiteX23" fmla="*/ 985837 w 2224088"/>
              <a:gd name="connsiteY23" fmla="*/ 33339 h 2347913"/>
              <a:gd name="connsiteX24" fmla="*/ 1123950 w 2224088"/>
              <a:gd name="connsiteY24" fmla="*/ 0 h 2347913"/>
              <a:gd name="connsiteX25" fmla="*/ 1357313 w 2224088"/>
              <a:gd name="connsiteY25" fmla="*/ 42863 h 2347913"/>
              <a:gd name="connsiteX26" fmla="*/ 1619250 w 2224088"/>
              <a:gd name="connsiteY26" fmla="*/ 219075 h 2347913"/>
              <a:gd name="connsiteX27" fmla="*/ 1709738 w 2224088"/>
              <a:gd name="connsiteY27" fmla="*/ 290513 h 2347913"/>
              <a:gd name="connsiteX28" fmla="*/ 1719263 w 2224088"/>
              <a:gd name="connsiteY28" fmla="*/ 352425 h 2347913"/>
              <a:gd name="connsiteX29" fmla="*/ 1695450 w 2224088"/>
              <a:gd name="connsiteY29" fmla="*/ 400050 h 2347913"/>
              <a:gd name="connsiteX30" fmla="*/ 1833563 w 2224088"/>
              <a:gd name="connsiteY30" fmla="*/ 395288 h 2347913"/>
              <a:gd name="connsiteX31" fmla="*/ 1976438 w 2224088"/>
              <a:gd name="connsiteY31" fmla="*/ 433388 h 2347913"/>
              <a:gd name="connsiteX32" fmla="*/ 2095500 w 2224088"/>
              <a:gd name="connsiteY32" fmla="*/ 442913 h 2347913"/>
              <a:gd name="connsiteX33" fmla="*/ 2224088 w 2224088"/>
              <a:gd name="connsiteY33" fmla="*/ 547688 h 2347913"/>
              <a:gd name="connsiteX34" fmla="*/ 2138363 w 2224088"/>
              <a:gd name="connsiteY34" fmla="*/ 633413 h 2347913"/>
              <a:gd name="connsiteX35" fmla="*/ 2114550 w 2224088"/>
              <a:gd name="connsiteY35" fmla="*/ 657225 h 2347913"/>
              <a:gd name="connsiteX36" fmla="*/ 2114550 w 2224088"/>
              <a:gd name="connsiteY36" fmla="*/ 690563 h 2347913"/>
              <a:gd name="connsiteX37" fmla="*/ 2185988 w 2224088"/>
              <a:gd name="connsiteY37" fmla="*/ 785813 h 2347913"/>
              <a:gd name="connsiteX38" fmla="*/ 2181225 w 2224088"/>
              <a:gd name="connsiteY38" fmla="*/ 852488 h 2347913"/>
              <a:gd name="connsiteX39" fmla="*/ 2071688 w 2224088"/>
              <a:gd name="connsiteY39" fmla="*/ 995363 h 2347913"/>
              <a:gd name="connsiteX40" fmla="*/ 2028825 w 2224088"/>
              <a:gd name="connsiteY40" fmla="*/ 1047750 h 2347913"/>
              <a:gd name="connsiteX41" fmla="*/ 1971675 w 2224088"/>
              <a:gd name="connsiteY41" fmla="*/ 1223963 h 2347913"/>
              <a:gd name="connsiteX42" fmla="*/ 1919288 w 2224088"/>
              <a:gd name="connsiteY42" fmla="*/ 1366838 h 2347913"/>
              <a:gd name="connsiteX43" fmla="*/ 1857375 w 2224088"/>
              <a:gd name="connsiteY43" fmla="*/ 1471613 h 2347913"/>
              <a:gd name="connsiteX44" fmla="*/ 1776413 w 2224088"/>
              <a:gd name="connsiteY44" fmla="*/ 1509713 h 2347913"/>
              <a:gd name="connsiteX45" fmla="*/ 1738313 w 2224088"/>
              <a:gd name="connsiteY45" fmla="*/ 1543050 h 2347913"/>
              <a:gd name="connsiteX46" fmla="*/ 1619250 w 2224088"/>
              <a:gd name="connsiteY46" fmla="*/ 1804988 h 2347913"/>
              <a:gd name="connsiteX47" fmla="*/ 1538288 w 2224088"/>
              <a:gd name="connsiteY47" fmla="*/ 1885950 h 2347913"/>
              <a:gd name="connsiteX48" fmla="*/ 1585913 w 2224088"/>
              <a:gd name="connsiteY48" fmla="*/ 1962150 h 2347913"/>
              <a:gd name="connsiteX49" fmla="*/ 1666875 w 2224088"/>
              <a:gd name="connsiteY49" fmla="*/ 2195513 h 2347913"/>
              <a:gd name="connsiteX50" fmla="*/ 1481138 w 2224088"/>
              <a:gd name="connsiteY50" fmla="*/ 2195513 h 2347913"/>
              <a:gd name="connsiteX51" fmla="*/ 1371600 w 2224088"/>
              <a:gd name="connsiteY51" fmla="*/ 2200275 h 2347913"/>
              <a:gd name="connsiteX52" fmla="*/ 1157288 w 2224088"/>
              <a:gd name="connsiteY52" fmla="*/ 2262188 h 2347913"/>
              <a:gd name="connsiteX53" fmla="*/ 1019175 w 2224088"/>
              <a:gd name="connsiteY53" fmla="*/ 2276475 h 2347913"/>
              <a:gd name="connsiteX54" fmla="*/ 723900 w 2224088"/>
              <a:gd name="connsiteY54" fmla="*/ 2347913 h 2347913"/>
              <a:gd name="connsiteX55" fmla="*/ 457200 w 2224088"/>
              <a:gd name="connsiteY55" fmla="*/ 2257425 h 2347913"/>
              <a:gd name="connsiteX56" fmla="*/ 352425 w 2224088"/>
              <a:gd name="connsiteY56" fmla="*/ 2214563 h 2347913"/>
              <a:gd name="connsiteX57" fmla="*/ 123825 w 2224088"/>
              <a:gd name="connsiteY57" fmla="*/ 2157413 h 2347913"/>
              <a:gd name="connsiteX58" fmla="*/ 57150 w 2224088"/>
              <a:gd name="connsiteY58" fmla="*/ 2114550 h 2347913"/>
              <a:gd name="connsiteX59" fmla="*/ 0 w 2224088"/>
              <a:gd name="connsiteY59"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219075 w 2224088"/>
              <a:gd name="connsiteY14" fmla="*/ 1247777 h 2347913"/>
              <a:gd name="connsiteX15" fmla="*/ 295275 w 2224088"/>
              <a:gd name="connsiteY15" fmla="*/ 1019176 h 2347913"/>
              <a:gd name="connsiteX16" fmla="*/ 257175 w 2224088"/>
              <a:gd name="connsiteY16" fmla="*/ 814388 h 2347913"/>
              <a:gd name="connsiteX17" fmla="*/ 261938 w 2224088"/>
              <a:gd name="connsiteY17" fmla="*/ 704852 h 2347913"/>
              <a:gd name="connsiteX18" fmla="*/ 328613 w 2224088"/>
              <a:gd name="connsiteY18" fmla="*/ 504827 h 2347913"/>
              <a:gd name="connsiteX19" fmla="*/ 495300 w 2224088"/>
              <a:gd name="connsiteY19" fmla="*/ 252414 h 2347913"/>
              <a:gd name="connsiteX20" fmla="*/ 633412 w 2224088"/>
              <a:gd name="connsiteY20" fmla="*/ 128589 h 2347913"/>
              <a:gd name="connsiteX21" fmla="*/ 804863 w 2224088"/>
              <a:gd name="connsiteY21" fmla="*/ 100014 h 2347913"/>
              <a:gd name="connsiteX22" fmla="*/ 890588 w 2224088"/>
              <a:gd name="connsiteY22" fmla="*/ 66677 h 2347913"/>
              <a:gd name="connsiteX23" fmla="*/ 985837 w 2224088"/>
              <a:gd name="connsiteY23" fmla="*/ 33339 h 2347913"/>
              <a:gd name="connsiteX24" fmla="*/ 1123950 w 2224088"/>
              <a:gd name="connsiteY24" fmla="*/ 0 h 2347913"/>
              <a:gd name="connsiteX25" fmla="*/ 1357313 w 2224088"/>
              <a:gd name="connsiteY25" fmla="*/ 42863 h 2347913"/>
              <a:gd name="connsiteX26" fmla="*/ 1619250 w 2224088"/>
              <a:gd name="connsiteY26" fmla="*/ 219075 h 2347913"/>
              <a:gd name="connsiteX27" fmla="*/ 1709738 w 2224088"/>
              <a:gd name="connsiteY27" fmla="*/ 290513 h 2347913"/>
              <a:gd name="connsiteX28" fmla="*/ 1719263 w 2224088"/>
              <a:gd name="connsiteY28" fmla="*/ 352425 h 2347913"/>
              <a:gd name="connsiteX29" fmla="*/ 1695450 w 2224088"/>
              <a:gd name="connsiteY29" fmla="*/ 400050 h 2347913"/>
              <a:gd name="connsiteX30" fmla="*/ 1833563 w 2224088"/>
              <a:gd name="connsiteY30" fmla="*/ 395288 h 2347913"/>
              <a:gd name="connsiteX31" fmla="*/ 1976438 w 2224088"/>
              <a:gd name="connsiteY31" fmla="*/ 433388 h 2347913"/>
              <a:gd name="connsiteX32" fmla="*/ 2095500 w 2224088"/>
              <a:gd name="connsiteY32" fmla="*/ 442913 h 2347913"/>
              <a:gd name="connsiteX33" fmla="*/ 2224088 w 2224088"/>
              <a:gd name="connsiteY33" fmla="*/ 547688 h 2347913"/>
              <a:gd name="connsiteX34" fmla="*/ 2138363 w 2224088"/>
              <a:gd name="connsiteY34" fmla="*/ 633413 h 2347913"/>
              <a:gd name="connsiteX35" fmla="*/ 2114550 w 2224088"/>
              <a:gd name="connsiteY35" fmla="*/ 657225 h 2347913"/>
              <a:gd name="connsiteX36" fmla="*/ 2114550 w 2224088"/>
              <a:gd name="connsiteY36" fmla="*/ 690563 h 2347913"/>
              <a:gd name="connsiteX37" fmla="*/ 2185988 w 2224088"/>
              <a:gd name="connsiteY37" fmla="*/ 785813 h 2347913"/>
              <a:gd name="connsiteX38" fmla="*/ 2181225 w 2224088"/>
              <a:gd name="connsiteY38" fmla="*/ 852488 h 2347913"/>
              <a:gd name="connsiteX39" fmla="*/ 2071688 w 2224088"/>
              <a:gd name="connsiteY39" fmla="*/ 995363 h 2347913"/>
              <a:gd name="connsiteX40" fmla="*/ 2028825 w 2224088"/>
              <a:gd name="connsiteY40" fmla="*/ 1047750 h 2347913"/>
              <a:gd name="connsiteX41" fmla="*/ 1971675 w 2224088"/>
              <a:gd name="connsiteY41" fmla="*/ 1223963 h 2347913"/>
              <a:gd name="connsiteX42" fmla="*/ 1919288 w 2224088"/>
              <a:gd name="connsiteY42" fmla="*/ 1366838 h 2347913"/>
              <a:gd name="connsiteX43" fmla="*/ 1857375 w 2224088"/>
              <a:gd name="connsiteY43" fmla="*/ 1471613 h 2347913"/>
              <a:gd name="connsiteX44" fmla="*/ 1776413 w 2224088"/>
              <a:gd name="connsiteY44" fmla="*/ 1509713 h 2347913"/>
              <a:gd name="connsiteX45" fmla="*/ 1738313 w 2224088"/>
              <a:gd name="connsiteY45" fmla="*/ 1543050 h 2347913"/>
              <a:gd name="connsiteX46" fmla="*/ 1619250 w 2224088"/>
              <a:gd name="connsiteY46" fmla="*/ 1804988 h 2347913"/>
              <a:gd name="connsiteX47" fmla="*/ 1538288 w 2224088"/>
              <a:gd name="connsiteY47" fmla="*/ 1885950 h 2347913"/>
              <a:gd name="connsiteX48" fmla="*/ 1585913 w 2224088"/>
              <a:gd name="connsiteY48" fmla="*/ 1962150 h 2347913"/>
              <a:gd name="connsiteX49" fmla="*/ 1666875 w 2224088"/>
              <a:gd name="connsiteY49" fmla="*/ 2195513 h 2347913"/>
              <a:gd name="connsiteX50" fmla="*/ 1481138 w 2224088"/>
              <a:gd name="connsiteY50" fmla="*/ 2195513 h 2347913"/>
              <a:gd name="connsiteX51" fmla="*/ 1371600 w 2224088"/>
              <a:gd name="connsiteY51" fmla="*/ 2200275 h 2347913"/>
              <a:gd name="connsiteX52" fmla="*/ 1157288 w 2224088"/>
              <a:gd name="connsiteY52" fmla="*/ 2262188 h 2347913"/>
              <a:gd name="connsiteX53" fmla="*/ 1019175 w 2224088"/>
              <a:gd name="connsiteY53" fmla="*/ 2276475 h 2347913"/>
              <a:gd name="connsiteX54" fmla="*/ 723900 w 2224088"/>
              <a:gd name="connsiteY54" fmla="*/ 2347913 h 2347913"/>
              <a:gd name="connsiteX55" fmla="*/ 457200 w 2224088"/>
              <a:gd name="connsiteY55" fmla="*/ 2257425 h 2347913"/>
              <a:gd name="connsiteX56" fmla="*/ 352425 w 2224088"/>
              <a:gd name="connsiteY56" fmla="*/ 2214563 h 2347913"/>
              <a:gd name="connsiteX57" fmla="*/ 123825 w 2224088"/>
              <a:gd name="connsiteY57" fmla="*/ 2157413 h 2347913"/>
              <a:gd name="connsiteX58" fmla="*/ 57150 w 2224088"/>
              <a:gd name="connsiteY58" fmla="*/ 2114550 h 2347913"/>
              <a:gd name="connsiteX59" fmla="*/ 0 w 2224088"/>
              <a:gd name="connsiteY59"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757238 w 2224088"/>
              <a:gd name="connsiteY14" fmla="*/ 828676 h 2347913"/>
              <a:gd name="connsiteX15" fmla="*/ 219075 w 2224088"/>
              <a:gd name="connsiteY15" fmla="*/ 1247777 h 2347913"/>
              <a:gd name="connsiteX16" fmla="*/ 295275 w 2224088"/>
              <a:gd name="connsiteY16" fmla="*/ 1019176 h 2347913"/>
              <a:gd name="connsiteX17" fmla="*/ 257175 w 2224088"/>
              <a:gd name="connsiteY17" fmla="*/ 814388 h 2347913"/>
              <a:gd name="connsiteX18" fmla="*/ 261938 w 2224088"/>
              <a:gd name="connsiteY18" fmla="*/ 704852 h 2347913"/>
              <a:gd name="connsiteX19" fmla="*/ 328613 w 2224088"/>
              <a:gd name="connsiteY19" fmla="*/ 504827 h 2347913"/>
              <a:gd name="connsiteX20" fmla="*/ 495300 w 2224088"/>
              <a:gd name="connsiteY20" fmla="*/ 252414 h 2347913"/>
              <a:gd name="connsiteX21" fmla="*/ 633412 w 2224088"/>
              <a:gd name="connsiteY21" fmla="*/ 128589 h 2347913"/>
              <a:gd name="connsiteX22" fmla="*/ 804863 w 2224088"/>
              <a:gd name="connsiteY22" fmla="*/ 100014 h 2347913"/>
              <a:gd name="connsiteX23" fmla="*/ 890588 w 2224088"/>
              <a:gd name="connsiteY23" fmla="*/ 66677 h 2347913"/>
              <a:gd name="connsiteX24" fmla="*/ 985837 w 2224088"/>
              <a:gd name="connsiteY24" fmla="*/ 33339 h 2347913"/>
              <a:gd name="connsiteX25" fmla="*/ 1123950 w 2224088"/>
              <a:gd name="connsiteY25" fmla="*/ 0 h 2347913"/>
              <a:gd name="connsiteX26" fmla="*/ 1357313 w 2224088"/>
              <a:gd name="connsiteY26" fmla="*/ 42863 h 2347913"/>
              <a:gd name="connsiteX27" fmla="*/ 1619250 w 2224088"/>
              <a:gd name="connsiteY27" fmla="*/ 219075 h 2347913"/>
              <a:gd name="connsiteX28" fmla="*/ 1709738 w 2224088"/>
              <a:gd name="connsiteY28" fmla="*/ 290513 h 2347913"/>
              <a:gd name="connsiteX29" fmla="*/ 1719263 w 2224088"/>
              <a:gd name="connsiteY29" fmla="*/ 352425 h 2347913"/>
              <a:gd name="connsiteX30" fmla="*/ 1695450 w 2224088"/>
              <a:gd name="connsiteY30" fmla="*/ 400050 h 2347913"/>
              <a:gd name="connsiteX31" fmla="*/ 1833563 w 2224088"/>
              <a:gd name="connsiteY31" fmla="*/ 395288 h 2347913"/>
              <a:gd name="connsiteX32" fmla="*/ 1976438 w 2224088"/>
              <a:gd name="connsiteY32" fmla="*/ 433388 h 2347913"/>
              <a:gd name="connsiteX33" fmla="*/ 2095500 w 2224088"/>
              <a:gd name="connsiteY33" fmla="*/ 442913 h 2347913"/>
              <a:gd name="connsiteX34" fmla="*/ 2224088 w 2224088"/>
              <a:gd name="connsiteY34" fmla="*/ 547688 h 2347913"/>
              <a:gd name="connsiteX35" fmla="*/ 2138363 w 2224088"/>
              <a:gd name="connsiteY35" fmla="*/ 633413 h 2347913"/>
              <a:gd name="connsiteX36" fmla="*/ 2114550 w 2224088"/>
              <a:gd name="connsiteY36" fmla="*/ 657225 h 2347913"/>
              <a:gd name="connsiteX37" fmla="*/ 2114550 w 2224088"/>
              <a:gd name="connsiteY37" fmla="*/ 690563 h 2347913"/>
              <a:gd name="connsiteX38" fmla="*/ 2185988 w 2224088"/>
              <a:gd name="connsiteY38" fmla="*/ 785813 h 2347913"/>
              <a:gd name="connsiteX39" fmla="*/ 2181225 w 2224088"/>
              <a:gd name="connsiteY39" fmla="*/ 852488 h 2347913"/>
              <a:gd name="connsiteX40" fmla="*/ 2071688 w 2224088"/>
              <a:gd name="connsiteY40" fmla="*/ 995363 h 2347913"/>
              <a:gd name="connsiteX41" fmla="*/ 2028825 w 2224088"/>
              <a:gd name="connsiteY41" fmla="*/ 1047750 h 2347913"/>
              <a:gd name="connsiteX42" fmla="*/ 1971675 w 2224088"/>
              <a:gd name="connsiteY42" fmla="*/ 1223963 h 2347913"/>
              <a:gd name="connsiteX43" fmla="*/ 1919288 w 2224088"/>
              <a:gd name="connsiteY43" fmla="*/ 1366838 h 2347913"/>
              <a:gd name="connsiteX44" fmla="*/ 1857375 w 2224088"/>
              <a:gd name="connsiteY44" fmla="*/ 1471613 h 2347913"/>
              <a:gd name="connsiteX45" fmla="*/ 1776413 w 2224088"/>
              <a:gd name="connsiteY45" fmla="*/ 1509713 h 2347913"/>
              <a:gd name="connsiteX46" fmla="*/ 1738313 w 2224088"/>
              <a:gd name="connsiteY46" fmla="*/ 1543050 h 2347913"/>
              <a:gd name="connsiteX47" fmla="*/ 1619250 w 2224088"/>
              <a:gd name="connsiteY47" fmla="*/ 1804988 h 2347913"/>
              <a:gd name="connsiteX48" fmla="*/ 1538288 w 2224088"/>
              <a:gd name="connsiteY48" fmla="*/ 1885950 h 2347913"/>
              <a:gd name="connsiteX49" fmla="*/ 1585913 w 2224088"/>
              <a:gd name="connsiteY49" fmla="*/ 1962150 h 2347913"/>
              <a:gd name="connsiteX50" fmla="*/ 1666875 w 2224088"/>
              <a:gd name="connsiteY50" fmla="*/ 2195513 h 2347913"/>
              <a:gd name="connsiteX51" fmla="*/ 1481138 w 2224088"/>
              <a:gd name="connsiteY51" fmla="*/ 2195513 h 2347913"/>
              <a:gd name="connsiteX52" fmla="*/ 1371600 w 2224088"/>
              <a:gd name="connsiteY52" fmla="*/ 2200275 h 2347913"/>
              <a:gd name="connsiteX53" fmla="*/ 1157288 w 2224088"/>
              <a:gd name="connsiteY53" fmla="*/ 2262188 h 2347913"/>
              <a:gd name="connsiteX54" fmla="*/ 1019175 w 2224088"/>
              <a:gd name="connsiteY54" fmla="*/ 2276475 h 2347913"/>
              <a:gd name="connsiteX55" fmla="*/ 723900 w 2224088"/>
              <a:gd name="connsiteY55" fmla="*/ 2347913 h 2347913"/>
              <a:gd name="connsiteX56" fmla="*/ 457200 w 2224088"/>
              <a:gd name="connsiteY56" fmla="*/ 2257425 h 2347913"/>
              <a:gd name="connsiteX57" fmla="*/ 352425 w 2224088"/>
              <a:gd name="connsiteY57" fmla="*/ 2214563 h 2347913"/>
              <a:gd name="connsiteX58" fmla="*/ 123825 w 2224088"/>
              <a:gd name="connsiteY58" fmla="*/ 2157413 h 2347913"/>
              <a:gd name="connsiteX59" fmla="*/ 57150 w 2224088"/>
              <a:gd name="connsiteY59" fmla="*/ 2114550 h 2347913"/>
              <a:gd name="connsiteX60" fmla="*/ 0 w 2224088"/>
              <a:gd name="connsiteY60"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476250 w 2224088"/>
              <a:gd name="connsiteY14" fmla="*/ 1290639 h 2347913"/>
              <a:gd name="connsiteX15" fmla="*/ 219075 w 2224088"/>
              <a:gd name="connsiteY15" fmla="*/ 1247777 h 2347913"/>
              <a:gd name="connsiteX16" fmla="*/ 295275 w 2224088"/>
              <a:gd name="connsiteY16" fmla="*/ 1019176 h 2347913"/>
              <a:gd name="connsiteX17" fmla="*/ 257175 w 2224088"/>
              <a:gd name="connsiteY17" fmla="*/ 814388 h 2347913"/>
              <a:gd name="connsiteX18" fmla="*/ 261938 w 2224088"/>
              <a:gd name="connsiteY18" fmla="*/ 704852 h 2347913"/>
              <a:gd name="connsiteX19" fmla="*/ 328613 w 2224088"/>
              <a:gd name="connsiteY19" fmla="*/ 504827 h 2347913"/>
              <a:gd name="connsiteX20" fmla="*/ 495300 w 2224088"/>
              <a:gd name="connsiteY20" fmla="*/ 252414 h 2347913"/>
              <a:gd name="connsiteX21" fmla="*/ 633412 w 2224088"/>
              <a:gd name="connsiteY21" fmla="*/ 128589 h 2347913"/>
              <a:gd name="connsiteX22" fmla="*/ 804863 w 2224088"/>
              <a:gd name="connsiteY22" fmla="*/ 100014 h 2347913"/>
              <a:gd name="connsiteX23" fmla="*/ 890588 w 2224088"/>
              <a:gd name="connsiteY23" fmla="*/ 66677 h 2347913"/>
              <a:gd name="connsiteX24" fmla="*/ 985837 w 2224088"/>
              <a:gd name="connsiteY24" fmla="*/ 33339 h 2347913"/>
              <a:gd name="connsiteX25" fmla="*/ 1123950 w 2224088"/>
              <a:gd name="connsiteY25" fmla="*/ 0 h 2347913"/>
              <a:gd name="connsiteX26" fmla="*/ 1357313 w 2224088"/>
              <a:gd name="connsiteY26" fmla="*/ 42863 h 2347913"/>
              <a:gd name="connsiteX27" fmla="*/ 1619250 w 2224088"/>
              <a:gd name="connsiteY27" fmla="*/ 219075 h 2347913"/>
              <a:gd name="connsiteX28" fmla="*/ 1709738 w 2224088"/>
              <a:gd name="connsiteY28" fmla="*/ 290513 h 2347913"/>
              <a:gd name="connsiteX29" fmla="*/ 1719263 w 2224088"/>
              <a:gd name="connsiteY29" fmla="*/ 352425 h 2347913"/>
              <a:gd name="connsiteX30" fmla="*/ 1695450 w 2224088"/>
              <a:gd name="connsiteY30" fmla="*/ 400050 h 2347913"/>
              <a:gd name="connsiteX31" fmla="*/ 1833563 w 2224088"/>
              <a:gd name="connsiteY31" fmla="*/ 395288 h 2347913"/>
              <a:gd name="connsiteX32" fmla="*/ 1976438 w 2224088"/>
              <a:gd name="connsiteY32" fmla="*/ 433388 h 2347913"/>
              <a:gd name="connsiteX33" fmla="*/ 2095500 w 2224088"/>
              <a:gd name="connsiteY33" fmla="*/ 442913 h 2347913"/>
              <a:gd name="connsiteX34" fmla="*/ 2224088 w 2224088"/>
              <a:gd name="connsiteY34" fmla="*/ 547688 h 2347913"/>
              <a:gd name="connsiteX35" fmla="*/ 2138363 w 2224088"/>
              <a:gd name="connsiteY35" fmla="*/ 633413 h 2347913"/>
              <a:gd name="connsiteX36" fmla="*/ 2114550 w 2224088"/>
              <a:gd name="connsiteY36" fmla="*/ 657225 h 2347913"/>
              <a:gd name="connsiteX37" fmla="*/ 2114550 w 2224088"/>
              <a:gd name="connsiteY37" fmla="*/ 690563 h 2347913"/>
              <a:gd name="connsiteX38" fmla="*/ 2185988 w 2224088"/>
              <a:gd name="connsiteY38" fmla="*/ 785813 h 2347913"/>
              <a:gd name="connsiteX39" fmla="*/ 2181225 w 2224088"/>
              <a:gd name="connsiteY39" fmla="*/ 852488 h 2347913"/>
              <a:gd name="connsiteX40" fmla="*/ 2071688 w 2224088"/>
              <a:gd name="connsiteY40" fmla="*/ 995363 h 2347913"/>
              <a:gd name="connsiteX41" fmla="*/ 2028825 w 2224088"/>
              <a:gd name="connsiteY41" fmla="*/ 1047750 h 2347913"/>
              <a:gd name="connsiteX42" fmla="*/ 1971675 w 2224088"/>
              <a:gd name="connsiteY42" fmla="*/ 1223963 h 2347913"/>
              <a:gd name="connsiteX43" fmla="*/ 1919288 w 2224088"/>
              <a:gd name="connsiteY43" fmla="*/ 1366838 h 2347913"/>
              <a:gd name="connsiteX44" fmla="*/ 1857375 w 2224088"/>
              <a:gd name="connsiteY44" fmla="*/ 1471613 h 2347913"/>
              <a:gd name="connsiteX45" fmla="*/ 1776413 w 2224088"/>
              <a:gd name="connsiteY45" fmla="*/ 1509713 h 2347913"/>
              <a:gd name="connsiteX46" fmla="*/ 1738313 w 2224088"/>
              <a:gd name="connsiteY46" fmla="*/ 1543050 h 2347913"/>
              <a:gd name="connsiteX47" fmla="*/ 1619250 w 2224088"/>
              <a:gd name="connsiteY47" fmla="*/ 1804988 h 2347913"/>
              <a:gd name="connsiteX48" fmla="*/ 1538288 w 2224088"/>
              <a:gd name="connsiteY48" fmla="*/ 1885950 h 2347913"/>
              <a:gd name="connsiteX49" fmla="*/ 1585913 w 2224088"/>
              <a:gd name="connsiteY49" fmla="*/ 1962150 h 2347913"/>
              <a:gd name="connsiteX50" fmla="*/ 1666875 w 2224088"/>
              <a:gd name="connsiteY50" fmla="*/ 2195513 h 2347913"/>
              <a:gd name="connsiteX51" fmla="*/ 1481138 w 2224088"/>
              <a:gd name="connsiteY51" fmla="*/ 2195513 h 2347913"/>
              <a:gd name="connsiteX52" fmla="*/ 1371600 w 2224088"/>
              <a:gd name="connsiteY52" fmla="*/ 2200275 h 2347913"/>
              <a:gd name="connsiteX53" fmla="*/ 1157288 w 2224088"/>
              <a:gd name="connsiteY53" fmla="*/ 2262188 h 2347913"/>
              <a:gd name="connsiteX54" fmla="*/ 1019175 w 2224088"/>
              <a:gd name="connsiteY54" fmla="*/ 2276475 h 2347913"/>
              <a:gd name="connsiteX55" fmla="*/ 723900 w 2224088"/>
              <a:gd name="connsiteY55" fmla="*/ 2347913 h 2347913"/>
              <a:gd name="connsiteX56" fmla="*/ 457200 w 2224088"/>
              <a:gd name="connsiteY56" fmla="*/ 2257425 h 2347913"/>
              <a:gd name="connsiteX57" fmla="*/ 352425 w 2224088"/>
              <a:gd name="connsiteY57" fmla="*/ 2214563 h 2347913"/>
              <a:gd name="connsiteX58" fmla="*/ 123825 w 2224088"/>
              <a:gd name="connsiteY58" fmla="*/ 2157413 h 2347913"/>
              <a:gd name="connsiteX59" fmla="*/ 57150 w 2224088"/>
              <a:gd name="connsiteY59" fmla="*/ 2114550 h 2347913"/>
              <a:gd name="connsiteX60" fmla="*/ 0 w 2224088"/>
              <a:gd name="connsiteY60"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842963 w 2224088"/>
              <a:gd name="connsiteY14" fmla="*/ 900114 h 2347913"/>
              <a:gd name="connsiteX15" fmla="*/ 476250 w 2224088"/>
              <a:gd name="connsiteY15" fmla="*/ 1290639 h 2347913"/>
              <a:gd name="connsiteX16" fmla="*/ 219075 w 2224088"/>
              <a:gd name="connsiteY16" fmla="*/ 1247777 h 2347913"/>
              <a:gd name="connsiteX17" fmla="*/ 295275 w 2224088"/>
              <a:gd name="connsiteY17" fmla="*/ 1019176 h 2347913"/>
              <a:gd name="connsiteX18" fmla="*/ 257175 w 2224088"/>
              <a:gd name="connsiteY18" fmla="*/ 814388 h 2347913"/>
              <a:gd name="connsiteX19" fmla="*/ 261938 w 2224088"/>
              <a:gd name="connsiteY19" fmla="*/ 704852 h 2347913"/>
              <a:gd name="connsiteX20" fmla="*/ 328613 w 2224088"/>
              <a:gd name="connsiteY20" fmla="*/ 504827 h 2347913"/>
              <a:gd name="connsiteX21" fmla="*/ 495300 w 2224088"/>
              <a:gd name="connsiteY21" fmla="*/ 252414 h 2347913"/>
              <a:gd name="connsiteX22" fmla="*/ 633412 w 2224088"/>
              <a:gd name="connsiteY22" fmla="*/ 128589 h 2347913"/>
              <a:gd name="connsiteX23" fmla="*/ 804863 w 2224088"/>
              <a:gd name="connsiteY23" fmla="*/ 100014 h 2347913"/>
              <a:gd name="connsiteX24" fmla="*/ 890588 w 2224088"/>
              <a:gd name="connsiteY24" fmla="*/ 66677 h 2347913"/>
              <a:gd name="connsiteX25" fmla="*/ 985837 w 2224088"/>
              <a:gd name="connsiteY25" fmla="*/ 33339 h 2347913"/>
              <a:gd name="connsiteX26" fmla="*/ 1123950 w 2224088"/>
              <a:gd name="connsiteY26" fmla="*/ 0 h 2347913"/>
              <a:gd name="connsiteX27" fmla="*/ 1357313 w 2224088"/>
              <a:gd name="connsiteY27" fmla="*/ 42863 h 2347913"/>
              <a:gd name="connsiteX28" fmla="*/ 1619250 w 2224088"/>
              <a:gd name="connsiteY28" fmla="*/ 219075 h 2347913"/>
              <a:gd name="connsiteX29" fmla="*/ 1709738 w 2224088"/>
              <a:gd name="connsiteY29" fmla="*/ 290513 h 2347913"/>
              <a:gd name="connsiteX30" fmla="*/ 1719263 w 2224088"/>
              <a:gd name="connsiteY30" fmla="*/ 352425 h 2347913"/>
              <a:gd name="connsiteX31" fmla="*/ 1695450 w 2224088"/>
              <a:gd name="connsiteY31" fmla="*/ 400050 h 2347913"/>
              <a:gd name="connsiteX32" fmla="*/ 1833563 w 2224088"/>
              <a:gd name="connsiteY32" fmla="*/ 395288 h 2347913"/>
              <a:gd name="connsiteX33" fmla="*/ 1976438 w 2224088"/>
              <a:gd name="connsiteY33" fmla="*/ 433388 h 2347913"/>
              <a:gd name="connsiteX34" fmla="*/ 2095500 w 2224088"/>
              <a:gd name="connsiteY34" fmla="*/ 442913 h 2347913"/>
              <a:gd name="connsiteX35" fmla="*/ 2224088 w 2224088"/>
              <a:gd name="connsiteY35" fmla="*/ 547688 h 2347913"/>
              <a:gd name="connsiteX36" fmla="*/ 2138363 w 2224088"/>
              <a:gd name="connsiteY36" fmla="*/ 633413 h 2347913"/>
              <a:gd name="connsiteX37" fmla="*/ 2114550 w 2224088"/>
              <a:gd name="connsiteY37" fmla="*/ 657225 h 2347913"/>
              <a:gd name="connsiteX38" fmla="*/ 2114550 w 2224088"/>
              <a:gd name="connsiteY38" fmla="*/ 690563 h 2347913"/>
              <a:gd name="connsiteX39" fmla="*/ 2185988 w 2224088"/>
              <a:gd name="connsiteY39" fmla="*/ 785813 h 2347913"/>
              <a:gd name="connsiteX40" fmla="*/ 2181225 w 2224088"/>
              <a:gd name="connsiteY40" fmla="*/ 852488 h 2347913"/>
              <a:gd name="connsiteX41" fmla="*/ 2071688 w 2224088"/>
              <a:gd name="connsiteY41" fmla="*/ 995363 h 2347913"/>
              <a:gd name="connsiteX42" fmla="*/ 2028825 w 2224088"/>
              <a:gd name="connsiteY42" fmla="*/ 1047750 h 2347913"/>
              <a:gd name="connsiteX43" fmla="*/ 1971675 w 2224088"/>
              <a:gd name="connsiteY43" fmla="*/ 1223963 h 2347913"/>
              <a:gd name="connsiteX44" fmla="*/ 1919288 w 2224088"/>
              <a:gd name="connsiteY44" fmla="*/ 1366838 h 2347913"/>
              <a:gd name="connsiteX45" fmla="*/ 1857375 w 2224088"/>
              <a:gd name="connsiteY45" fmla="*/ 1471613 h 2347913"/>
              <a:gd name="connsiteX46" fmla="*/ 1776413 w 2224088"/>
              <a:gd name="connsiteY46" fmla="*/ 1509713 h 2347913"/>
              <a:gd name="connsiteX47" fmla="*/ 1738313 w 2224088"/>
              <a:gd name="connsiteY47" fmla="*/ 1543050 h 2347913"/>
              <a:gd name="connsiteX48" fmla="*/ 1619250 w 2224088"/>
              <a:gd name="connsiteY48" fmla="*/ 1804988 h 2347913"/>
              <a:gd name="connsiteX49" fmla="*/ 1538288 w 2224088"/>
              <a:gd name="connsiteY49" fmla="*/ 1885950 h 2347913"/>
              <a:gd name="connsiteX50" fmla="*/ 1585913 w 2224088"/>
              <a:gd name="connsiteY50" fmla="*/ 1962150 h 2347913"/>
              <a:gd name="connsiteX51" fmla="*/ 1666875 w 2224088"/>
              <a:gd name="connsiteY51" fmla="*/ 2195513 h 2347913"/>
              <a:gd name="connsiteX52" fmla="*/ 1481138 w 2224088"/>
              <a:gd name="connsiteY52" fmla="*/ 2195513 h 2347913"/>
              <a:gd name="connsiteX53" fmla="*/ 1371600 w 2224088"/>
              <a:gd name="connsiteY53" fmla="*/ 2200275 h 2347913"/>
              <a:gd name="connsiteX54" fmla="*/ 1157288 w 2224088"/>
              <a:gd name="connsiteY54" fmla="*/ 2262188 h 2347913"/>
              <a:gd name="connsiteX55" fmla="*/ 1019175 w 2224088"/>
              <a:gd name="connsiteY55" fmla="*/ 2276475 h 2347913"/>
              <a:gd name="connsiteX56" fmla="*/ 723900 w 2224088"/>
              <a:gd name="connsiteY56" fmla="*/ 2347913 h 2347913"/>
              <a:gd name="connsiteX57" fmla="*/ 457200 w 2224088"/>
              <a:gd name="connsiteY57" fmla="*/ 2257425 h 2347913"/>
              <a:gd name="connsiteX58" fmla="*/ 352425 w 2224088"/>
              <a:gd name="connsiteY58" fmla="*/ 2214563 h 2347913"/>
              <a:gd name="connsiteX59" fmla="*/ 123825 w 2224088"/>
              <a:gd name="connsiteY59" fmla="*/ 2157413 h 2347913"/>
              <a:gd name="connsiteX60" fmla="*/ 57150 w 2224088"/>
              <a:gd name="connsiteY60" fmla="*/ 2114550 h 2347913"/>
              <a:gd name="connsiteX61" fmla="*/ 0 w 2224088"/>
              <a:gd name="connsiteY61"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590551 w 2224088"/>
              <a:gd name="connsiteY14" fmla="*/ 1252539 h 2347913"/>
              <a:gd name="connsiteX15" fmla="*/ 476250 w 2224088"/>
              <a:gd name="connsiteY15" fmla="*/ 1290639 h 2347913"/>
              <a:gd name="connsiteX16" fmla="*/ 219075 w 2224088"/>
              <a:gd name="connsiteY16" fmla="*/ 1247777 h 2347913"/>
              <a:gd name="connsiteX17" fmla="*/ 295275 w 2224088"/>
              <a:gd name="connsiteY17" fmla="*/ 1019176 h 2347913"/>
              <a:gd name="connsiteX18" fmla="*/ 257175 w 2224088"/>
              <a:gd name="connsiteY18" fmla="*/ 814388 h 2347913"/>
              <a:gd name="connsiteX19" fmla="*/ 261938 w 2224088"/>
              <a:gd name="connsiteY19" fmla="*/ 704852 h 2347913"/>
              <a:gd name="connsiteX20" fmla="*/ 328613 w 2224088"/>
              <a:gd name="connsiteY20" fmla="*/ 504827 h 2347913"/>
              <a:gd name="connsiteX21" fmla="*/ 495300 w 2224088"/>
              <a:gd name="connsiteY21" fmla="*/ 252414 h 2347913"/>
              <a:gd name="connsiteX22" fmla="*/ 633412 w 2224088"/>
              <a:gd name="connsiteY22" fmla="*/ 128589 h 2347913"/>
              <a:gd name="connsiteX23" fmla="*/ 804863 w 2224088"/>
              <a:gd name="connsiteY23" fmla="*/ 100014 h 2347913"/>
              <a:gd name="connsiteX24" fmla="*/ 890588 w 2224088"/>
              <a:gd name="connsiteY24" fmla="*/ 66677 h 2347913"/>
              <a:gd name="connsiteX25" fmla="*/ 985837 w 2224088"/>
              <a:gd name="connsiteY25" fmla="*/ 33339 h 2347913"/>
              <a:gd name="connsiteX26" fmla="*/ 1123950 w 2224088"/>
              <a:gd name="connsiteY26" fmla="*/ 0 h 2347913"/>
              <a:gd name="connsiteX27" fmla="*/ 1357313 w 2224088"/>
              <a:gd name="connsiteY27" fmla="*/ 42863 h 2347913"/>
              <a:gd name="connsiteX28" fmla="*/ 1619250 w 2224088"/>
              <a:gd name="connsiteY28" fmla="*/ 219075 h 2347913"/>
              <a:gd name="connsiteX29" fmla="*/ 1709738 w 2224088"/>
              <a:gd name="connsiteY29" fmla="*/ 290513 h 2347913"/>
              <a:gd name="connsiteX30" fmla="*/ 1719263 w 2224088"/>
              <a:gd name="connsiteY30" fmla="*/ 352425 h 2347913"/>
              <a:gd name="connsiteX31" fmla="*/ 1695450 w 2224088"/>
              <a:gd name="connsiteY31" fmla="*/ 400050 h 2347913"/>
              <a:gd name="connsiteX32" fmla="*/ 1833563 w 2224088"/>
              <a:gd name="connsiteY32" fmla="*/ 395288 h 2347913"/>
              <a:gd name="connsiteX33" fmla="*/ 1976438 w 2224088"/>
              <a:gd name="connsiteY33" fmla="*/ 433388 h 2347913"/>
              <a:gd name="connsiteX34" fmla="*/ 2095500 w 2224088"/>
              <a:gd name="connsiteY34" fmla="*/ 442913 h 2347913"/>
              <a:gd name="connsiteX35" fmla="*/ 2224088 w 2224088"/>
              <a:gd name="connsiteY35" fmla="*/ 547688 h 2347913"/>
              <a:gd name="connsiteX36" fmla="*/ 2138363 w 2224088"/>
              <a:gd name="connsiteY36" fmla="*/ 633413 h 2347913"/>
              <a:gd name="connsiteX37" fmla="*/ 2114550 w 2224088"/>
              <a:gd name="connsiteY37" fmla="*/ 657225 h 2347913"/>
              <a:gd name="connsiteX38" fmla="*/ 2114550 w 2224088"/>
              <a:gd name="connsiteY38" fmla="*/ 690563 h 2347913"/>
              <a:gd name="connsiteX39" fmla="*/ 2185988 w 2224088"/>
              <a:gd name="connsiteY39" fmla="*/ 785813 h 2347913"/>
              <a:gd name="connsiteX40" fmla="*/ 2181225 w 2224088"/>
              <a:gd name="connsiteY40" fmla="*/ 852488 h 2347913"/>
              <a:gd name="connsiteX41" fmla="*/ 2071688 w 2224088"/>
              <a:gd name="connsiteY41" fmla="*/ 995363 h 2347913"/>
              <a:gd name="connsiteX42" fmla="*/ 2028825 w 2224088"/>
              <a:gd name="connsiteY42" fmla="*/ 1047750 h 2347913"/>
              <a:gd name="connsiteX43" fmla="*/ 1971675 w 2224088"/>
              <a:gd name="connsiteY43" fmla="*/ 1223963 h 2347913"/>
              <a:gd name="connsiteX44" fmla="*/ 1919288 w 2224088"/>
              <a:gd name="connsiteY44" fmla="*/ 1366838 h 2347913"/>
              <a:gd name="connsiteX45" fmla="*/ 1857375 w 2224088"/>
              <a:gd name="connsiteY45" fmla="*/ 1471613 h 2347913"/>
              <a:gd name="connsiteX46" fmla="*/ 1776413 w 2224088"/>
              <a:gd name="connsiteY46" fmla="*/ 1509713 h 2347913"/>
              <a:gd name="connsiteX47" fmla="*/ 1738313 w 2224088"/>
              <a:gd name="connsiteY47" fmla="*/ 1543050 h 2347913"/>
              <a:gd name="connsiteX48" fmla="*/ 1619250 w 2224088"/>
              <a:gd name="connsiteY48" fmla="*/ 1804988 h 2347913"/>
              <a:gd name="connsiteX49" fmla="*/ 1538288 w 2224088"/>
              <a:gd name="connsiteY49" fmla="*/ 1885950 h 2347913"/>
              <a:gd name="connsiteX50" fmla="*/ 1585913 w 2224088"/>
              <a:gd name="connsiteY50" fmla="*/ 1962150 h 2347913"/>
              <a:gd name="connsiteX51" fmla="*/ 1666875 w 2224088"/>
              <a:gd name="connsiteY51" fmla="*/ 2195513 h 2347913"/>
              <a:gd name="connsiteX52" fmla="*/ 1481138 w 2224088"/>
              <a:gd name="connsiteY52" fmla="*/ 2195513 h 2347913"/>
              <a:gd name="connsiteX53" fmla="*/ 1371600 w 2224088"/>
              <a:gd name="connsiteY53" fmla="*/ 2200275 h 2347913"/>
              <a:gd name="connsiteX54" fmla="*/ 1157288 w 2224088"/>
              <a:gd name="connsiteY54" fmla="*/ 2262188 h 2347913"/>
              <a:gd name="connsiteX55" fmla="*/ 1019175 w 2224088"/>
              <a:gd name="connsiteY55" fmla="*/ 2276475 h 2347913"/>
              <a:gd name="connsiteX56" fmla="*/ 723900 w 2224088"/>
              <a:gd name="connsiteY56" fmla="*/ 2347913 h 2347913"/>
              <a:gd name="connsiteX57" fmla="*/ 457200 w 2224088"/>
              <a:gd name="connsiteY57" fmla="*/ 2257425 h 2347913"/>
              <a:gd name="connsiteX58" fmla="*/ 352425 w 2224088"/>
              <a:gd name="connsiteY58" fmla="*/ 2214563 h 2347913"/>
              <a:gd name="connsiteX59" fmla="*/ 123825 w 2224088"/>
              <a:gd name="connsiteY59" fmla="*/ 2157413 h 2347913"/>
              <a:gd name="connsiteX60" fmla="*/ 57150 w 2224088"/>
              <a:gd name="connsiteY60" fmla="*/ 2114550 h 2347913"/>
              <a:gd name="connsiteX61" fmla="*/ 0 w 2224088"/>
              <a:gd name="connsiteY61"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938213 w 2224088"/>
              <a:gd name="connsiteY14" fmla="*/ 842964 h 2347913"/>
              <a:gd name="connsiteX15" fmla="*/ 590551 w 2224088"/>
              <a:gd name="connsiteY15" fmla="*/ 1252539 h 2347913"/>
              <a:gd name="connsiteX16" fmla="*/ 476250 w 2224088"/>
              <a:gd name="connsiteY16" fmla="*/ 1290639 h 2347913"/>
              <a:gd name="connsiteX17" fmla="*/ 219075 w 2224088"/>
              <a:gd name="connsiteY17" fmla="*/ 1247777 h 2347913"/>
              <a:gd name="connsiteX18" fmla="*/ 295275 w 2224088"/>
              <a:gd name="connsiteY18" fmla="*/ 1019176 h 2347913"/>
              <a:gd name="connsiteX19" fmla="*/ 257175 w 2224088"/>
              <a:gd name="connsiteY19" fmla="*/ 814388 h 2347913"/>
              <a:gd name="connsiteX20" fmla="*/ 261938 w 2224088"/>
              <a:gd name="connsiteY20" fmla="*/ 704852 h 2347913"/>
              <a:gd name="connsiteX21" fmla="*/ 328613 w 2224088"/>
              <a:gd name="connsiteY21" fmla="*/ 504827 h 2347913"/>
              <a:gd name="connsiteX22" fmla="*/ 495300 w 2224088"/>
              <a:gd name="connsiteY22" fmla="*/ 252414 h 2347913"/>
              <a:gd name="connsiteX23" fmla="*/ 633412 w 2224088"/>
              <a:gd name="connsiteY23" fmla="*/ 128589 h 2347913"/>
              <a:gd name="connsiteX24" fmla="*/ 804863 w 2224088"/>
              <a:gd name="connsiteY24" fmla="*/ 100014 h 2347913"/>
              <a:gd name="connsiteX25" fmla="*/ 890588 w 2224088"/>
              <a:gd name="connsiteY25" fmla="*/ 66677 h 2347913"/>
              <a:gd name="connsiteX26" fmla="*/ 985837 w 2224088"/>
              <a:gd name="connsiteY26" fmla="*/ 33339 h 2347913"/>
              <a:gd name="connsiteX27" fmla="*/ 1123950 w 2224088"/>
              <a:gd name="connsiteY27" fmla="*/ 0 h 2347913"/>
              <a:gd name="connsiteX28" fmla="*/ 1357313 w 2224088"/>
              <a:gd name="connsiteY28" fmla="*/ 42863 h 2347913"/>
              <a:gd name="connsiteX29" fmla="*/ 1619250 w 2224088"/>
              <a:gd name="connsiteY29" fmla="*/ 219075 h 2347913"/>
              <a:gd name="connsiteX30" fmla="*/ 1709738 w 2224088"/>
              <a:gd name="connsiteY30" fmla="*/ 290513 h 2347913"/>
              <a:gd name="connsiteX31" fmla="*/ 1719263 w 2224088"/>
              <a:gd name="connsiteY31" fmla="*/ 352425 h 2347913"/>
              <a:gd name="connsiteX32" fmla="*/ 1695450 w 2224088"/>
              <a:gd name="connsiteY32" fmla="*/ 400050 h 2347913"/>
              <a:gd name="connsiteX33" fmla="*/ 1833563 w 2224088"/>
              <a:gd name="connsiteY33" fmla="*/ 395288 h 2347913"/>
              <a:gd name="connsiteX34" fmla="*/ 1976438 w 2224088"/>
              <a:gd name="connsiteY34" fmla="*/ 433388 h 2347913"/>
              <a:gd name="connsiteX35" fmla="*/ 2095500 w 2224088"/>
              <a:gd name="connsiteY35" fmla="*/ 442913 h 2347913"/>
              <a:gd name="connsiteX36" fmla="*/ 2224088 w 2224088"/>
              <a:gd name="connsiteY36" fmla="*/ 547688 h 2347913"/>
              <a:gd name="connsiteX37" fmla="*/ 2138363 w 2224088"/>
              <a:gd name="connsiteY37" fmla="*/ 633413 h 2347913"/>
              <a:gd name="connsiteX38" fmla="*/ 2114550 w 2224088"/>
              <a:gd name="connsiteY38" fmla="*/ 657225 h 2347913"/>
              <a:gd name="connsiteX39" fmla="*/ 2114550 w 2224088"/>
              <a:gd name="connsiteY39" fmla="*/ 690563 h 2347913"/>
              <a:gd name="connsiteX40" fmla="*/ 2185988 w 2224088"/>
              <a:gd name="connsiteY40" fmla="*/ 785813 h 2347913"/>
              <a:gd name="connsiteX41" fmla="*/ 2181225 w 2224088"/>
              <a:gd name="connsiteY41" fmla="*/ 852488 h 2347913"/>
              <a:gd name="connsiteX42" fmla="*/ 2071688 w 2224088"/>
              <a:gd name="connsiteY42" fmla="*/ 995363 h 2347913"/>
              <a:gd name="connsiteX43" fmla="*/ 2028825 w 2224088"/>
              <a:gd name="connsiteY43" fmla="*/ 1047750 h 2347913"/>
              <a:gd name="connsiteX44" fmla="*/ 1971675 w 2224088"/>
              <a:gd name="connsiteY44" fmla="*/ 1223963 h 2347913"/>
              <a:gd name="connsiteX45" fmla="*/ 1919288 w 2224088"/>
              <a:gd name="connsiteY45" fmla="*/ 1366838 h 2347913"/>
              <a:gd name="connsiteX46" fmla="*/ 1857375 w 2224088"/>
              <a:gd name="connsiteY46" fmla="*/ 1471613 h 2347913"/>
              <a:gd name="connsiteX47" fmla="*/ 1776413 w 2224088"/>
              <a:gd name="connsiteY47" fmla="*/ 1509713 h 2347913"/>
              <a:gd name="connsiteX48" fmla="*/ 1738313 w 2224088"/>
              <a:gd name="connsiteY48" fmla="*/ 1543050 h 2347913"/>
              <a:gd name="connsiteX49" fmla="*/ 1619250 w 2224088"/>
              <a:gd name="connsiteY49" fmla="*/ 1804988 h 2347913"/>
              <a:gd name="connsiteX50" fmla="*/ 1538288 w 2224088"/>
              <a:gd name="connsiteY50" fmla="*/ 1885950 h 2347913"/>
              <a:gd name="connsiteX51" fmla="*/ 1585913 w 2224088"/>
              <a:gd name="connsiteY51" fmla="*/ 1962150 h 2347913"/>
              <a:gd name="connsiteX52" fmla="*/ 1666875 w 2224088"/>
              <a:gd name="connsiteY52" fmla="*/ 2195513 h 2347913"/>
              <a:gd name="connsiteX53" fmla="*/ 1481138 w 2224088"/>
              <a:gd name="connsiteY53" fmla="*/ 2195513 h 2347913"/>
              <a:gd name="connsiteX54" fmla="*/ 1371600 w 2224088"/>
              <a:gd name="connsiteY54" fmla="*/ 2200275 h 2347913"/>
              <a:gd name="connsiteX55" fmla="*/ 1157288 w 2224088"/>
              <a:gd name="connsiteY55" fmla="*/ 2262188 h 2347913"/>
              <a:gd name="connsiteX56" fmla="*/ 1019175 w 2224088"/>
              <a:gd name="connsiteY56" fmla="*/ 2276475 h 2347913"/>
              <a:gd name="connsiteX57" fmla="*/ 723900 w 2224088"/>
              <a:gd name="connsiteY57" fmla="*/ 2347913 h 2347913"/>
              <a:gd name="connsiteX58" fmla="*/ 457200 w 2224088"/>
              <a:gd name="connsiteY58" fmla="*/ 2257425 h 2347913"/>
              <a:gd name="connsiteX59" fmla="*/ 352425 w 2224088"/>
              <a:gd name="connsiteY59" fmla="*/ 2214563 h 2347913"/>
              <a:gd name="connsiteX60" fmla="*/ 123825 w 2224088"/>
              <a:gd name="connsiteY60" fmla="*/ 2157413 h 2347913"/>
              <a:gd name="connsiteX61" fmla="*/ 57150 w 2224088"/>
              <a:gd name="connsiteY61" fmla="*/ 2114550 h 2347913"/>
              <a:gd name="connsiteX62" fmla="*/ 0 w 2224088"/>
              <a:gd name="connsiteY62"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685800 w 2224088"/>
              <a:gd name="connsiteY14" fmla="*/ 1133477 h 2347913"/>
              <a:gd name="connsiteX15" fmla="*/ 590551 w 2224088"/>
              <a:gd name="connsiteY15" fmla="*/ 1252539 h 2347913"/>
              <a:gd name="connsiteX16" fmla="*/ 476250 w 2224088"/>
              <a:gd name="connsiteY16" fmla="*/ 1290639 h 2347913"/>
              <a:gd name="connsiteX17" fmla="*/ 219075 w 2224088"/>
              <a:gd name="connsiteY17" fmla="*/ 1247777 h 2347913"/>
              <a:gd name="connsiteX18" fmla="*/ 295275 w 2224088"/>
              <a:gd name="connsiteY18" fmla="*/ 1019176 h 2347913"/>
              <a:gd name="connsiteX19" fmla="*/ 257175 w 2224088"/>
              <a:gd name="connsiteY19" fmla="*/ 814388 h 2347913"/>
              <a:gd name="connsiteX20" fmla="*/ 261938 w 2224088"/>
              <a:gd name="connsiteY20" fmla="*/ 704852 h 2347913"/>
              <a:gd name="connsiteX21" fmla="*/ 328613 w 2224088"/>
              <a:gd name="connsiteY21" fmla="*/ 504827 h 2347913"/>
              <a:gd name="connsiteX22" fmla="*/ 495300 w 2224088"/>
              <a:gd name="connsiteY22" fmla="*/ 252414 h 2347913"/>
              <a:gd name="connsiteX23" fmla="*/ 633412 w 2224088"/>
              <a:gd name="connsiteY23" fmla="*/ 128589 h 2347913"/>
              <a:gd name="connsiteX24" fmla="*/ 804863 w 2224088"/>
              <a:gd name="connsiteY24" fmla="*/ 100014 h 2347913"/>
              <a:gd name="connsiteX25" fmla="*/ 890588 w 2224088"/>
              <a:gd name="connsiteY25" fmla="*/ 66677 h 2347913"/>
              <a:gd name="connsiteX26" fmla="*/ 985837 w 2224088"/>
              <a:gd name="connsiteY26" fmla="*/ 33339 h 2347913"/>
              <a:gd name="connsiteX27" fmla="*/ 1123950 w 2224088"/>
              <a:gd name="connsiteY27" fmla="*/ 0 h 2347913"/>
              <a:gd name="connsiteX28" fmla="*/ 1357313 w 2224088"/>
              <a:gd name="connsiteY28" fmla="*/ 42863 h 2347913"/>
              <a:gd name="connsiteX29" fmla="*/ 1619250 w 2224088"/>
              <a:gd name="connsiteY29" fmla="*/ 219075 h 2347913"/>
              <a:gd name="connsiteX30" fmla="*/ 1709738 w 2224088"/>
              <a:gd name="connsiteY30" fmla="*/ 290513 h 2347913"/>
              <a:gd name="connsiteX31" fmla="*/ 1719263 w 2224088"/>
              <a:gd name="connsiteY31" fmla="*/ 352425 h 2347913"/>
              <a:gd name="connsiteX32" fmla="*/ 1695450 w 2224088"/>
              <a:gd name="connsiteY32" fmla="*/ 400050 h 2347913"/>
              <a:gd name="connsiteX33" fmla="*/ 1833563 w 2224088"/>
              <a:gd name="connsiteY33" fmla="*/ 395288 h 2347913"/>
              <a:gd name="connsiteX34" fmla="*/ 1976438 w 2224088"/>
              <a:gd name="connsiteY34" fmla="*/ 433388 h 2347913"/>
              <a:gd name="connsiteX35" fmla="*/ 2095500 w 2224088"/>
              <a:gd name="connsiteY35" fmla="*/ 442913 h 2347913"/>
              <a:gd name="connsiteX36" fmla="*/ 2224088 w 2224088"/>
              <a:gd name="connsiteY36" fmla="*/ 547688 h 2347913"/>
              <a:gd name="connsiteX37" fmla="*/ 2138363 w 2224088"/>
              <a:gd name="connsiteY37" fmla="*/ 633413 h 2347913"/>
              <a:gd name="connsiteX38" fmla="*/ 2114550 w 2224088"/>
              <a:gd name="connsiteY38" fmla="*/ 657225 h 2347913"/>
              <a:gd name="connsiteX39" fmla="*/ 2114550 w 2224088"/>
              <a:gd name="connsiteY39" fmla="*/ 690563 h 2347913"/>
              <a:gd name="connsiteX40" fmla="*/ 2185988 w 2224088"/>
              <a:gd name="connsiteY40" fmla="*/ 785813 h 2347913"/>
              <a:gd name="connsiteX41" fmla="*/ 2181225 w 2224088"/>
              <a:gd name="connsiteY41" fmla="*/ 852488 h 2347913"/>
              <a:gd name="connsiteX42" fmla="*/ 2071688 w 2224088"/>
              <a:gd name="connsiteY42" fmla="*/ 995363 h 2347913"/>
              <a:gd name="connsiteX43" fmla="*/ 2028825 w 2224088"/>
              <a:gd name="connsiteY43" fmla="*/ 1047750 h 2347913"/>
              <a:gd name="connsiteX44" fmla="*/ 1971675 w 2224088"/>
              <a:gd name="connsiteY44" fmla="*/ 1223963 h 2347913"/>
              <a:gd name="connsiteX45" fmla="*/ 1919288 w 2224088"/>
              <a:gd name="connsiteY45" fmla="*/ 1366838 h 2347913"/>
              <a:gd name="connsiteX46" fmla="*/ 1857375 w 2224088"/>
              <a:gd name="connsiteY46" fmla="*/ 1471613 h 2347913"/>
              <a:gd name="connsiteX47" fmla="*/ 1776413 w 2224088"/>
              <a:gd name="connsiteY47" fmla="*/ 1509713 h 2347913"/>
              <a:gd name="connsiteX48" fmla="*/ 1738313 w 2224088"/>
              <a:gd name="connsiteY48" fmla="*/ 1543050 h 2347913"/>
              <a:gd name="connsiteX49" fmla="*/ 1619250 w 2224088"/>
              <a:gd name="connsiteY49" fmla="*/ 1804988 h 2347913"/>
              <a:gd name="connsiteX50" fmla="*/ 1538288 w 2224088"/>
              <a:gd name="connsiteY50" fmla="*/ 1885950 h 2347913"/>
              <a:gd name="connsiteX51" fmla="*/ 1585913 w 2224088"/>
              <a:gd name="connsiteY51" fmla="*/ 1962150 h 2347913"/>
              <a:gd name="connsiteX52" fmla="*/ 1666875 w 2224088"/>
              <a:gd name="connsiteY52" fmla="*/ 2195513 h 2347913"/>
              <a:gd name="connsiteX53" fmla="*/ 1481138 w 2224088"/>
              <a:gd name="connsiteY53" fmla="*/ 2195513 h 2347913"/>
              <a:gd name="connsiteX54" fmla="*/ 1371600 w 2224088"/>
              <a:gd name="connsiteY54" fmla="*/ 2200275 h 2347913"/>
              <a:gd name="connsiteX55" fmla="*/ 1157288 w 2224088"/>
              <a:gd name="connsiteY55" fmla="*/ 2262188 h 2347913"/>
              <a:gd name="connsiteX56" fmla="*/ 1019175 w 2224088"/>
              <a:gd name="connsiteY56" fmla="*/ 2276475 h 2347913"/>
              <a:gd name="connsiteX57" fmla="*/ 723900 w 2224088"/>
              <a:gd name="connsiteY57" fmla="*/ 2347913 h 2347913"/>
              <a:gd name="connsiteX58" fmla="*/ 457200 w 2224088"/>
              <a:gd name="connsiteY58" fmla="*/ 2257425 h 2347913"/>
              <a:gd name="connsiteX59" fmla="*/ 352425 w 2224088"/>
              <a:gd name="connsiteY59" fmla="*/ 2214563 h 2347913"/>
              <a:gd name="connsiteX60" fmla="*/ 123825 w 2224088"/>
              <a:gd name="connsiteY60" fmla="*/ 2157413 h 2347913"/>
              <a:gd name="connsiteX61" fmla="*/ 57150 w 2224088"/>
              <a:gd name="connsiteY61" fmla="*/ 2114550 h 2347913"/>
              <a:gd name="connsiteX62" fmla="*/ 0 w 2224088"/>
              <a:gd name="connsiteY62"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962025 w 2224088"/>
              <a:gd name="connsiteY14" fmla="*/ 785814 h 2347913"/>
              <a:gd name="connsiteX15" fmla="*/ 685800 w 2224088"/>
              <a:gd name="connsiteY15" fmla="*/ 1133477 h 2347913"/>
              <a:gd name="connsiteX16" fmla="*/ 590551 w 2224088"/>
              <a:gd name="connsiteY16" fmla="*/ 1252539 h 2347913"/>
              <a:gd name="connsiteX17" fmla="*/ 476250 w 2224088"/>
              <a:gd name="connsiteY17" fmla="*/ 1290639 h 2347913"/>
              <a:gd name="connsiteX18" fmla="*/ 219075 w 2224088"/>
              <a:gd name="connsiteY18" fmla="*/ 1247777 h 2347913"/>
              <a:gd name="connsiteX19" fmla="*/ 295275 w 2224088"/>
              <a:gd name="connsiteY19" fmla="*/ 1019176 h 2347913"/>
              <a:gd name="connsiteX20" fmla="*/ 257175 w 2224088"/>
              <a:gd name="connsiteY20" fmla="*/ 814388 h 2347913"/>
              <a:gd name="connsiteX21" fmla="*/ 261938 w 2224088"/>
              <a:gd name="connsiteY21" fmla="*/ 704852 h 2347913"/>
              <a:gd name="connsiteX22" fmla="*/ 328613 w 2224088"/>
              <a:gd name="connsiteY22" fmla="*/ 504827 h 2347913"/>
              <a:gd name="connsiteX23" fmla="*/ 495300 w 2224088"/>
              <a:gd name="connsiteY23" fmla="*/ 252414 h 2347913"/>
              <a:gd name="connsiteX24" fmla="*/ 633412 w 2224088"/>
              <a:gd name="connsiteY24" fmla="*/ 128589 h 2347913"/>
              <a:gd name="connsiteX25" fmla="*/ 804863 w 2224088"/>
              <a:gd name="connsiteY25" fmla="*/ 100014 h 2347913"/>
              <a:gd name="connsiteX26" fmla="*/ 890588 w 2224088"/>
              <a:gd name="connsiteY26" fmla="*/ 66677 h 2347913"/>
              <a:gd name="connsiteX27" fmla="*/ 985837 w 2224088"/>
              <a:gd name="connsiteY27" fmla="*/ 33339 h 2347913"/>
              <a:gd name="connsiteX28" fmla="*/ 1123950 w 2224088"/>
              <a:gd name="connsiteY28" fmla="*/ 0 h 2347913"/>
              <a:gd name="connsiteX29" fmla="*/ 1357313 w 2224088"/>
              <a:gd name="connsiteY29" fmla="*/ 42863 h 2347913"/>
              <a:gd name="connsiteX30" fmla="*/ 1619250 w 2224088"/>
              <a:gd name="connsiteY30" fmla="*/ 219075 h 2347913"/>
              <a:gd name="connsiteX31" fmla="*/ 1709738 w 2224088"/>
              <a:gd name="connsiteY31" fmla="*/ 290513 h 2347913"/>
              <a:gd name="connsiteX32" fmla="*/ 1719263 w 2224088"/>
              <a:gd name="connsiteY32" fmla="*/ 352425 h 2347913"/>
              <a:gd name="connsiteX33" fmla="*/ 1695450 w 2224088"/>
              <a:gd name="connsiteY33" fmla="*/ 400050 h 2347913"/>
              <a:gd name="connsiteX34" fmla="*/ 1833563 w 2224088"/>
              <a:gd name="connsiteY34" fmla="*/ 395288 h 2347913"/>
              <a:gd name="connsiteX35" fmla="*/ 1976438 w 2224088"/>
              <a:gd name="connsiteY35" fmla="*/ 433388 h 2347913"/>
              <a:gd name="connsiteX36" fmla="*/ 2095500 w 2224088"/>
              <a:gd name="connsiteY36" fmla="*/ 442913 h 2347913"/>
              <a:gd name="connsiteX37" fmla="*/ 2224088 w 2224088"/>
              <a:gd name="connsiteY37" fmla="*/ 547688 h 2347913"/>
              <a:gd name="connsiteX38" fmla="*/ 2138363 w 2224088"/>
              <a:gd name="connsiteY38" fmla="*/ 633413 h 2347913"/>
              <a:gd name="connsiteX39" fmla="*/ 2114550 w 2224088"/>
              <a:gd name="connsiteY39" fmla="*/ 657225 h 2347913"/>
              <a:gd name="connsiteX40" fmla="*/ 2114550 w 2224088"/>
              <a:gd name="connsiteY40" fmla="*/ 690563 h 2347913"/>
              <a:gd name="connsiteX41" fmla="*/ 2185988 w 2224088"/>
              <a:gd name="connsiteY41" fmla="*/ 785813 h 2347913"/>
              <a:gd name="connsiteX42" fmla="*/ 2181225 w 2224088"/>
              <a:gd name="connsiteY42" fmla="*/ 852488 h 2347913"/>
              <a:gd name="connsiteX43" fmla="*/ 2071688 w 2224088"/>
              <a:gd name="connsiteY43" fmla="*/ 995363 h 2347913"/>
              <a:gd name="connsiteX44" fmla="*/ 2028825 w 2224088"/>
              <a:gd name="connsiteY44" fmla="*/ 1047750 h 2347913"/>
              <a:gd name="connsiteX45" fmla="*/ 1971675 w 2224088"/>
              <a:gd name="connsiteY45" fmla="*/ 1223963 h 2347913"/>
              <a:gd name="connsiteX46" fmla="*/ 1919288 w 2224088"/>
              <a:gd name="connsiteY46" fmla="*/ 1366838 h 2347913"/>
              <a:gd name="connsiteX47" fmla="*/ 1857375 w 2224088"/>
              <a:gd name="connsiteY47" fmla="*/ 1471613 h 2347913"/>
              <a:gd name="connsiteX48" fmla="*/ 1776413 w 2224088"/>
              <a:gd name="connsiteY48" fmla="*/ 1509713 h 2347913"/>
              <a:gd name="connsiteX49" fmla="*/ 1738313 w 2224088"/>
              <a:gd name="connsiteY49" fmla="*/ 1543050 h 2347913"/>
              <a:gd name="connsiteX50" fmla="*/ 1619250 w 2224088"/>
              <a:gd name="connsiteY50" fmla="*/ 1804988 h 2347913"/>
              <a:gd name="connsiteX51" fmla="*/ 1538288 w 2224088"/>
              <a:gd name="connsiteY51" fmla="*/ 1885950 h 2347913"/>
              <a:gd name="connsiteX52" fmla="*/ 1585913 w 2224088"/>
              <a:gd name="connsiteY52" fmla="*/ 1962150 h 2347913"/>
              <a:gd name="connsiteX53" fmla="*/ 1666875 w 2224088"/>
              <a:gd name="connsiteY53" fmla="*/ 2195513 h 2347913"/>
              <a:gd name="connsiteX54" fmla="*/ 1481138 w 2224088"/>
              <a:gd name="connsiteY54" fmla="*/ 2195513 h 2347913"/>
              <a:gd name="connsiteX55" fmla="*/ 1371600 w 2224088"/>
              <a:gd name="connsiteY55" fmla="*/ 2200275 h 2347913"/>
              <a:gd name="connsiteX56" fmla="*/ 1157288 w 2224088"/>
              <a:gd name="connsiteY56" fmla="*/ 2262188 h 2347913"/>
              <a:gd name="connsiteX57" fmla="*/ 1019175 w 2224088"/>
              <a:gd name="connsiteY57" fmla="*/ 2276475 h 2347913"/>
              <a:gd name="connsiteX58" fmla="*/ 723900 w 2224088"/>
              <a:gd name="connsiteY58" fmla="*/ 2347913 h 2347913"/>
              <a:gd name="connsiteX59" fmla="*/ 457200 w 2224088"/>
              <a:gd name="connsiteY59" fmla="*/ 2257425 h 2347913"/>
              <a:gd name="connsiteX60" fmla="*/ 352425 w 2224088"/>
              <a:gd name="connsiteY60" fmla="*/ 2214563 h 2347913"/>
              <a:gd name="connsiteX61" fmla="*/ 123825 w 2224088"/>
              <a:gd name="connsiteY61" fmla="*/ 2157413 h 2347913"/>
              <a:gd name="connsiteX62" fmla="*/ 57150 w 2224088"/>
              <a:gd name="connsiteY62" fmla="*/ 2114550 h 2347913"/>
              <a:gd name="connsiteX63" fmla="*/ 0 w 2224088"/>
              <a:gd name="connsiteY63"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766762 w 2224088"/>
              <a:gd name="connsiteY14" fmla="*/ 647702 h 2347913"/>
              <a:gd name="connsiteX15" fmla="*/ 685800 w 2224088"/>
              <a:gd name="connsiteY15" fmla="*/ 1133477 h 2347913"/>
              <a:gd name="connsiteX16" fmla="*/ 590551 w 2224088"/>
              <a:gd name="connsiteY16" fmla="*/ 1252539 h 2347913"/>
              <a:gd name="connsiteX17" fmla="*/ 476250 w 2224088"/>
              <a:gd name="connsiteY17" fmla="*/ 1290639 h 2347913"/>
              <a:gd name="connsiteX18" fmla="*/ 219075 w 2224088"/>
              <a:gd name="connsiteY18" fmla="*/ 1247777 h 2347913"/>
              <a:gd name="connsiteX19" fmla="*/ 295275 w 2224088"/>
              <a:gd name="connsiteY19" fmla="*/ 1019176 h 2347913"/>
              <a:gd name="connsiteX20" fmla="*/ 257175 w 2224088"/>
              <a:gd name="connsiteY20" fmla="*/ 814388 h 2347913"/>
              <a:gd name="connsiteX21" fmla="*/ 261938 w 2224088"/>
              <a:gd name="connsiteY21" fmla="*/ 704852 h 2347913"/>
              <a:gd name="connsiteX22" fmla="*/ 328613 w 2224088"/>
              <a:gd name="connsiteY22" fmla="*/ 504827 h 2347913"/>
              <a:gd name="connsiteX23" fmla="*/ 495300 w 2224088"/>
              <a:gd name="connsiteY23" fmla="*/ 252414 h 2347913"/>
              <a:gd name="connsiteX24" fmla="*/ 633412 w 2224088"/>
              <a:gd name="connsiteY24" fmla="*/ 128589 h 2347913"/>
              <a:gd name="connsiteX25" fmla="*/ 804863 w 2224088"/>
              <a:gd name="connsiteY25" fmla="*/ 100014 h 2347913"/>
              <a:gd name="connsiteX26" fmla="*/ 890588 w 2224088"/>
              <a:gd name="connsiteY26" fmla="*/ 66677 h 2347913"/>
              <a:gd name="connsiteX27" fmla="*/ 985837 w 2224088"/>
              <a:gd name="connsiteY27" fmla="*/ 33339 h 2347913"/>
              <a:gd name="connsiteX28" fmla="*/ 1123950 w 2224088"/>
              <a:gd name="connsiteY28" fmla="*/ 0 h 2347913"/>
              <a:gd name="connsiteX29" fmla="*/ 1357313 w 2224088"/>
              <a:gd name="connsiteY29" fmla="*/ 42863 h 2347913"/>
              <a:gd name="connsiteX30" fmla="*/ 1619250 w 2224088"/>
              <a:gd name="connsiteY30" fmla="*/ 219075 h 2347913"/>
              <a:gd name="connsiteX31" fmla="*/ 1709738 w 2224088"/>
              <a:gd name="connsiteY31" fmla="*/ 290513 h 2347913"/>
              <a:gd name="connsiteX32" fmla="*/ 1719263 w 2224088"/>
              <a:gd name="connsiteY32" fmla="*/ 352425 h 2347913"/>
              <a:gd name="connsiteX33" fmla="*/ 1695450 w 2224088"/>
              <a:gd name="connsiteY33" fmla="*/ 400050 h 2347913"/>
              <a:gd name="connsiteX34" fmla="*/ 1833563 w 2224088"/>
              <a:gd name="connsiteY34" fmla="*/ 395288 h 2347913"/>
              <a:gd name="connsiteX35" fmla="*/ 1976438 w 2224088"/>
              <a:gd name="connsiteY35" fmla="*/ 433388 h 2347913"/>
              <a:gd name="connsiteX36" fmla="*/ 2095500 w 2224088"/>
              <a:gd name="connsiteY36" fmla="*/ 442913 h 2347913"/>
              <a:gd name="connsiteX37" fmla="*/ 2224088 w 2224088"/>
              <a:gd name="connsiteY37" fmla="*/ 547688 h 2347913"/>
              <a:gd name="connsiteX38" fmla="*/ 2138363 w 2224088"/>
              <a:gd name="connsiteY38" fmla="*/ 633413 h 2347913"/>
              <a:gd name="connsiteX39" fmla="*/ 2114550 w 2224088"/>
              <a:gd name="connsiteY39" fmla="*/ 657225 h 2347913"/>
              <a:gd name="connsiteX40" fmla="*/ 2114550 w 2224088"/>
              <a:gd name="connsiteY40" fmla="*/ 690563 h 2347913"/>
              <a:gd name="connsiteX41" fmla="*/ 2185988 w 2224088"/>
              <a:gd name="connsiteY41" fmla="*/ 785813 h 2347913"/>
              <a:gd name="connsiteX42" fmla="*/ 2181225 w 2224088"/>
              <a:gd name="connsiteY42" fmla="*/ 852488 h 2347913"/>
              <a:gd name="connsiteX43" fmla="*/ 2071688 w 2224088"/>
              <a:gd name="connsiteY43" fmla="*/ 995363 h 2347913"/>
              <a:gd name="connsiteX44" fmla="*/ 2028825 w 2224088"/>
              <a:gd name="connsiteY44" fmla="*/ 1047750 h 2347913"/>
              <a:gd name="connsiteX45" fmla="*/ 1971675 w 2224088"/>
              <a:gd name="connsiteY45" fmla="*/ 1223963 h 2347913"/>
              <a:gd name="connsiteX46" fmla="*/ 1919288 w 2224088"/>
              <a:gd name="connsiteY46" fmla="*/ 1366838 h 2347913"/>
              <a:gd name="connsiteX47" fmla="*/ 1857375 w 2224088"/>
              <a:gd name="connsiteY47" fmla="*/ 1471613 h 2347913"/>
              <a:gd name="connsiteX48" fmla="*/ 1776413 w 2224088"/>
              <a:gd name="connsiteY48" fmla="*/ 1509713 h 2347913"/>
              <a:gd name="connsiteX49" fmla="*/ 1738313 w 2224088"/>
              <a:gd name="connsiteY49" fmla="*/ 1543050 h 2347913"/>
              <a:gd name="connsiteX50" fmla="*/ 1619250 w 2224088"/>
              <a:gd name="connsiteY50" fmla="*/ 1804988 h 2347913"/>
              <a:gd name="connsiteX51" fmla="*/ 1538288 w 2224088"/>
              <a:gd name="connsiteY51" fmla="*/ 1885950 h 2347913"/>
              <a:gd name="connsiteX52" fmla="*/ 1585913 w 2224088"/>
              <a:gd name="connsiteY52" fmla="*/ 1962150 h 2347913"/>
              <a:gd name="connsiteX53" fmla="*/ 1666875 w 2224088"/>
              <a:gd name="connsiteY53" fmla="*/ 2195513 h 2347913"/>
              <a:gd name="connsiteX54" fmla="*/ 1481138 w 2224088"/>
              <a:gd name="connsiteY54" fmla="*/ 2195513 h 2347913"/>
              <a:gd name="connsiteX55" fmla="*/ 1371600 w 2224088"/>
              <a:gd name="connsiteY55" fmla="*/ 2200275 h 2347913"/>
              <a:gd name="connsiteX56" fmla="*/ 1157288 w 2224088"/>
              <a:gd name="connsiteY56" fmla="*/ 2262188 h 2347913"/>
              <a:gd name="connsiteX57" fmla="*/ 1019175 w 2224088"/>
              <a:gd name="connsiteY57" fmla="*/ 2276475 h 2347913"/>
              <a:gd name="connsiteX58" fmla="*/ 723900 w 2224088"/>
              <a:gd name="connsiteY58" fmla="*/ 2347913 h 2347913"/>
              <a:gd name="connsiteX59" fmla="*/ 457200 w 2224088"/>
              <a:gd name="connsiteY59" fmla="*/ 2257425 h 2347913"/>
              <a:gd name="connsiteX60" fmla="*/ 352425 w 2224088"/>
              <a:gd name="connsiteY60" fmla="*/ 2214563 h 2347913"/>
              <a:gd name="connsiteX61" fmla="*/ 123825 w 2224088"/>
              <a:gd name="connsiteY61" fmla="*/ 2157413 h 2347913"/>
              <a:gd name="connsiteX62" fmla="*/ 57150 w 2224088"/>
              <a:gd name="connsiteY62" fmla="*/ 2114550 h 2347913"/>
              <a:gd name="connsiteX63" fmla="*/ 0 w 2224088"/>
              <a:gd name="connsiteY63"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766762 w 2224088"/>
              <a:gd name="connsiteY14" fmla="*/ 647702 h 2347913"/>
              <a:gd name="connsiteX15" fmla="*/ 704850 w 2224088"/>
              <a:gd name="connsiteY15" fmla="*/ 1128715 h 2347913"/>
              <a:gd name="connsiteX16" fmla="*/ 590551 w 2224088"/>
              <a:gd name="connsiteY16" fmla="*/ 1252539 h 2347913"/>
              <a:gd name="connsiteX17" fmla="*/ 476250 w 2224088"/>
              <a:gd name="connsiteY17" fmla="*/ 1290639 h 2347913"/>
              <a:gd name="connsiteX18" fmla="*/ 219075 w 2224088"/>
              <a:gd name="connsiteY18" fmla="*/ 1247777 h 2347913"/>
              <a:gd name="connsiteX19" fmla="*/ 295275 w 2224088"/>
              <a:gd name="connsiteY19" fmla="*/ 1019176 h 2347913"/>
              <a:gd name="connsiteX20" fmla="*/ 257175 w 2224088"/>
              <a:gd name="connsiteY20" fmla="*/ 814388 h 2347913"/>
              <a:gd name="connsiteX21" fmla="*/ 261938 w 2224088"/>
              <a:gd name="connsiteY21" fmla="*/ 704852 h 2347913"/>
              <a:gd name="connsiteX22" fmla="*/ 328613 w 2224088"/>
              <a:gd name="connsiteY22" fmla="*/ 504827 h 2347913"/>
              <a:gd name="connsiteX23" fmla="*/ 495300 w 2224088"/>
              <a:gd name="connsiteY23" fmla="*/ 252414 h 2347913"/>
              <a:gd name="connsiteX24" fmla="*/ 633412 w 2224088"/>
              <a:gd name="connsiteY24" fmla="*/ 128589 h 2347913"/>
              <a:gd name="connsiteX25" fmla="*/ 804863 w 2224088"/>
              <a:gd name="connsiteY25" fmla="*/ 100014 h 2347913"/>
              <a:gd name="connsiteX26" fmla="*/ 890588 w 2224088"/>
              <a:gd name="connsiteY26" fmla="*/ 66677 h 2347913"/>
              <a:gd name="connsiteX27" fmla="*/ 985837 w 2224088"/>
              <a:gd name="connsiteY27" fmla="*/ 33339 h 2347913"/>
              <a:gd name="connsiteX28" fmla="*/ 1123950 w 2224088"/>
              <a:gd name="connsiteY28" fmla="*/ 0 h 2347913"/>
              <a:gd name="connsiteX29" fmla="*/ 1357313 w 2224088"/>
              <a:gd name="connsiteY29" fmla="*/ 42863 h 2347913"/>
              <a:gd name="connsiteX30" fmla="*/ 1619250 w 2224088"/>
              <a:gd name="connsiteY30" fmla="*/ 219075 h 2347913"/>
              <a:gd name="connsiteX31" fmla="*/ 1709738 w 2224088"/>
              <a:gd name="connsiteY31" fmla="*/ 290513 h 2347913"/>
              <a:gd name="connsiteX32" fmla="*/ 1719263 w 2224088"/>
              <a:gd name="connsiteY32" fmla="*/ 352425 h 2347913"/>
              <a:gd name="connsiteX33" fmla="*/ 1695450 w 2224088"/>
              <a:gd name="connsiteY33" fmla="*/ 400050 h 2347913"/>
              <a:gd name="connsiteX34" fmla="*/ 1833563 w 2224088"/>
              <a:gd name="connsiteY34" fmla="*/ 395288 h 2347913"/>
              <a:gd name="connsiteX35" fmla="*/ 1976438 w 2224088"/>
              <a:gd name="connsiteY35" fmla="*/ 433388 h 2347913"/>
              <a:gd name="connsiteX36" fmla="*/ 2095500 w 2224088"/>
              <a:gd name="connsiteY36" fmla="*/ 442913 h 2347913"/>
              <a:gd name="connsiteX37" fmla="*/ 2224088 w 2224088"/>
              <a:gd name="connsiteY37" fmla="*/ 547688 h 2347913"/>
              <a:gd name="connsiteX38" fmla="*/ 2138363 w 2224088"/>
              <a:gd name="connsiteY38" fmla="*/ 633413 h 2347913"/>
              <a:gd name="connsiteX39" fmla="*/ 2114550 w 2224088"/>
              <a:gd name="connsiteY39" fmla="*/ 657225 h 2347913"/>
              <a:gd name="connsiteX40" fmla="*/ 2114550 w 2224088"/>
              <a:gd name="connsiteY40" fmla="*/ 690563 h 2347913"/>
              <a:gd name="connsiteX41" fmla="*/ 2185988 w 2224088"/>
              <a:gd name="connsiteY41" fmla="*/ 785813 h 2347913"/>
              <a:gd name="connsiteX42" fmla="*/ 2181225 w 2224088"/>
              <a:gd name="connsiteY42" fmla="*/ 852488 h 2347913"/>
              <a:gd name="connsiteX43" fmla="*/ 2071688 w 2224088"/>
              <a:gd name="connsiteY43" fmla="*/ 995363 h 2347913"/>
              <a:gd name="connsiteX44" fmla="*/ 2028825 w 2224088"/>
              <a:gd name="connsiteY44" fmla="*/ 1047750 h 2347913"/>
              <a:gd name="connsiteX45" fmla="*/ 1971675 w 2224088"/>
              <a:gd name="connsiteY45" fmla="*/ 1223963 h 2347913"/>
              <a:gd name="connsiteX46" fmla="*/ 1919288 w 2224088"/>
              <a:gd name="connsiteY46" fmla="*/ 1366838 h 2347913"/>
              <a:gd name="connsiteX47" fmla="*/ 1857375 w 2224088"/>
              <a:gd name="connsiteY47" fmla="*/ 1471613 h 2347913"/>
              <a:gd name="connsiteX48" fmla="*/ 1776413 w 2224088"/>
              <a:gd name="connsiteY48" fmla="*/ 1509713 h 2347913"/>
              <a:gd name="connsiteX49" fmla="*/ 1738313 w 2224088"/>
              <a:gd name="connsiteY49" fmla="*/ 1543050 h 2347913"/>
              <a:gd name="connsiteX50" fmla="*/ 1619250 w 2224088"/>
              <a:gd name="connsiteY50" fmla="*/ 1804988 h 2347913"/>
              <a:gd name="connsiteX51" fmla="*/ 1538288 w 2224088"/>
              <a:gd name="connsiteY51" fmla="*/ 1885950 h 2347913"/>
              <a:gd name="connsiteX52" fmla="*/ 1585913 w 2224088"/>
              <a:gd name="connsiteY52" fmla="*/ 1962150 h 2347913"/>
              <a:gd name="connsiteX53" fmla="*/ 1666875 w 2224088"/>
              <a:gd name="connsiteY53" fmla="*/ 2195513 h 2347913"/>
              <a:gd name="connsiteX54" fmla="*/ 1481138 w 2224088"/>
              <a:gd name="connsiteY54" fmla="*/ 2195513 h 2347913"/>
              <a:gd name="connsiteX55" fmla="*/ 1371600 w 2224088"/>
              <a:gd name="connsiteY55" fmla="*/ 2200275 h 2347913"/>
              <a:gd name="connsiteX56" fmla="*/ 1157288 w 2224088"/>
              <a:gd name="connsiteY56" fmla="*/ 2262188 h 2347913"/>
              <a:gd name="connsiteX57" fmla="*/ 1019175 w 2224088"/>
              <a:gd name="connsiteY57" fmla="*/ 2276475 h 2347913"/>
              <a:gd name="connsiteX58" fmla="*/ 723900 w 2224088"/>
              <a:gd name="connsiteY58" fmla="*/ 2347913 h 2347913"/>
              <a:gd name="connsiteX59" fmla="*/ 457200 w 2224088"/>
              <a:gd name="connsiteY59" fmla="*/ 2257425 h 2347913"/>
              <a:gd name="connsiteX60" fmla="*/ 352425 w 2224088"/>
              <a:gd name="connsiteY60" fmla="*/ 2214563 h 2347913"/>
              <a:gd name="connsiteX61" fmla="*/ 123825 w 2224088"/>
              <a:gd name="connsiteY61" fmla="*/ 2157413 h 2347913"/>
              <a:gd name="connsiteX62" fmla="*/ 57150 w 2224088"/>
              <a:gd name="connsiteY62" fmla="*/ 2114550 h 2347913"/>
              <a:gd name="connsiteX63" fmla="*/ 0 w 2224088"/>
              <a:gd name="connsiteY63"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019175 w 2224088"/>
              <a:gd name="connsiteY14" fmla="*/ 538164 h 2347913"/>
              <a:gd name="connsiteX15" fmla="*/ 766762 w 2224088"/>
              <a:gd name="connsiteY15" fmla="*/ 647702 h 2347913"/>
              <a:gd name="connsiteX16" fmla="*/ 704850 w 2224088"/>
              <a:gd name="connsiteY16" fmla="*/ 1128715 h 2347913"/>
              <a:gd name="connsiteX17" fmla="*/ 590551 w 2224088"/>
              <a:gd name="connsiteY17" fmla="*/ 1252539 h 2347913"/>
              <a:gd name="connsiteX18" fmla="*/ 476250 w 2224088"/>
              <a:gd name="connsiteY18" fmla="*/ 1290639 h 2347913"/>
              <a:gd name="connsiteX19" fmla="*/ 219075 w 2224088"/>
              <a:gd name="connsiteY19" fmla="*/ 1247777 h 2347913"/>
              <a:gd name="connsiteX20" fmla="*/ 295275 w 2224088"/>
              <a:gd name="connsiteY20" fmla="*/ 1019176 h 2347913"/>
              <a:gd name="connsiteX21" fmla="*/ 257175 w 2224088"/>
              <a:gd name="connsiteY21" fmla="*/ 814388 h 2347913"/>
              <a:gd name="connsiteX22" fmla="*/ 261938 w 2224088"/>
              <a:gd name="connsiteY22" fmla="*/ 704852 h 2347913"/>
              <a:gd name="connsiteX23" fmla="*/ 328613 w 2224088"/>
              <a:gd name="connsiteY23" fmla="*/ 504827 h 2347913"/>
              <a:gd name="connsiteX24" fmla="*/ 495300 w 2224088"/>
              <a:gd name="connsiteY24" fmla="*/ 252414 h 2347913"/>
              <a:gd name="connsiteX25" fmla="*/ 633412 w 2224088"/>
              <a:gd name="connsiteY25" fmla="*/ 128589 h 2347913"/>
              <a:gd name="connsiteX26" fmla="*/ 804863 w 2224088"/>
              <a:gd name="connsiteY26" fmla="*/ 100014 h 2347913"/>
              <a:gd name="connsiteX27" fmla="*/ 890588 w 2224088"/>
              <a:gd name="connsiteY27" fmla="*/ 66677 h 2347913"/>
              <a:gd name="connsiteX28" fmla="*/ 985837 w 2224088"/>
              <a:gd name="connsiteY28" fmla="*/ 33339 h 2347913"/>
              <a:gd name="connsiteX29" fmla="*/ 1123950 w 2224088"/>
              <a:gd name="connsiteY29" fmla="*/ 0 h 2347913"/>
              <a:gd name="connsiteX30" fmla="*/ 1357313 w 2224088"/>
              <a:gd name="connsiteY30" fmla="*/ 42863 h 2347913"/>
              <a:gd name="connsiteX31" fmla="*/ 1619250 w 2224088"/>
              <a:gd name="connsiteY31" fmla="*/ 219075 h 2347913"/>
              <a:gd name="connsiteX32" fmla="*/ 1709738 w 2224088"/>
              <a:gd name="connsiteY32" fmla="*/ 290513 h 2347913"/>
              <a:gd name="connsiteX33" fmla="*/ 1719263 w 2224088"/>
              <a:gd name="connsiteY33" fmla="*/ 352425 h 2347913"/>
              <a:gd name="connsiteX34" fmla="*/ 1695450 w 2224088"/>
              <a:gd name="connsiteY34" fmla="*/ 400050 h 2347913"/>
              <a:gd name="connsiteX35" fmla="*/ 1833563 w 2224088"/>
              <a:gd name="connsiteY35" fmla="*/ 395288 h 2347913"/>
              <a:gd name="connsiteX36" fmla="*/ 1976438 w 2224088"/>
              <a:gd name="connsiteY36" fmla="*/ 433388 h 2347913"/>
              <a:gd name="connsiteX37" fmla="*/ 2095500 w 2224088"/>
              <a:gd name="connsiteY37" fmla="*/ 442913 h 2347913"/>
              <a:gd name="connsiteX38" fmla="*/ 2224088 w 2224088"/>
              <a:gd name="connsiteY38" fmla="*/ 547688 h 2347913"/>
              <a:gd name="connsiteX39" fmla="*/ 2138363 w 2224088"/>
              <a:gd name="connsiteY39" fmla="*/ 633413 h 2347913"/>
              <a:gd name="connsiteX40" fmla="*/ 2114550 w 2224088"/>
              <a:gd name="connsiteY40" fmla="*/ 657225 h 2347913"/>
              <a:gd name="connsiteX41" fmla="*/ 2114550 w 2224088"/>
              <a:gd name="connsiteY41" fmla="*/ 690563 h 2347913"/>
              <a:gd name="connsiteX42" fmla="*/ 2185988 w 2224088"/>
              <a:gd name="connsiteY42" fmla="*/ 785813 h 2347913"/>
              <a:gd name="connsiteX43" fmla="*/ 2181225 w 2224088"/>
              <a:gd name="connsiteY43" fmla="*/ 852488 h 2347913"/>
              <a:gd name="connsiteX44" fmla="*/ 2071688 w 2224088"/>
              <a:gd name="connsiteY44" fmla="*/ 995363 h 2347913"/>
              <a:gd name="connsiteX45" fmla="*/ 2028825 w 2224088"/>
              <a:gd name="connsiteY45" fmla="*/ 1047750 h 2347913"/>
              <a:gd name="connsiteX46" fmla="*/ 1971675 w 2224088"/>
              <a:gd name="connsiteY46" fmla="*/ 1223963 h 2347913"/>
              <a:gd name="connsiteX47" fmla="*/ 1919288 w 2224088"/>
              <a:gd name="connsiteY47" fmla="*/ 1366838 h 2347913"/>
              <a:gd name="connsiteX48" fmla="*/ 1857375 w 2224088"/>
              <a:gd name="connsiteY48" fmla="*/ 1471613 h 2347913"/>
              <a:gd name="connsiteX49" fmla="*/ 1776413 w 2224088"/>
              <a:gd name="connsiteY49" fmla="*/ 1509713 h 2347913"/>
              <a:gd name="connsiteX50" fmla="*/ 1738313 w 2224088"/>
              <a:gd name="connsiteY50" fmla="*/ 1543050 h 2347913"/>
              <a:gd name="connsiteX51" fmla="*/ 1619250 w 2224088"/>
              <a:gd name="connsiteY51" fmla="*/ 1804988 h 2347913"/>
              <a:gd name="connsiteX52" fmla="*/ 1538288 w 2224088"/>
              <a:gd name="connsiteY52" fmla="*/ 1885950 h 2347913"/>
              <a:gd name="connsiteX53" fmla="*/ 1585913 w 2224088"/>
              <a:gd name="connsiteY53" fmla="*/ 1962150 h 2347913"/>
              <a:gd name="connsiteX54" fmla="*/ 1666875 w 2224088"/>
              <a:gd name="connsiteY54" fmla="*/ 2195513 h 2347913"/>
              <a:gd name="connsiteX55" fmla="*/ 1481138 w 2224088"/>
              <a:gd name="connsiteY55" fmla="*/ 2195513 h 2347913"/>
              <a:gd name="connsiteX56" fmla="*/ 1371600 w 2224088"/>
              <a:gd name="connsiteY56" fmla="*/ 2200275 h 2347913"/>
              <a:gd name="connsiteX57" fmla="*/ 1157288 w 2224088"/>
              <a:gd name="connsiteY57" fmla="*/ 2262188 h 2347913"/>
              <a:gd name="connsiteX58" fmla="*/ 1019175 w 2224088"/>
              <a:gd name="connsiteY58" fmla="*/ 2276475 h 2347913"/>
              <a:gd name="connsiteX59" fmla="*/ 723900 w 2224088"/>
              <a:gd name="connsiteY59" fmla="*/ 2347913 h 2347913"/>
              <a:gd name="connsiteX60" fmla="*/ 457200 w 2224088"/>
              <a:gd name="connsiteY60" fmla="*/ 2257425 h 2347913"/>
              <a:gd name="connsiteX61" fmla="*/ 352425 w 2224088"/>
              <a:gd name="connsiteY61" fmla="*/ 2214563 h 2347913"/>
              <a:gd name="connsiteX62" fmla="*/ 123825 w 2224088"/>
              <a:gd name="connsiteY62" fmla="*/ 2157413 h 2347913"/>
              <a:gd name="connsiteX63" fmla="*/ 57150 w 2224088"/>
              <a:gd name="connsiteY63" fmla="*/ 2114550 h 2347913"/>
              <a:gd name="connsiteX64" fmla="*/ 0 w 2224088"/>
              <a:gd name="connsiteY64"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157288 w 2224088"/>
              <a:gd name="connsiteY14" fmla="*/ 476251 h 2347913"/>
              <a:gd name="connsiteX15" fmla="*/ 1019175 w 2224088"/>
              <a:gd name="connsiteY15" fmla="*/ 538164 h 2347913"/>
              <a:gd name="connsiteX16" fmla="*/ 766762 w 2224088"/>
              <a:gd name="connsiteY16" fmla="*/ 647702 h 2347913"/>
              <a:gd name="connsiteX17" fmla="*/ 704850 w 2224088"/>
              <a:gd name="connsiteY17" fmla="*/ 1128715 h 2347913"/>
              <a:gd name="connsiteX18" fmla="*/ 590551 w 2224088"/>
              <a:gd name="connsiteY18" fmla="*/ 1252539 h 2347913"/>
              <a:gd name="connsiteX19" fmla="*/ 476250 w 2224088"/>
              <a:gd name="connsiteY19" fmla="*/ 1290639 h 2347913"/>
              <a:gd name="connsiteX20" fmla="*/ 219075 w 2224088"/>
              <a:gd name="connsiteY20" fmla="*/ 1247777 h 2347913"/>
              <a:gd name="connsiteX21" fmla="*/ 295275 w 2224088"/>
              <a:gd name="connsiteY21" fmla="*/ 1019176 h 2347913"/>
              <a:gd name="connsiteX22" fmla="*/ 257175 w 2224088"/>
              <a:gd name="connsiteY22" fmla="*/ 814388 h 2347913"/>
              <a:gd name="connsiteX23" fmla="*/ 261938 w 2224088"/>
              <a:gd name="connsiteY23" fmla="*/ 704852 h 2347913"/>
              <a:gd name="connsiteX24" fmla="*/ 328613 w 2224088"/>
              <a:gd name="connsiteY24" fmla="*/ 504827 h 2347913"/>
              <a:gd name="connsiteX25" fmla="*/ 495300 w 2224088"/>
              <a:gd name="connsiteY25" fmla="*/ 252414 h 2347913"/>
              <a:gd name="connsiteX26" fmla="*/ 633412 w 2224088"/>
              <a:gd name="connsiteY26" fmla="*/ 128589 h 2347913"/>
              <a:gd name="connsiteX27" fmla="*/ 804863 w 2224088"/>
              <a:gd name="connsiteY27" fmla="*/ 100014 h 2347913"/>
              <a:gd name="connsiteX28" fmla="*/ 890588 w 2224088"/>
              <a:gd name="connsiteY28" fmla="*/ 66677 h 2347913"/>
              <a:gd name="connsiteX29" fmla="*/ 985837 w 2224088"/>
              <a:gd name="connsiteY29" fmla="*/ 33339 h 2347913"/>
              <a:gd name="connsiteX30" fmla="*/ 1123950 w 2224088"/>
              <a:gd name="connsiteY30" fmla="*/ 0 h 2347913"/>
              <a:gd name="connsiteX31" fmla="*/ 1357313 w 2224088"/>
              <a:gd name="connsiteY31" fmla="*/ 42863 h 2347913"/>
              <a:gd name="connsiteX32" fmla="*/ 1619250 w 2224088"/>
              <a:gd name="connsiteY32" fmla="*/ 219075 h 2347913"/>
              <a:gd name="connsiteX33" fmla="*/ 1709738 w 2224088"/>
              <a:gd name="connsiteY33" fmla="*/ 290513 h 2347913"/>
              <a:gd name="connsiteX34" fmla="*/ 1719263 w 2224088"/>
              <a:gd name="connsiteY34" fmla="*/ 352425 h 2347913"/>
              <a:gd name="connsiteX35" fmla="*/ 1695450 w 2224088"/>
              <a:gd name="connsiteY35" fmla="*/ 400050 h 2347913"/>
              <a:gd name="connsiteX36" fmla="*/ 1833563 w 2224088"/>
              <a:gd name="connsiteY36" fmla="*/ 395288 h 2347913"/>
              <a:gd name="connsiteX37" fmla="*/ 1976438 w 2224088"/>
              <a:gd name="connsiteY37" fmla="*/ 433388 h 2347913"/>
              <a:gd name="connsiteX38" fmla="*/ 2095500 w 2224088"/>
              <a:gd name="connsiteY38" fmla="*/ 442913 h 2347913"/>
              <a:gd name="connsiteX39" fmla="*/ 2224088 w 2224088"/>
              <a:gd name="connsiteY39" fmla="*/ 547688 h 2347913"/>
              <a:gd name="connsiteX40" fmla="*/ 2138363 w 2224088"/>
              <a:gd name="connsiteY40" fmla="*/ 633413 h 2347913"/>
              <a:gd name="connsiteX41" fmla="*/ 2114550 w 2224088"/>
              <a:gd name="connsiteY41" fmla="*/ 657225 h 2347913"/>
              <a:gd name="connsiteX42" fmla="*/ 2114550 w 2224088"/>
              <a:gd name="connsiteY42" fmla="*/ 690563 h 2347913"/>
              <a:gd name="connsiteX43" fmla="*/ 2185988 w 2224088"/>
              <a:gd name="connsiteY43" fmla="*/ 785813 h 2347913"/>
              <a:gd name="connsiteX44" fmla="*/ 2181225 w 2224088"/>
              <a:gd name="connsiteY44" fmla="*/ 852488 h 2347913"/>
              <a:gd name="connsiteX45" fmla="*/ 2071688 w 2224088"/>
              <a:gd name="connsiteY45" fmla="*/ 995363 h 2347913"/>
              <a:gd name="connsiteX46" fmla="*/ 2028825 w 2224088"/>
              <a:gd name="connsiteY46" fmla="*/ 1047750 h 2347913"/>
              <a:gd name="connsiteX47" fmla="*/ 1971675 w 2224088"/>
              <a:gd name="connsiteY47" fmla="*/ 1223963 h 2347913"/>
              <a:gd name="connsiteX48" fmla="*/ 1919288 w 2224088"/>
              <a:gd name="connsiteY48" fmla="*/ 1366838 h 2347913"/>
              <a:gd name="connsiteX49" fmla="*/ 1857375 w 2224088"/>
              <a:gd name="connsiteY49" fmla="*/ 1471613 h 2347913"/>
              <a:gd name="connsiteX50" fmla="*/ 1776413 w 2224088"/>
              <a:gd name="connsiteY50" fmla="*/ 1509713 h 2347913"/>
              <a:gd name="connsiteX51" fmla="*/ 1738313 w 2224088"/>
              <a:gd name="connsiteY51" fmla="*/ 1543050 h 2347913"/>
              <a:gd name="connsiteX52" fmla="*/ 1619250 w 2224088"/>
              <a:gd name="connsiteY52" fmla="*/ 1804988 h 2347913"/>
              <a:gd name="connsiteX53" fmla="*/ 1538288 w 2224088"/>
              <a:gd name="connsiteY53" fmla="*/ 1885950 h 2347913"/>
              <a:gd name="connsiteX54" fmla="*/ 1585913 w 2224088"/>
              <a:gd name="connsiteY54" fmla="*/ 1962150 h 2347913"/>
              <a:gd name="connsiteX55" fmla="*/ 1666875 w 2224088"/>
              <a:gd name="connsiteY55" fmla="*/ 2195513 h 2347913"/>
              <a:gd name="connsiteX56" fmla="*/ 1481138 w 2224088"/>
              <a:gd name="connsiteY56" fmla="*/ 2195513 h 2347913"/>
              <a:gd name="connsiteX57" fmla="*/ 1371600 w 2224088"/>
              <a:gd name="connsiteY57" fmla="*/ 2200275 h 2347913"/>
              <a:gd name="connsiteX58" fmla="*/ 1157288 w 2224088"/>
              <a:gd name="connsiteY58" fmla="*/ 2262188 h 2347913"/>
              <a:gd name="connsiteX59" fmla="*/ 1019175 w 2224088"/>
              <a:gd name="connsiteY59" fmla="*/ 2276475 h 2347913"/>
              <a:gd name="connsiteX60" fmla="*/ 723900 w 2224088"/>
              <a:gd name="connsiteY60" fmla="*/ 2347913 h 2347913"/>
              <a:gd name="connsiteX61" fmla="*/ 457200 w 2224088"/>
              <a:gd name="connsiteY61" fmla="*/ 2257425 h 2347913"/>
              <a:gd name="connsiteX62" fmla="*/ 352425 w 2224088"/>
              <a:gd name="connsiteY62" fmla="*/ 2214563 h 2347913"/>
              <a:gd name="connsiteX63" fmla="*/ 123825 w 2224088"/>
              <a:gd name="connsiteY63" fmla="*/ 2157413 h 2347913"/>
              <a:gd name="connsiteX64" fmla="*/ 57150 w 2224088"/>
              <a:gd name="connsiteY64" fmla="*/ 2114550 h 2347913"/>
              <a:gd name="connsiteX65" fmla="*/ 0 w 2224088"/>
              <a:gd name="connsiteY65" fmla="*/ 1976438 h 2347913"/>
              <a:gd name="connsiteX0" fmla="*/ 0 w 2224088"/>
              <a:gd name="connsiteY0" fmla="*/ 1976438 h 2347913"/>
              <a:gd name="connsiteX1" fmla="*/ 128588 w 2224088"/>
              <a:gd name="connsiteY1" fmla="*/ 1938338 h 2347913"/>
              <a:gd name="connsiteX2" fmla="*/ 242888 w 2224088"/>
              <a:gd name="connsiteY2" fmla="*/ 1909763 h 2347913"/>
              <a:gd name="connsiteX3" fmla="*/ 423863 w 2224088"/>
              <a:gd name="connsiteY3" fmla="*/ 1857375 h 2347913"/>
              <a:gd name="connsiteX4" fmla="*/ 547688 w 2224088"/>
              <a:gd name="connsiteY4" fmla="*/ 1838325 h 2347913"/>
              <a:gd name="connsiteX5" fmla="*/ 719138 w 2224088"/>
              <a:gd name="connsiteY5" fmla="*/ 1857375 h 2347913"/>
              <a:gd name="connsiteX6" fmla="*/ 828675 w 2224088"/>
              <a:gd name="connsiteY6" fmla="*/ 1838325 h 2347913"/>
              <a:gd name="connsiteX7" fmla="*/ 990600 w 2224088"/>
              <a:gd name="connsiteY7" fmla="*/ 1614488 h 2347913"/>
              <a:gd name="connsiteX8" fmla="*/ 1171575 w 2224088"/>
              <a:gd name="connsiteY8" fmla="*/ 1423988 h 2347913"/>
              <a:gd name="connsiteX9" fmla="*/ 1214438 w 2224088"/>
              <a:gd name="connsiteY9" fmla="*/ 1300163 h 2347913"/>
              <a:gd name="connsiteX10" fmla="*/ 1252538 w 2224088"/>
              <a:gd name="connsiteY10" fmla="*/ 1166813 h 2347913"/>
              <a:gd name="connsiteX11" fmla="*/ 1300163 w 2224088"/>
              <a:gd name="connsiteY11" fmla="*/ 747713 h 2347913"/>
              <a:gd name="connsiteX12" fmla="*/ 1338263 w 2224088"/>
              <a:gd name="connsiteY12" fmla="*/ 552450 h 2347913"/>
              <a:gd name="connsiteX13" fmla="*/ 1276350 w 2224088"/>
              <a:gd name="connsiteY13" fmla="*/ 414338 h 2347913"/>
              <a:gd name="connsiteX14" fmla="*/ 1095375 w 2224088"/>
              <a:gd name="connsiteY14" fmla="*/ 404813 h 2347913"/>
              <a:gd name="connsiteX15" fmla="*/ 1019175 w 2224088"/>
              <a:gd name="connsiteY15" fmla="*/ 538164 h 2347913"/>
              <a:gd name="connsiteX16" fmla="*/ 766762 w 2224088"/>
              <a:gd name="connsiteY16" fmla="*/ 647702 h 2347913"/>
              <a:gd name="connsiteX17" fmla="*/ 704850 w 2224088"/>
              <a:gd name="connsiteY17" fmla="*/ 1128715 h 2347913"/>
              <a:gd name="connsiteX18" fmla="*/ 590551 w 2224088"/>
              <a:gd name="connsiteY18" fmla="*/ 1252539 h 2347913"/>
              <a:gd name="connsiteX19" fmla="*/ 476250 w 2224088"/>
              <a:gd name="connsiteY19" fmla="*/ 1290639 h 2347913"/>
              <a:gd name="connsiteX20" fmla="*/ 219075 w 2224088"/>
              <a:gd name="connsiteY20" fmla="*/ 1247777 h 2347913"/>
              <a:gd name="connsiteX21" fmla="*/ 295275 w 2224088"/>
              <a:gd name="connsiteY21" fmla="*/ 1019176 h 2347913"/>
              <a:gd name="connsiteX22" fmla="*/ 257175 w 2224088"/>
              <a:gd name="connsiteY22" fmla="*/ 814388 h 2347913"/>
              <a:gd name="connsiteX23" fmla="*/ 261938 w 2224088"/>
              <a:gd name="connsiteY23" fmla="*/ 704852 h 2347913"/>
              <a:gd name="connsiteX24" fmla="*/ 328613 w 2224088"/>
              <a:gd name="connsiteY24" fmla="*/ 504827 h 2347913"/>
              <a:gd name="connsiteX25" fmla="*/ 495300 w 2224088"/>
              <a:gd name="connsiteY25" fmla="*/ 252414 h 2347913"/>
              <a:gd name="connsiteX26" fmla="*/ 633412 w 2224088"/>
              <a:gd name="connsiteY26" fmla="*/ 128589 h 2347913"/>
              <a:gd name="connsiteX27" fmla="*/ 804863 w 2224088"/>
              <a:gd name="connsiteY27" fmla="*/ 100014 h 2347913"/>
              <a:gd name="connsiteX28" fmla="*/ 890588 w 2224088"/>
              <a:gd name="connsiteY28" fmla="*/ 66677 h 2347913"/>
              <a:gd name="connsiteX29" fmla="*/ 985837 w 2224088"/>
              <a:gd name="connsiteY29" fmla="*/ 33339 h 2347913"/>
              <a:gd name="connsiteX30" fmla="*/ 1123950 w 2224088"/>
              <a:gd name="connsiteY30" fmla="*/ 0 h 2347913"/>
              <a:gd name="connsiteX31" fmla="*/ 1357313 w 2224088"/>
              <a:gd name="connsiteY31" fmla="*/ 42863 h 2347913"/>
              <a:gd name="connsiteX32" fmla="*/ 1619250 w 2224088"/>
              <a:gd name="connsiteY32" fmla="*/ 219075 h 2347913"/>
              <a:gd name="connsiteX33" fmla="*/ 1709738 w 2224088"/>
              <a:gd name="connsiteY33" fmla="*/ 290513 h 2347913"/>
              <a:gd name="connsiteX34" fmla="*/ 1719263 w 2224088"/>
              <a:gd name="connsiteY34" fmla="*/ 352425 h 2347913"/>
              <a:gd name="connsiteX35" fmla="*/ 1695450 w 2224088"/>
              <a:gd name="connsiteY35" fmla="*/ 400050 h 2347913"/>
              <a:gd name="connsiteX36" fmla="*/ 1833563 w 2224088"/>
              <a:gd name="connsiteY36" fmla="*/ 395288 h 2347913"/>
              <a:gd name="connsiteX37" fmla="*/ 1976438 w 2224088"/>
              <a:gd name="connsiteY37" fmla="*/ 433388 h 2347913"/>
              <a:gd name="connsiteX38" fmla="*/ 2095500 w 2224088"/>
              <a:gd name="connsiteY38" fmla="*/ 442913 h 2347913"/>
              <a:gd name="connsiteX39" fmla="*/ 2224088 w 2224088"/>
              <a:gd name="connsiteY39" fmla="*/ 547688 h 2347913"/>
              <a:gd name="connsiteX40" fmla="*/ 2138363 w 2224088"/>
              <a:gd name="connsiteY40" fmla="*/ 633413 h 2347913"/>
              <a:gd name="connsiteX41" fmla="*/ 2114550 w 2224088"/>
              <a:gd name="connsiteY41" fmla="*/ 657225 h 2347913"/>
              <a:gd name="connsiteX42" fmla="*/ 2114550 w 2224088"/>
              <a:gd name="connsiteY42" fmla="*/ 690563 h 2347913"/>
              <a:gd name="connsiteX43" fmla="*/ 2185988 w 2224088"/>
              <a:gd name="connsiteY43" fmla="*/ 785813 h 2347913"/>
              <a:gd name="connsiteX44" fmla="*/ 2181225 w 2224088"/>
              <a:gd name="connsiteY44" fmla="*/ 852488 h 2347913"/>
              <a:gd name="connsiteX45" fmla="*/ 2071688 w 2224088"/>
              <a:gd name="connsiteY45" fmla="*/ 995363 h 2347913"/>
              <a:gd name="connsiteX46" fmla="*/ 2028825 w 2224088"/>
              <a:gd name="connsiteY46" fmla="*/ 1047750 h 2347913"/>
              <a:gd name="connsiteX47" fmla="*/ 1971675 w 2224088"/>
              <a:gd name="connsiteY47" fmla="*/ 1223963 h 2347913"/>
              <a:gd name="connsiteX48" fmla="*/ 1919288 w 2224088"/>
              <a:gd name="connsiteY48" fmla="*/ 1366838 h 2347913"/>
              <a:gd name="connsiteX49" fmla="*/ 1857375 w 2224088"/>
              <a:gd name="connsiteY49" fmla="*/ 1471613 h 2347913"/>
              <a:gd name="connsiteX50" fmla="*/ 1776413 w 2224088"/>
              <a:gd name="connsiteY50" fmla="*/ 1509713 h 2347913"/>
              <a:gd name="connsiteX51" fmla="*/ 1738313 w 2224088"/>
              <a:gd name="connsiteY51" fmla="*/ 1543050 h 2347913"/>
              <a:gd name="connsiteX52" fmla="*/ 1619250 w 2224088"/>
              <a:gd name="connsiteY52" fmla="*/ 1804988 h 2347913"/>
              <a:gd name="connsiteX53" fmla="*/ 1538288 w 2224088"/>
              <a:gd name="connsiteY53" fmla="*/ 1885950 h 2347913"/>
              <a:gd name="connsiteX54" fmla="*/ 1585913 w 2224088"/>
              <a:gd name="connsiteY54" fmla="*/ 1962150 h 2347913"/>
              <a:gd name="connsiteX55" fmla="*/ 1666875 w 2224088"/>
              <a:gd name="connsiteY55" fmla="*/ 2195513 h 2347913"/>
              <a:gd name="connsiteX56" fmla="*/ 1481138 w 2224088"/>
              <a:gd name="connsiteY56" fmla="*/ 2195513 h 2347913"/>
              <a:gd name="connsiteX57" fmla="*/ 1371600 w 2224088"/>
              <a:gd name="connsiteY57" fmla="*/ 2200275 h 2347913"/>
              <a:gd name="connsiteX58" fmla="*/ 1157288 w 2224088"/>
              <a:gd name="connsiteY58" fmla="*/ 2262188 h 2347913"/>
              <a:gd name="connsiteX59" fmla="*/ 1019175 w 2224088"/>
              <a:gd name="connsiteY59" fmla="*/ 2276475 h 2347913"/>
              <a:gd name="connsiteX60" fmla="*/ 723900 w 2224088"/>
              <a:gd name="connsiteY60" fmla="*/ 2347913 h 2347913"/>
              <a:gd name="connsiteX61" fmla="*/ 457200 w 2224088"/>
              <a:gd name="connsiteY61" fmla="*/ 2257425 h 2347913"/>
              <a:gd name="connsiteX62" fmla="*/ 352425 w 2224088"/>
              <a:gd name="connsiteY62" fmla="*/ 2214563 h 2347913"/>
              <a:gd name="connsiteX63" fmla="*/ 123825 w 2224088"/>
              <a:gd name="connsiteY63" fmla="*/ 2157413 h 2347913"/>
              <a:gd name="connsiteX64" fmla="*/ 57150 w 2224088"/>
              <a:gd name="connsiteY64" fmla="*/ 2114550 h 2347913"/>
              <a:gd name="connsiteX65" fmla="*/ 0 w 2224088"/>
              <a:gd name="connsiteY65" fmla="*/ 1976438 h 234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224088" h="2347913">
                <a:moveTo>
                  <a:pt x="0" y="1976438"/>
                </a:moveTo>
                <a:lnTo>
                  <a:pt x="128588" y="1938338"/>
                </a:lnTo>
                <a:lnTo>
                  <a:pt x="242888" y="1909763"/>
                </a:lnTo>
                <a:lnTo>
                  <a:pt x="423863" y="1857375"/>
                </a:lnTo>
                <a:lnTo>
                  <a:pt x="547688" y="1838325"/>
                </a:lnTo>
                <a:lnTo>
                  <a:pt x="719138" y="1857375"/>
                </a:lnTo>
                <a:lnTo>
                  <a:pt x="828675" y="1838325"/>
                </a:lnTo>
                <a:lnTo>
                  <a:pt x="990600" y="1614488"/>
                </a:lnTo>
                <a:lnTo>
                  <a:pt x="1171575" y="1423988"/>
                </a:lnTo>
                <a:lnTo>
                  <a:pt x="1214438" y="1300163"/>
                </a:lnTo>
                <a:lnTo>
                  <a:pt x="1252538" y="1166813"/>
                </a:lnTo>
                <a:lnTo>
                  <a:pt x="1300163" y="747713"/>
                </a:lnTo>
                <a:lnTo>
                  <a:pt x="1338263" y="552450"/>
                </a:lnTo>
                <a:lnTo>
                  <a:pt x="1276350" y="414338"/>
                </a:lnTo>
                <a:lnTo>
                  <a:pt x="1095375" y="404813"/>
                </a:lnTo>
                <a:lnTo>
                  <a:pt x="1019175" y="538164"/>
                </a:lnTo>
                <a:lnTo>
                  <a:pt x="766762" y="647702"/>
                </a:lnTo>
                <a:lnTo>
                  <a:pt x="704850" y="1128715"/>
                </a:lnTo>
                <a:lnTo>
                  <a:pt x="590551" y="1252539"/>
                </a:lnTo>
                <a:lnTo>
                  <a:pt x="476250" y="1290639"/>
                </a:lnTo>
                <a:lnTo>
                  <a:pt x="219075" y="1247777"/>
                </a:lnTo>
                <a:lnTo>
                  <a:pt x="295275" y="1019176"/>
                </a:lnTo>
                <a:lnTo>
                  <a:pt x="257175" y="814388"/>
                </a:lnTo>
                <a:lnTo>
                  <a:pt x="261938" y="704852"/>
                </a:lnTo>
                <a:lnTo>
                  <a:pt x="328613" y="504827"/>
                </a:lnTo>
                <a:lnTo>
                  <a:pt x="495300" y="252414"/>
                </a:lnTo>
                <a:lnTo>
                  <a:pt x="633412" y="128589"/>
                </a:lnTo>
                <a:lnTo>
                  <a:pt x="804863" y="100014"/>
                </a:lnTo>
                <a:lnTo>
                  <a:pt x="890588" y="66677"/>
                </a:lnTo>
                <a:lnTo>
                  <a:pt x="985837" y="33339"/>
                </a:lnTo>
                <a:lnTo>
                  <a:pt x="1123950" y="0"/>
                </a:lnTo>
                <a:lnTo>
                  <a:pt x="1357313" y="42863"/>
                </a:lnTo>
                <a:lnTo>
                  <a:pt x="1619250" y="219075"/>
                </a:lnTo>
                <a:lnTo>
                  <a:pt x="1709738" y="290513"/>
                </a:lnTo>
                <a:lnTo>
                  <a:pt x="1719263" y="352425"/>
                </a:lnTo>
                <a:lnTo>
                  <a:pt x="1695450" y="400050"/>
                </a:lnTo>
                <a:lnTo>
                  <a:pt x="1833563" y="395288"/>
                </a:lnTo>
                <a:lnTo>
                  <a:pt x="1976438" y="433388"/>
                </a:lnTo>
                <a:lnTo>
                  <a:pt x="2095500" y="442913"/>
                </a:lnTo>
                <a:lnTo>
                  <a:pt x="2224088" y="547688"/>
                </a:lnTo>
                <a:lnTo>
                  <a:pt x="2138363" y="633413"/>
                </a:lnTo>
                <a:lnTo>
                  <a:pt x="2114550" y="657225"/>
                </a:lnTo>
                <a:lnTo>
                  <a:pt x="2114550" y="690563"/>
                </a:lnTo>
                <a:lnTo>
                  <a:pt x="2185988" y="785813"/>
                </a:lnTo>
                <a:lnTo>
                  <a:pt x="2181225" y="852488"/>
                </a:lnTo>
                <a:lnTo>
                  <a:pt x="2071688" y="995363"/>
                </a:lnTo>
                <a:lnTo>
                  <a:pt x="2028825" y="1047750"/>
                </a:lnTo>
                <a:lnTo>
                  <a:pt x="1971675" y="1223963"/>
                </a:lnTo>
                <a:lnTo>
                  <a:pt x="1919288" y="1366838"/>
                </a:lnTo>
                <a:lnTo>
                  <a:pt x="1857375" y="1471613"/>
                </a:lnTo>
                <a:lnTo>
                  <a:pt x="1776413" y="1509713"/>
                </a:lnTo>
                <a:lnTo>
                  <a:pt x="1738313" y="1543050"/>
                </a:lnTo>
                <a:lnTo>
                  <a:pt x="1619250" y="1804988"/>
                </a:lnTo>
                <a:lnTo>
                  <a:pt x="1538288" y="1885950"/>
                </a:lnTo>
                <a:lnTo>
                  <a:pt x="1585913" y="1962150"/>
                </a:lnTo>
                <a:lnTo>
                  <a:pt x="1666875" y="2195513"/>
                </a:lnTo>
                <a:lnTo>
                  <a:pt x="1481138" y="2195513"/>
                </a:lnTo>
                <a:lnTo>
                  <a:pt x="1371600" y="2200275"/>
                </a:lnTo>
                <a:lnTo>
                  <a:pt x="1157288" y="2262188"/>
                </a:lnTo>
                <a:lnTo>
                  <a:pt x="1019175" y="2276475"/>
                </a:lnTo>
                <a:lnTo>
                  <a:pt x="723900" y="2347913"/>
                </a:lnTo>
                <a:lnTo>
                  <a:pt x="457200" y="2257425"/>
                </a:lnTo>
                <a:lnTo>
                  <a:pt x="352425" y="2214563"/>
                </a:lnTo>
                <a:lnTo>
                  <a:pt x="123825" y="2157413"/>
                </a:lnTo>
                <a:lnTo>
                  <a:pt x="57150" y="2114550"/>
                </a:lnTo>
                <a:lnTo>
                  <a:pt x="0" y="1976438"/>
                </a:lnTo>
                <a:close/>
              </a:path>
            </a:pathLst>
          </a:custGeom>
          <a:solidFill>
            <a:srgbClr val="D22E74">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7" name="Free-form: Shape 16">
            <a:extLst>
              <a:ext uri="{FF2B5EF4-FFF2-40B4-BE49-F238E27FC236}">
                <a16:creationId xmlns:a16="http://schemas.microsoft.com/office/drawing/2014/main" id="{37DE132C-D2DE-74DF-2A5C-AEDA3576663C}"/>
              </a:ext>
            </a:extLst>
          </p:cNvPr>
          <p:cNvSpPr/>
          <p:nvPr/>
        </p:nvSpPr>
        <p:spPr>
          <a:xfrm>
            <a:off x="3998119" y="2228850"/>
            <a:ext cx="1140619" cy="683419"/>
          </a:xfrm>
          <a:custGeom>
            <a:avLst/>
            <a:gdLst>
              <a:gd name="connsiteX0" fmla="*/ 128587 w 1133475"/>
              <a:gd name="connsiteY0" fmla="*/ 423863 h 666750"/>
              <a:gd name="connsiteX1" fmla="*/ 80962 w 1133475"/>
              <a:gd name="connsiteY1" fmla="*/ 300038 h 666750"/>
              <a:gd name="connsiteX2" fmla="*/ 0 w 1133475"/>
              <a:gd name="connsiteY2" fmla="*/ 161925 h 666750"/>
              <a:gd name="connsiteX3" fmla="*/ 33337 w 1133475"/>
              <a:gd name="connsiteY3" fmla="*/ 100013 h 666750"/>
              <a:gd name="connsiteX4" fmla="*/ 123825 w 1133475"/>
              <a:gd name="connsiteY4" fmla="*/ 14288 h 666750"/>
              <a:gd name="connsiteX5" fmla="*/ 185737 w 1133475"/>
              <a:gd name="connsiteY5" fmla="*/ 0 h 666750"/>
              <a:gd name="connsiteX6" fmla="*/ 300037 w 1133475"/>
              <a:gd name="connsiteY6" fmla="*/ 33338 h 666750"/>
              <a:gd name="connsiteX7" fmla="*/ 466725 w 1133475"/>
              <a:gd name="connsiteY7" fmla="*/ 85725 h 666750"/>
              <a:gd name="connsiteX8" fmla="*/ 538162 w 1133475"/>
              <a:gd name="connsiteY8" fmla="*/ 28575 h 666750"/>
              <a:gd name="connsiteX9" fmla="*/ 633412 w 1133475"/>
              <a:gd name="connsiteY9" fmla="*/ 28575 h 666750"/>
              <a:gd name="connsiteX10" fmla="*/ 800100 w 1133475"/>
              <a:gd name="connsiteY10" fmla="*/ 123825 h 666750"/>
              <a:gd name="connsiteX11" fmla="*/ 828675 w 1133475"/>
              <a:gd name="connsiteY11" fmla="*/ 200025 h 666750"/>
              <a:gd name="connsiteX12" fmla="*/ 971550 w 1133475"/>
              <a:gd name="connsiteY12" fmla="*/ 280988 h 666750"/>
              <a:gd name="connsiteX13" fmla="*/ 1071562 w 1133475"/>
              <a:gd name="connsiteY13" fmla="*/ 381000 h 666750"/>
              <a:gd name="connsiteX14" fmla="*/ 1133475 w 1133475"/>
              <a:gd name="connsiteY14" fmla="*/ 509588 h 666750"/>
              <a:gd name="connsiteX15" fmla="*/ 1000125 w 1133475"/>
              <a:gd name="connsiteY15" fmla="*/ 481013 h 666750"/>
              <a:gd name="connsiteX16" fmla="*/ 881062 w 1133475"/>
              <a:gd name="connsiteY16" fmla="*/ 423863 h 666750"/>
              <a:gd name="connsiteX17" fmla="*/ 819150 w 1133475"/>
              <a:gd name="connsiteY17" fmla="*/ 381000 h 666750"/>
              <a:gd name="connsiteX18" fmla="*/ 828675 w 1133475"/>
              <a:gd name="connsiteY18" fmla="*/ 495300 h 666750"/>
              <a:gd name="connsiteX19" fmla="*/ 819150 w 1133475"/>
              <a:gd name="connsiteY19" fmla="*/ 538163 h 666750"/>
              <a:gd name="connsiteX20" fmla="*/ 652462 w 1133475"/>
              <a:gd name="connsiteY20" fmla="*/ 666750 h 666750"/>
              <a:gd name="connsiteX21" fmla="*/ 523875 w 1133475"/>
              <a:gd name="connsiteY21" fmla="*/ 571500 h 666750"/>
              <a:gd name="connsiteX22" fmla="*/ 390525 w 1133475"/>
              <a:gd name="connsiteY22" fmla="*/ 481013 h 666750"/>
              <a:gd name="connsiteX23" fmla="*/ 261937 w 1133475"/>
              <a:gd name="connsiteY23" fmla="*/ 452438 h 666750"/>
              <a:gd name="connsiteX24" fmla="*/ 128587 w 1133475"/>
              <a:gd name="connsiteY24" fmla="*/ 423863 h 666750"/>
              <a:gd name="connsiteX0" fmla="*/ 138112 w 1143000"/>
              <a:gd name="connsiteY0" fmla="*/ 423863 h 666750"/>
              <a:gd name="connsiteX1" fmla="*/ 90487 w 1143000"/>
              <a:gd name="connsiteY1" fmla="*/ 300038 h 666750"/>
              <a:gd name="connsiteX2" fmla="*/ 0 w 1143000"/>
              <a:gd name="connsiteY2" fmla="*/ 161925 h 666750"/>
              <a:gd name="connsiteX3" fmla="*/ 42862 w 1143000"/>
              <a:gd name="connsiteY3" fmla="*/ 100013 h 666750"/>
              <a:gd name="connsiteX4" fmla="*/ 133350 w 1143000"/>
              <a:gd name="connsiteY4" fmla="*/ 14288 h 666750"/>
              <a:gd name="connsiteX5" fmla="*/ 195262 w 1143000"/>
              <a:gd name="connsiteY5" fmla="*/ 0 h 666750"/>
              <a:gd name="connsiteX6" fmla="*/ 309562 w 1143000"/>
              <a:gd name="connsiteY6" fmla="*/ 33338 h 666750"/>
              <a:gd name="connsiteX7" fmla="*/ 476250 w 1143000"/>
              <a:gd name="connsiteY7" fmla="*/ 85725 h 666750"/>
              <a:gd name="connsiteX8" fmla="*/ 547687 w 1143000"/>
              <a:gd name="connsiteY8" fmla="*/ 28575 h 666750"/>
              <a:gd name="connsiteX9" fmla="*/ 642937 w 1143000"/>
              <a:gd name="connsiteY9" fmla="*/ 28575 h 666750"/>
              <a:gd name="connsiteX10" fmla="*/ 809625 w 1143000"/>
              <a:gd name="connsiteY10" fmla="*/ 123825 h 666750"/>
              <a:gd name="connsiteX11" fmla="*/ 838200 w 1143000"/>
              <a:gd name="connsiteY11" fmla="*/ 200025 h 666750"/>
              <a:gd name="connsiteX12" fmla="*/ 981075 w 1143000"/>
              <a:gd name="connsiteY12" fmla="*/ 280988 h 666750"/>
              <a:gd name="connsiteX13" fmla="*/ 1081087 w 1143000"/>
              <a:gd name="connsiteY13" fmla="*/ 381000 h 666750"/>
              <a:gd name="connsiteX14" fmla="*/ 1143000 w 1143000"/>
              <a:gd name="connsiteY14" fmla="*/ 509588 h 666750"/>
              <a:gd name="connsiteX15" fmla="*/ 1009650 w 1143000"/>
              <a:gd name="connsiteY15" fmla="*/ 481013 h 666750"/>
              <a:gd name="connsiteX16" fmla="*/ 890587 w 1143000"/>
              <a:gd name="connsiteY16" fmla="*/ 423863 h 666750"/>
              <a:gd name="connsiteX17" fmla="*/ 828675 w 1143000"/>
              <a:gd name="connsiteY17" fmla="*/ 381000 h 666750"/>
              <a:gd name="connsiteX18" fmla="*/ 838200 w 1143000"/>
              <a:gd name="connsiteY18" fmla="*/ 495300 h 666750"/>
              <a:gd name="connsiteX19" fmla="*/ 828675 w 1143000"/>
              <a:gd name="connsiteY19" fmla="*/ 538163 h 666750"/>
              <a:gd name="connsiteX20" fmla="*/ 661987 w 1143000"/>
              <a:gd name="connsiteY20" fmla="*/ 666750 h 666750"/>
              <a:gd name="connsiteX21" fmla="*/ 533400 w 1143000"/>
              <a:gd name="connsiteY21" fmla="*/ 571500 h 666750"/>
              <a:gd name="connsiteX22" fmla="*/ 400050 w 1143000"/>
              <a:gd name="connsiteY22" fmla="*/ 481013 h 666750"/>
              <a:gd name="connsiteX23" fmla="*/ 271462 w 1143000"/>
              <a:gd name="connsiteY23" fmla="*/ 452438 h 666750"/>
              <a:gd name="connsiteX24" fmla="*/ 138112 w 1143000"/>
              <a:gd name="connsiteY24" fmla="*/ 423863 h 666750"/>
              <a:gd name="connsiteX0" fmla="*/ 138112 w 1143000"/>
              <a:gd name="connsiteY0" fmla="*/ 423863 h 666750"/>
              <a:gd name="connsiteX1" fmla="*/ 90487 w 1143000"/>
              <a:gd name="connsiteY1" fmla="*/ 300038 h 666750"/>
              <a:gd name="connsiteX2" fmla="*/ 0 w 1143000"/>
              <a:gd name="connsiteY2" fmla="*/ 161925 h 666750"/>
              <a:gd name="connsiteX3" fmla="*/ 35718 w 1143000"/>
              <a:gd name="connsiteY3" fmla="*/ 88107 h 666750"/>
              <a:gd name="connsiteX4" fmla="*/ 133350 w 1143000"/>
              <a:gd name="connsiteY4" fmla="*/ 14288 h 666750"/>
              <a:gd name="connsiteX5" fmla="*/ 195262 w 1143000"/>
              <a:gd name="connsiteY5" fmla="*/ 0 h 666750"/>
              <a:gd name="connsiteX6" fmla="*/ 309562 w 1143000"/>
              <a:gd name="connsiteY6" fmla="*/ 33338 h 666750"/>
              <a:gd name="connsiteX7" fmla="*/ 476250 w 1143000"/>
              <a:gd name="connsiteY7" fmla="*/ 85725 h 666750"/>
              <a:gd name="connsiteX8" fmla="*/ 547687 w 1143000"/>
              <a:gd name="connsiteY8" fmla="*/ 28575 h 666750"/>
              <a:gd name="connsiteX9" fmla="*/ 642937 w 1143000"/>
              <a:gd name="connsiteY9" fmla="*/ 28575 h 666750"/>
              <a:gd name="connsiteX10" fmla="*/ 809625 w 1143000"/>
              <a:gd name="connsiteY10" fmla="*/ 123825 h 666750"/>
              <a:gd name="connsiteX11" fmla="*/ 838200 w 1143000"/>
              <a:gd name="connsiteY11" fmla="*/ 200025 h 666750"/>
              <a:gd name="connsiteX12" fmla="*/ 981075 w 1143000"/>
              <a:gd name="connsiteY12" fmla="*/ 280988 h 666750"/>
              <a:gd name="connsiteX13" fmla="*/ 1081087 w 1143000"/>
              <a:gd name="connsiteY13" fmla="*/ 381000 h 666750"/>
              <a:gd name="connsiteX14" fmla="*/ 1143000 w 1143000"/>
              <a:gd name="connsiteY14" fmla="*/ 509588 h 666750"/>
              <a:gd name="connsiteX15" fmla="*/ 1009650 w 1143000"/>
              <a:gd name="connsiteY15" fmla="*/ 481013 h 666750"/>
              <a:gd name="connsiteX16" fmla="*/ 890587 w 1143000"/>
              <a:gd name="connsiteY16" fmla="*/ 423863 h 666750"/>
              <a:gd name="connsiteX17" fmla="*/ 828675 w 1143000"/>
              <a:gd name="connsiteY17" fmla="*/ 381000 h 666750"/>
              <a:gd name="connsiteX18" fmla="*/ 838200 w 1143000"/>
              <a:gd name="connsiteY18" fmla="*/ 495300 h 666750"/>
              <a:gd name="connsiteX19" fmla="*/ 828675 w 1143000"/>
              <a:gd name="connsiteY19" fmla="*/ 538163 h 666750"/>
              <a:gd name="connsiteX20" fmla="*/ 661987 w 1143000"/>
              <a:gd name="connsiteY20" fmla="*/ 666750 h 666750"/>
              <a:gd name="connsiteX21" fmla="*/ 533400 w 1143000"/>
              <a:gd name="connsiteY21" fmla="*/ 571500 h 666750"/>
              <a:gd name="connsiteX22" fmla="*/ 400050 w 1143000"/>
              <a:gd name="connsiteY22" fmla="*/ 481013 h 666750"/>
              <a:gd name="connsiteX23" fmla="*/ 271462 w 1143000"/>
              <a:gd name="connsiteY23" fmla="*/ 452438 h 666750"/>
              <a:gd name="connsiteX24" fmla="*/ 138112 w 1143000"/>
              <a:gd name="connsiteY24" fmla="*/ 423863 h 666750"/>
              <a:gd name="connsiteX0" fmla="*/ 138112 w 1143000"/>
              <a:gd name="connsiteY0" fmla="*/ 423863 h 666750"/>
              <a:gd name="connsiteX1" fmla="*/ 90487 w 1143000"/>
              <a:gd name="connsiteY1" fmla="*/ 300038 h 666750"/>
              <a:gd name="connsiteX2" fmla="*/ 0 w 1143000"/>
              <a:gd name="connsiteY2" fmla="*/ 161925 h 666750"/>
              <a:gd name="connsiteX3" fmla="*/ 35718 w 1143000"/>
              <a:gd name="connsiteY3" fmla="*/ 88107 h 666750"/>
              <a:gd name="connsiteX4" fmla="*/ 126206 w 1143000"/>
              <a:gd name="connsiteY4" fmla="*/ 7144 h 666750"/>
              <a:gd name="connsiteX5" fmla="*/ 195262 w 1143000"/>
              <a:gd name="connsiteY5" fmla="*/ 0 h 666750"/>
              <a:gd name="connsiteX6" fmla="*/ 309562 w 1143000"/>
              <a:gd name="connsiteY6" fmla="*/ 33338 h 666750"/>
              <a:gd name="connsiteX7" fmla="*/ 476250 w 1143000"/>
              <a:gd name="connsiteY7" fmla="*/ 85725 h 666750"/>
              <a:gd name="connsiteX8" fmla="*/ 547687 w 1143000"/>
              <a:gd name="connsiteY8" fmla="*/ 28575 h 666750"/>
              <a:gd name="connsiteX9" fmla="*/ 642937 w 1143000"/>
              <a:gd name="connsiteY9" fmla="*/ 28575 h 666750"/>
              <a:gd name="connsiteX10" fmla="*/ 809625 w 1143000"/>
              <a:gd name="connsiteY10" fmla="*/ 123825 h 666750"/>
              <a:gd name="connsiteX11" fmla="*/ 838200 w 1143000"/>
              <a:gd name="connsiteY11" fmla="*/ 200025 h 666750"/>
              <a:gd name="connsiteX12" fmla="*/ 981075 w 1143000"/>
              <a:gd name="connsiteY12" fmla="*/ 280988 h 666750"/>
              <a:gd name="connsiteX13" fmla="*/ 1081087 w 1143000"/>
              <a:gd name="connsiteY13" fmla="*/ 381000 h 666750"/>
              <a:gd name="connsiteX14" fmla="*/ 1143000 w 1143000"/>
              <a:gd name="connsiteY14" fmla="*/ 509588 h 666750"/>
              <a:gd name="connsiteX15" fmla="*/ 1009650 w 1143000"/>
              <a:gd name="connsiteY15" fmla="*/ 481013 h 666750"/>
              <a:gd name="connsiteX16" fmla="*/ 890587 w 1143000"/>
              <a:gd name="connsiteY16" fmla="*/ 423863 h 666750"/>
              <a:gd name="connsiteX17" fmla="*/ 828675 w 1143000"/>
              <a:gd name="connsiteY17" fmla="*/ 381000 h 666750"/>
              <a:gd name="connsiteX18" fmla="*/ 838200 w 1143000"/>
              <a:gd name="connsiteY18" fmla="*/ 495300 h 666750"/>
              <a:gd name="connsiteX19" fmla="*/ 828675 w 1143000"/>
              <a:gd name="connsiteY19" fmla="*/ 538163 h 666750"/>
              <a:gd name="connsiteX20" fmla="*/ 661987 w 1143000"/>
              <a:gd name="connsiteY20" fmla="*/ 666750 h 666750"/>
              <a:gd name="connsiteX21" fmla="*/ 533400 w 1143000"/>
              <a:gd name="connsiteY21" fmla="*/ 571500 h 666750"/>
              <a:gd name="connsiteX22" fmla="*/ 400050 w 1143000"/>
              <a:gd name="connsiteY22" fmla="*/ 481013 h 666750"/>
              <a:gd name="connsiteX23" fmla="*/ 271462 w 1143000"/>
              <a:gd name="connsiteY23" fmla="*/ 452438 h 666750"/>
              <a:gd name="connsiteX24" fmla="*/ 138112 w 1143000"/>
              <a:gd name="connsiteY24" fmla="*/ 423863 h 666750"/>
              <a:gd name="connsiteX0" fmla="*/ 135731 w 1140619"/>
              <a:gd name="connsiteY0" fmla="*/ 423863 h 666750"/>
              <a:gd name="connsiteX1" fmla="*/ 88106 w 1140619"/>
              <a:gd name="connsiteY1" fmla="*/ 300038 h 666750"/>
              <a:gd name="connsiteX2" fmla="*/ 0 w 1140619"/>
              <a:gd name="connsiteY2" fmla="*/ 147638 h 666750"/>
              <a:gd name="connsiteX3" fmla="*/ 33337 w 1140619"/>
              <a:gd name="connsiteY3" fmla="*/ 88107 h 666750"/>
              <a:gd name="connsiteX4" fmla="*/ 123825 w 1140619"/>
              <a:gd name="connsiteY4" fmla="*/ 7144 h 666750"/>
              <a:gd name="connsiteX5" fmla="*/ 192881 w 1140619"/>
              <a:gd name="connsiteY5" fmla="*/ 0 h 666750"/>
              <a:gd name="connsiteX6" fmla="*/ 307181 w 1140619"/>
              <a:gd name="connsiteY6" fmla="*/ 33338 h 666750"/>
              <a:gd name="connsiteX7" fmla="*/ 473869 w 1140619"/>
              <a:gd name="connsiteY7" fmla="*/ 85725 h 666750"/>
              <a:gd name="connsiteX8" fmla="*/ 545306 w 1140619"/>
              <a:gd name="connsiteY8" fmla="*/ 28575 h 666750"/>
              <a:gd name="connsiteX9" fmla="*/ 640556 w 1140619"/>
              <a:gd name="connsiteY9" fmla="*/ 28575 h 666750"/>
              <a:gd name="connsiteX10" fmla="*/ 807244 w 1140619"/>
              <a:gd name="connsiteY10" fmla="*/ 123825 h 666750"/>
              <a:gd name="connsiteX11" fmla="*/ 835819 w 1140619"/>
              <a:gd name="connsiteY11" fmla="*/ 200025 h 666750"/>
              <a:gd name="connsiteX12" fmla="*/ 978694 w 1140619"/>
              <a:gd name="connsiteY12" fmla="*/ 280988 h 666750"/>
              <a:gd name="connsiteX13" fmla="*/ 1078706 w 1140619"/>
              <a:gd name="connsiteY13" fmla="*/ 381000 h 666750"/>
              <a:gd name="connsiteX14" fmla="*/ 1140619 w 1140619"/>
              <a:gd name="connsiteY14" fmla="*/ 509588 h 666750"/>
              <a:gd name="connsiteX15" fmla="*/ 1007269 w 1140619"/>
              <a:gd name="connsiteY15" fmla="*/ 481013 h 666750"/>
              <a:gd name="connsiteX16" fmla="*/ 888206 w 1140619"/>
              <a:gd name="connsiteY16" fmla="*/ 423863 h 666750"/>
              <a:gd name="connsiteX17" fmla="*/ 826294 w 1140619"/>
              <a:gd name="connsiteY17" fmla="*/ 381000 h 666750"/>
              <a:gd name="connsiteX18" fmla="*/ 835819 w 1140619"/>
              <a:gd name="connsiteY18" fmla="*/ 495300 h 666750"/>
              <a:gd name="connsiteX19" fmla="*/ 826294 w 1140619"/>
              <a:gd name="connsiteY19" fmla="*/ 538163 h 666750"/>
              <a:gd name="connsiteX20" fmla="*/ 659606 w 1140619"/>
              <a:gd name="connsiteY20" fmla="*/ 666750 h 666750"/>
              <a:gd name="connsiteX21" fmla="*/ 531019 w 1140619"/>
              <a:gd name="connsiteY21" fmla="*/ 571500 h 666750"/>
              <a:gd name="connsiteX22" fmla="*/ 397669 w 1140619"/>
              <a:gd name="connsiteY22" fmla="*/ 481013 h 666750"/>
              <a:gd name="connsiteX23" fmla="*/ 269081 w 1140619"/>
              <a:gd name="connsiteY23" fmla="*/ 452438 h 666750"/>
              <a:gd name="connsiteX24" fmla="*/ 135731 w 1140619"/>
              <a:gd name="connsiteY24" fmla="*/ 423863 h 666750"/>
              <a:gd name="connsiteX0" fmla="*/ 135731 w 1140619"/>
              <a:gd name="connsiteY0" fmla="*/ 423863 h 666750"/>
              <a:gd name="connsiteX1" fmla="*/ 88106 w 1140619"/>
              <a:gd name="connsiteY1" fmla="*/ 300038 h 666750"/>
              <a:gd name="connsiteX2" fmla="*/ 0 w 1140619"/>
              <a:gd name="connsiteY2" fmla="*/ 147638 h 666750"/>
              <a:gd name="connsiteX3" fmla="*/ 33337 w 1140619"/>
              <a:gd name="connsiteY3" fmla="*/ 88107 h 666750"/>
              <a:gd name="connsiteX4" fmla="*/ 116681 w 1140619"/>
              <a:gd name="connsiteY4" fmla="*/ 14288 h 666750"/>
              <a:gd name="connsiteX5" fmla="*/ 192881 w 1140619"/>
              <a:gd name="connsiteY5" fmla="*/ 0 h 666750"/>
              <a:gd name="connsiteX6" fmla="*/ 307181 w 1140619"/>
              <a:gd name="connsiteY6" fmla="*/ 33338 h 666750"/>
              <a:gd name="connsiteX7" fmla="*/ 473869 w 1140619"/>
              <a:gd name="connsiteY7" fmla="*/ 85725 h 666750"/>
              <a:gd name="connsiteX8" fmla="*/ 545306 w 1140619"/>
              <a:gd name="connsiteY8" fmla="*/ 28575 h 666750"/>
              <a:gd name="connsiteX9" fmla="*/ 640556 w 1140619"/>
              <a:gd name="connsiteY9" fmla="*/ 28575 h 666750"/>
              <a:gd name="connsiteX10" fmla="*/ 807244 w 1140619"/>
              <a:gd name="connsiteY10" fmla="*/ 123825 h 666750"/>
              <a:gd name="connsiteX11" fmla="*/ 835819 w 1140619"/>
              <a:gd name="connsiteY11" fmla="*/ 200025 h 666750"/>
              <a:gd name="connsiteX12" fmla="*/ 978694 w 1140619"/>
              <a:gd name="connsiteY12" fmla="*/ 280988 h 666750"/>
              <a:gd name="connsiteX13" fmla="*/ 1078706 w 1140619"/>
              <a:gd name="connsiteY13" fmla="*/ 381000 h 666750"/>
              <a:gd name="connsiteX14" fmla="*/ 1140619 w 1140619"/>
              <a:gd name="connsiteY14" fmla="*/ 509588 h 666750"/>
              <a:gd name="connsiteX15" fmla="*/ 1007269 w 1140619"/>
              <a:gd name="connsiteY15" fmla="*/ 481013 h 666750"/>
              <a:gd name="connsiteX16" fmla="*/ 888206 w 1140619"/>
              <a:gd name="connsiteY16" fmla="*/ 423863 h 666750"/>
              <a:gd name="connsiteX17" fmla="*/ 826294 w 1140619"/>
              <a:gd name="connsiteY17" fmla="*/ 381000 h 666750"/>
              <a:gd name="connsiteX18" fmla="*/ 835819 w 1140619"/>
              <a:gd name="connsiteY18" fmla="*/ 495300 h 666750"/>
              <a:gd name="connsiteX19" fmla="*/ 826294 w 1140619"/>
              <a:gd name="connsiteY19" fmla="*/ 538163 h 666750"/>
              <a:gd name="connsiteX20" fmla="*/ 659606 w 1140619"/>
              <a:gd name="connsiteY20" fmla="*/ 666750 h 666750"/>
              <a:gd name="connsiteX21" fmla="*/ 531019 w 1140619"/>
              <a:gd name="connsiteY21" fmla="*/ 571500 h 666750"/>
              <a:gd name="connsiteX22" fmla="*/ 397669 w 1140619"/>
              <a:gd name="connsiteY22" fmla="*/ 481013 h 666750"/>
              <a:gd name="connsiteX23" fmla="*/ 269081 w 1140619"/>
              <a:gd name="connsiteY23" fmla="*/ 452438 h 666750"/>
              <a:gd name="connsiteX24" fmla="*/ 135731 w 1140619"/>
              <a:gd name="connsiteY24" fmla="*/ 423863 h 666750"/>
              <a:gd name="connsiteX0" fmla="*/ 135731 w 1140619"/>
              <a:gd name="connsiteY0" fmla="*/ 423863 h 683419"/>
              <a:gd name="connsiteX1" fmla="*/ 88106 w 1140619"/>
              <a:gd name="connsiteY1" fmla="*/ 300038 h 683419"/>
              <a:gd name="connsiteX2" fmla="*/ 0 w 1140619"/>
              <a:gd name="connsiteY2" fmla="*/ 147638 h 683419"/>
              <a:gd name="connsiteX3" fmla="*/ 33337 w 1140619"/>
              <a:gd name="connsiteY3" fmla="*/ 88107 h 683419"/>
              <a:gd name="connsiteX4" fmla="*/ 116681 w 1140619"/>
              <a:gd name="connsiteY4" fmla="*/ 14288 h 683419"/>
              <a:gd name="connsiteX5" fmla="*/ 192881 w 1140619"/>
              <a:gd name="connsiteY5" fmla="*/ 0 h 683419"/>
              <a:gd name="connsiteX6" fmla="*/ 307181 w 1140619"/>
              <a:gd name="connsiteY6" fmla="*/ 33338 h 683419"/>
              <a:gd name="connsiteX7" fmla="*/ 473869 w 1140619"/>
              <a:gd name="connsiteY7" fmla="*/ 85725 h 683419"/>
              <a:gd name="connsiteX8" fmla="*/ 545306 w 1140619"/>
              <a:gd name="connsiteY8" fmla="*/ 28575 h 683419"/>
              <a:gd name="connsiteX9" fmla="*/ 640556 w 1140619"/>
              <a:gd name="connsiteY9" fmla="*/ 28575 h 683419"/>
              <a:gd name="connsiteX10" fmla="*/ 807244 w 1140619"/>
              <a:gd name="connsiteY10" fmla="*/ 123825 h 683419"/>
              <a:gd name="connsiteX11" fmla="*/ 835819 w 1140619"/>
              <a:gd name="connsiteY11" fmla="*/ 200025 h 683419"/>
              <a:gd name="connsiteX12" fmla="*/ 978694 w 1140619"/>
              <a:gd name="connsiteY12" fmla="*/ 280988 h 683419"/>
              <a:gd name="connsiteX13" fmla="*/ 1078706 w 1140619"/>
              <a:gd name="connsiteY13" fmla="*/ 381000 h 683419"/>
              <a:gd name="connsiteX14" fmla="*/ 1140619 w 1140619"/>
              <a:gd name="connsiteY14" fmla="*/ 509588 h 683419"/>
              <a:gd name="connsiteX15" fmla="*/ 1007269 w 1140619"/>
              <a:gd name="connsiteY15" fmla="*/ 481013 h 683419"/>
              <a:gd name="connsiteX16" fmla="*/ 888206 w 1140619"/>
              <a:gd name="connsiteY16" fmla="*/ 423863 h 683419"/>
              <a:gd name="connsiteX17" fmla="*/ 826294 w 1140619"/>
              <a:gd name="connsiteY17" fmla="*/ 381000 h 683419"/>
              <a:gd name="connsiteX18" fmla="*/ 835819 w 1140619"/>
              <a:gd name="connsiteY18" fmla="*/ 495300 h 683419"/>
              <a:gd name="connsiteX19" fmla="*/ 826294 w 1140619"/>
              <a:gd name="connsiteY19" fmla="*/ 538163 h 683419"/>
              <a:gd name="connsiteX20" fmla="*/ 688181 w 1140619"/>
              <a:gd name="connsiteY20" fmla="*/ 683419 h 683419"/>
              <a:gd name="connsiteX21" fmla="*/ 531019 w 1140619"/>
              <a:gd name="connsiteY21" fmla="*/ 571500 h 683419"/>
              <a:gd name="connsiteX22" fmla="*/ 397669 w 1140619"/>
              <a:gd name="connsiteY22" fmla="*/ 481013 h 683419"/>
              <a:gd name="connsiteX23" fmla="*/ 269081 w 1140619"/>
              <a:gd name="connsiteY23" fmla="*/ 452438 h 683419"/>
              <a:gd name="connsiteX24" fmla="*/ 135731 w 1140619"/>
              <a:gd name="connsiteY24" fmla="*/ 423863 h 683419"/>
              <a:gd name="connsiteX0" fmla="*/ 135731 w 1140619"/>
              <a:gd name="connsiteY0" fmla="*/ 435770 h 683419"/>
              <a:gd name="connsiteX1" fmla="*/ 88106 w 1140619"/>
              <a:gd name="connsiteY1" fmla="*/ 300038 h 683419"/>
              <a:gd name="connsiteX2" fmla="*/ 0 w 1140619"/>
              <a:gd name="connsiteY2" fmla="*/ 147638 h 683419"/>
              <a:gd name="connsiteX3" fmla="*/ 33337 w 1140619"/>
              <a:gd name="connsiteY3" fmla="*/ 88107 h 683419"/>
              <a:gd name="connsiteX4" fmla="*/ 116681 w 1140619"/>
              <a:gd name="connsiteY4" fmla="*/ 14288 h 683419"/>
              <a:gd name="connsiteX5" fmla="*/ 192881 w 1140619"/>
              <a:gd name="connsiteY5" fmla="*/ 0 h 683419"/>
              <a:gd name="connsiteX6" fmla="*/ 307181 w 1140619"/>
              <a:gd name="connsiteY6" fmla="*/ 33338 h 683419"/>
              <a:gd name="connsiteX7" fmla="*/ 473869 w 1140619"/>
              <a:gd name="connsiteY7" fmla="*/ 85725 h 683419"/>
              <a:gd name="connsiteX8" fmla="*/ 545306 w 1140619"/>
              <a:gd name="connsiteY8" fmla="*/ 28575 h 683419"/>
              <a:gd name="connsiteX9" fmla="*/ 640556 w 1140619"/>
              <a:gd name="connsiteY9" fmla="*/ 28575 h 683419"/>
              <a:gd name="connsiteX10" fmla="*/ 807244 w 1140619"/>
              <a:gd name="connsiteY10" fmla="*/ 123825 h 683419"/>
              <a:gd name="connsiteX11" fmla="*/ 835819 w 1140619"/>
              <a:gd name="connsiteY11" fmla="*/ 200025 h 683419"/>
              <a:gd name="connsiteX12" fmla="*/ 978694 w 1140619"/>
              <a:gd name="connsiteY12" fmla="*/ 280988 h 683419"/>
              <a:gd name="connsiteX13" fmla="*/ 1078706 w 1140619"/>
              <a:gd name="connsiteY13" fmla="*/ 381000 h 683419"/>
              <a:gd name="connsiteX14" fmla="*/ 1140619 w 1140619"/>
              <a:gd name="connsiteY14" fmla="*/ 509588 h 683419"/>
              <a:gd name="connsiteX15" fmla="*/ 1007269 w 1140619"/>
              <a:gd name="connsiteY15" fmla="*/ 481013 h 683419"/>
              <a:gd name="connsiteX16" fmla="*/ 888206 w 1140619"/>
              <a:gd name="connsiteY16" fmla="*/ 423863 h 683419"/>
              <a:gd name="connsiteX17" fmla="*/ 826294 w 1140619"/>
              <a:gd name="connsiteY17" fmla="*/ 381000 h 683419"/>
              <a:gd name="connsiteX18" fmla="*/ 835819 w 1140619"/>
              <a:gd name="connsiteY18" fmla="*/ 495300 h 683419"/>
              <a:gd name="connsiteX19" fmla="*/ 826294 w 1140619"/>
              <a:gd name="connsiteY19" fmla="*/ 538163 h 683419"/>
              <a:gd name="connsiteX20" fmla="*/ 688181 w 1140619"/>
              <a:gd name="connsiteY20" fmla="*/ 683419 h 683419"/>
              <a:gd name="connsiteX21" fmla="*/ 531019 w 1140619"/>
              <a:gd name="connsiteY21" fmla="*/ 571500 h 683419"/>
              <a:gd name="connsiteX22" fmla="*/ 397669 w 1140619"/>
              <a:gd name="connsiteY22" fmla="*/ 481013 h 683419"/>
              <a:gd name="connsiteX23" fmla="*/ 269081 w 1140619"/>
              <a:gd name="connsiteY23" fmla="*/ 452438 h 683419"/>
              <a:gd name="connsiteX24" fmla="*/ 135731 w 1140619"/>
              <a:gd name="connsiteY24" fmla="*/ 43577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40619" h="683419">
                <a:moveTo>
                  <a:pt x="135731" y="435770"/>
                </a:moveTo>
                <a:lnTo>
                  <a:pt x="88106" y="300038"/>
                </a:lnTo>
                <a:lnTo>
                  <a:pt x="0" y="147638"/>
                </a:lnTo>
                <a:lnTo>
                  <a:pt x="33337" y="88107"/>
                </a:lnTo>
                <a:lnTo>
                  <a:pt x="116681" y="14288"/>
                </a:lnTo>
                <a:lnTo>
                  <a:pt x="192881" y="0"/>
                </a:lnTo>
                <a:lnTo>
                  <a:pt x="307181" y="33338"/>
                </a:lnTo>
                <a:lnTo>
                  <a:pt x="473869" y="85725"/>
                </a:lnTo>
                <a:lnTo>
                  <a:pt x="545306" y="28575"/>
                </a:lnTo>
                <a:lnTo>
                  <a:pt x="640556" y="28575"/>
                </a:lnTo>
                <a:lnTo>
                  <a:pt x="807244" y="123825"/>
                </a:lnTo>
                <a:lnTo>
                  <a:pt x="835819" y="200025"/>
                </a:lnTo>
                <a:lnTo>
                  <a:pt x="978694" y="280988"/>
                </a:lnTo>
                <a:lnTo>
                  <a:pt x="1078706" y="381000"/>
                </a:lnTo>
                <a:lnTo>
                  <a:pt x="1140619" y="509588"/>
                </a:lnTo>
                <a:lnTo>
                  <a:pt x="1007269" y="481013"/>
                </a:lnTo>
                <a:lnTo>
                  <a:pt x="888206" y="423863"/>
                </a:lnTo>
                <a:lnTo>
                  <a:pt x="826294" y="381000"/>
                </a:lnTo>
                <a:lnTo>
                  <a:pt x="835819" y="495300"/>
                </a:lnTo>
                <a:lnTo>
                  <a:pt x="826294" y="538163"/>
                </a:lnTo>
                <a:lnTo>
                  <a:pt x="688181" y="683419"/>
                </a:lnTo>
                <a:lnTo>
                  <a:pt x="531019" y="571500"/>
                </a:lnTo>
                <a:lnTo>
                  <a:pt x="397669" y="481013"/>
                </a:lnTo>
                <a:lnTo>
                  <a:pt x="269081" y="452438"/>
                </a:lnTo>
                <a:lnTo>
                  <a:pt x="135731" y="435770"/>
                </a:lnTo>
                <a:close/>
              </a:path>
            </a:pathLst>
          </a:custGeom>
          <a:solidFill>
            <a:srgbClr val="0070C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
        <p:nvSpPr>
          <p:cNvPr id="18" name="Free-form: Shape 17">
            <a:extLst>
              <a:ext uri="{FF2B5EF4-FFF2-40B4-BE49-F238E27FC236}">
                <a16:creationId xmlns:a16="http://schemas.microsoft.com/office/drawing/2014/main" id="{21C44B34-6CCF-E03B-A279-C049EDE3E9CE}"/>
              </a:ext>
            </a:extLst>
          </p:cNvPr>
          <p:cNvSpPr/>
          <p:nvPr/>
        </p:nvSpPr>
        <p:spPr>
          <a:xfrm>
            <a:off x="1143000" y="1842656"/>
            <a:ext cx="2219325" cy="2161310"/>
          </a:xfrm>
          <a:custGeom>
            <a:avLst/>
            <a:gdLst>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55618 w 2209800"/>
              <a:gd name="connsiteY41" fmla="*/ 734290 h 2161309"/>
              <a:gd name="connsiteX42" fmla="*/ 1655618 w 2209800"/>
              <a:gd name="connsiteY42" fmla="*/ 796636 h 2161309"/>
              <a:gd name="connsiteX43" fmla="*/ 1524000 w 2209800"/>
              <a:gd name="connsiteY43" fmla="*/ 810490 h 2161309"/>
              <a:gd name="connsiteX44" fmla="*/ 1357745 w 2209800"/>
              <a:gd name="connsiteY44" fmla="*/ 886690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976745 w 2209800"/>
              <a:gd name="connsiteY48" fmla="*/ 1357745 h 2161309"/>
              <a:gd name="connsiteX49" fmla="*/ 949036 w 2209800"/>
              <a:gd name="connsiteY49" fmla="*/ 1420090 h 2161309"/>
              <a:gd name="connsiteX50" fmla="*/ 990600 w 2209800"/>
              <a:gd name="connsiteY50"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55618 w 2209800"/>
              <a:gd name="connsiteY41" fmla="*/ 734290 h 2161309"/>
              <a:gd name="connsiteX42" fmla="*/ 1655618 w 2209800"/>
              <a:gd name="connsiteY42" fmla="*/ 796636 h 2161309"/>
              <a:gd name="connsiteX43" fmla="*/ 1524000 w 2209800"/>
              <a:gd name="connsiteY43" fmla="*/ 810490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976745 w 2209800"/>
              <a:gd name="connsiteY48" fmla="*/ 1357745 h 2161309"/>
              <a:gd name="connsiteX49" fmla="*/ 949036 w 2209800"/>
              <a:gd name="connsiteY49" fmla="*/ 1420090 h 2161309"/>
              <a:gd name="connsiteX50" fmla="*/ 990600 w 2209800"/>
              <a:gd name="connsiteY50"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55618 w 2209800"/>
              <a:gd name="connsiteY41" fmla="*/ 734290 h 2161309"/>
              <a:gd name="connsiteX42" fmla="*/ 1655618 w 2209800"/>
              <a:gd name="connsiteY42" fmla="*/ 796636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976745 w 2209800"/>
              <a:gd name="connsiteY48" fmla="*/ 1357745 h 2161309"/>
              <a:gd name="connsiteX49" fmla="*/ 949036 w 2209800"/>
              <a:gd name="connsiteY49" fmla="*/ 1420090 h 2161309"/>
              <a:gd name="connsiteX50" fmla="*/ 990600 w 2209800"/>
              <a:gd name="connsiteY50"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55618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976745 w 2209800"/>
              <a:gd name="connsiteY48" fmla="*/ 1357745 h 2161309"/>
              <a:gd name="connsiteX49" fmla="*/ 949036 w 2209800"/>
              <a:gd name="connsiteY49" fmla="*/ 1420090 h 2161309"/>
              <a:gd name="connsiteX50" fmla="*/ 990600 w 2209800"/>
              <a:gd name="connsiteY50"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976745 w 2209800"/>
              <a:gd name="connsiteY48" fmla="*/ 1357745 h 2161309"/>
              <a:gd name="connsiteX49" fmla="*/ 949036 w 2209800"/>
              <a:gd name="connsiteY49" fmla="*/ 1420090 h 2161309"/>
              <a:gd name="connsiteX50" fmla="*/ 990600 w 2209800"/>
              <a:gd name="connsiteY50"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1019608 w 2209800"/>
              <a:gd name="connsiteY48" fmla="*/ 1331552 h 2161309"/>
              <a:gd name="connsiteX49" fmla="*/ 949036 w 2209800"/>
              <a:gd name="connsiteY49" fmla="*/ 1420090 h 2161309"/>
              <a:gd name="connsiteX50" fmla="*/ 990600 w 2209800"/>
              <a:gd name="connsiteY50"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1092994 w 2209800"/>
              <a:gd name="connsiteY48" fmla="*/ 1288689 h 2161309"/>
              <a:gd name="connsiteX49" fmla="*/ 1019608 w 2209800"/>
              <a:gd name="connsiteY49" fmla="*/ 1331552 h 2161309"/>
              <a:gd name="connsiteX50" fmla="*/ 949036 w 2209800"/>
              <a:gd name="connsiteY50" fmla="*/ 1420090 h 2161309"/>
              <a:gd name="connsiteX51" fmla="*/ 990600 w 2209800"/>
              <a:gd name="connsiteY51" fmla="*/ 1801090 h 2161309"/>
              <a:gd name="connsiteX0" fmla="*/ 990600 w 2209800"/>
              <a:gd name="connsiteY0" fmla="*/ 1801090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1064419 w 2209800"/>
              <a:gd name="connsiteY48" fmla="*/ 1322026 h 2161309"/>
              <a:gd name="connsiteX49" fmla="*/ 1019608 w 2209800"/>
              <a:gd name="connsiteY49" fmla="*/ 1331552 h 2161309"/>
              <a:gd name="connsiteX50" fmla="*/ 949036 w 2209800"/>
              <a:gd name="connsiteY50" fmla="*/ 1420090 h 2161309"/>
              <a:gd name="connsiteX51" fmla="*/ 990600 w 2209800"/>
              <a:gd name="connsiteY51" fmla="*/ 1801090 h 2161309"/>
              <a:gd name="connsiteX0" fmla="*/ 1000125 w 2209800"/>
              <a:gd name="connsiteY0" fmla="*/ 1805852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1064419 w 2209800"/>
              <a:gd name="connsiteY48" fmla="*/ 1322026 h 2161309"/>
              <a:gd name="connsiteX49" fmla="*/ 1019608 w 2209800"/>
              <a:gd name="connsiteY49" fmla="*/ 1331552 h 2161309"/>
              <a:gd name="connsiteX50" fmla="*/ 949036 w 2209800"/>
              <a:gd name="connsiteY50" fmla="*/ 1420090 h 2161309"/>
              <a:gd name="connsiteX51" fmla="*/ 1000125 w 2209800"/>
              <a:gd name="connsiteY51" fmla="*/ 1805852 h 2161309"/>
              <a:gd name="connsiteX0" fmla="*/ 1000125 w 2209800"/>
              <a:gd name="connsiteY0" fmla="*/ 1805852 h 2161309"/>
              <a:gd name="connsiteX1" fmla="*/ 845127 w 2209800"/>
              <a:gd name="connsiteY1" fmla="*/ 1898072 h 2161309"/>
              <a:gd name="connsiteX2" fmla="*/ 630382 w 2209800"/>
              <a:gd name="connsiteY2" fmla="*/ 1995054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1064419 w 2209800"/>
              <a:gd name="connsiteY48" fmla="*/ 1322026 h 2161309"/>
              <a:gd name="connsiteX49" fmla="*/ 1019608 w 2209800"/>
              <a:gd name="connsiteY49" fmla="*/ 1331552 h 2161309"/>
              <a:gd name="connsiteX50" fmla="*/ 958561 w 2209800"/>
              <a:gd name="connsiteY50" fmla="*/ 1422471 h 2161309"/>
              <a:gd name="connsiteX51" fmla="*/ 1000125 w 2209800"/>
              <a:gd name="connsiteY51" fmla="*/ 1805852 h 2161309"/>
              <a:gd name="connsiteX0" fmla="*/ 1000125 w 2209800"/>
              <a:gd name="connsiteY0" fmla="*/ 1805852 h 2161309"/>
              <a:gd name="connsiteX1" fmla="*/ 845127 w 2209800"/>
              <a:gd name="connsiteY1" fmla="*/ 1898072 h 2161309"/>
              <a:gd name="connsiteX2" fmla="*/ 620857 w 2209800"/>
              <a:gd name="connsiteY2" fmla="*/ 1987910 h 2161309"/>
              <a:gd name="connsiteX3" fmla="*/ 526473 w 2209800"/>
              <a:gd name="connsiteY3" fmla="*/ 1988127 h 2161309"/>
              <a:gd name="connsiteX4" fmla="*/ 235527 w 2209800"/>
              <a:gd name="connsiteY4" fmla="*/ 2071254 h 2161309"/>
              <a:gd name="connsiteX5" fmla="*/ 187036 w 2209800"/>
              <a:gd name="connsiteY5" fmla="*/ 2161309 h 2161309"/>
              <a:gd name="connsiteX6" fmla="*/ 27709 w 2209800"/>
              <a:gd name="connsiteY6" fmla="*/ 2064327 h 2161309"/>
              <a:gd name="connsiteX7" fmla="*/ 0 w 2209800"/>
              <a:gd name="connsiteY7" fmla="*/ 1946563 h 2161309"/>
              <a:gd name="connsiteX8" fmla="*/ 27709 w 2209800"/>
              <a:gd name="connsiteY8" fmla="*/ 1614054 h 2161309"/>
              <a:gd name="connsiteX9" fmla="*/ 124691 w 2209800"/>
              <a:gd name="connsiteY9" fmla="*/ 1510145 h 2161309"/>
              <a:gd name="connsiteX10" fmla="*/ 187036 w 2209800"/>
              <a:gd name="connsiteY10" fmla="*/ 1454727 h 2161309"/>
              <a:gd name="connsiteX11" fmla="*/ 76200 w 2209800"/>
              <a:gd name="connsiteY11" fmla="*/ 1371600 h 2161309"/>
              <a:gd name="connsiteX12" fmla="*/ 41564 w 2209800"/>
              <a:gd name="connsiteY12" fmla="*/ 1330036 h 2161309"/>
              <a:gd name="connsiteX13" fmla="*/ 13855 w 2209800"/>
              <a:gd name="connsiteY13" fmla="*/ 1246909 h 2161309"/>
              <a:gd name="connsiteX14" fmla="*/ 103909 w 2209800"/>
              <a:gd name="connsiteY14" fmla="*/ 1129145 h 2161309"/>
              <a:gd name="connsiteX15" fmla="*/ 235527 w 2209800"/>
              <a:gd name="connsiteY15" fmla="*/ 1052945 h 2161309"/>
              <a:gd name="connsiteX16" fmla="*/ 443345 w 2209800"/>
              <a:gd name="connsiteY16" fmla="*/ 1018309 h 2161309"/>
              <a:gd name="connsiteX17" fmla="*/ 367145 w 2209800"/>
              <a:gd name="connsiteY17" fmla="*/ 962890 h 2161309"/>
              <a:gd name="connsiteX18" fmla="*/ 249382 w 2209800"/>
              <a:gd name="connsiteY18" fmla="*/ 845127 h 2161309"/>
              <a:gd name="connsiteX19" fmla="*/ 429491 w 2209800"/>
              <a:gd name="connsiteY19" fmla="*/ 720436 h 2161309"/>
              <a:gd name="connsiteX20" fmla="*/ 429491 w 2209800"/>
              <a:gd name="connsiteY20" fmla="*/ 685800 h 2161309"/>
              <a:gd name="connsiteX21" fmla="*/ 408709 w 2209800"/>
              <a:gd name="connsiteY21" fmla="*/ 595745 h 2161309"/>
              <a:gd name="connsiteX22" fmla="*/ 408709 w 2209800"/>
              <a:gd name="connsiteY22" fmla="*/ 512618 h 2161309"/>
              <a:gd name="connsiteX23" fmla="*/ 304800 w 2209800"/>
              <a:gd name="connsiteY23" fmla="*/ 429490 h 2161309"/>
              <a:gd name="connsiteX24" fmla="*/ 554182 w 2209800"/>
              <a:gd name="connsiteY24" fmla="*/ 325581 h 2161309"/>
              <a:gd name="connsiteX25" fmla="*/ 699655 w 2209800"/>
              <a:gd name="connsiteY25" fmla="*/ 228600 h 2161309"/>
              <a:gd name="connsiteX26" fmla="*/ 907473 w 2209800"/>
              <a:gd name="connsiteY26" fmla="*/ 131618 h 2161309"/>
              <a:gd name="connsiteX27" fmla="*/ 1039091 w 2209800"/>
              <a:gd name="connsiteY27" fmla="*/ 103909 h 2161309"/>
              <a:gd name="connsiteX28" fmla="*/ 1274618 w 2209800"/>
              <a:gd name="connsiteY28" fmla="*/ 55418 h 2161309"/>
              <a:gd name="connsiteX29" fmla="*/ 1461655 w 2209800"/>
              <a:gd name="connsiteY29" fmla="*/ 41563 h 2161309"/>
              <a:gd name="connsiteX30" fmla="*/ 1627909 w 2209800"/>
              <a:gd name="connsiteY30" fmla="*/ 6927 h 2161309"/>
              <a:gd name="connsiteX31" fmla="*/ 1905000 w 2209800"/>
              <a:gd name="connsiteY31" fmla="*/ 69272 h 2161309"/>
              <a:gd name="connsiteX32" fmla="*/ 2015836 w 2209800"/>
              <a:gd name="connsiteY32" fmla="*/ 0 h 2161309"/>
              <a:gd name="connsiteX33" fmla="*/ 2182091 w 2209800"/>
              <a:gd name="connsiteY33" fmla="*/ 0 h 2161309"/>
              <a:gd name="connsiteX34" fmla="*/ 2209800 w 2209800"/>
              <a:gd name="connsiteY34" fmla="*/ 117763 h 2161309"/>
              <a:gd name="connsiteX35" fmla="*/ 2119745 w 2209800"/>
              <a:gd name="connsiteY35" fmla="*/ 256309 h 2161309"/>
              <a:gd name="connsiteX36" fmla="*/ 1981200 w 2209800"/>
              <a:gd name="connsiteY36" fmla="*/ 256309 h 2161309"/>
              <a:gd name="connsiteX37" fmla="*/ 1821873 w 2209800"/>
              <a:gd name="connsiteY37" fmla="*/ 318654 h 2161309"/>
              <a:gd name="connsiteX38" fmla="*/ 1821873 w 2209800"/>
              <a:gd name="connsiteY38" fmla="*/ 422563 h 2161309"/>
              <a:gd name="connsiteX39" fmla="*/ 1821873 w 2209800"/>
              <a:gd name="connsiteY39" fmla="*/ 491836 h 2161309"/>
              <a:gd name="connsiteX40" fmla="*/ 1717964 w 2209800"/>
              <a:gd name="connsiteY40" fmla="*/ 630381 h 2161309"/>
              <a:gd name="connsiteX41" fmla="*/ 1667524 w 2209800"/>
              <a:gd name="connsiteY41" fmla="*/ 734290 h 2161309"/>
              <a:gd name="connsiteX42" fmla="*/ 1650856 w 2209800"/>
              <a:gd name="connsiteY42" fmla="*/ 825211 h 2161309"/>
              <a:gd name="connsiteX43" fmla="*/ 1516856 w 2209800"/>
              <a:gd name="connsiteY43" fmla="*/ 831921 h 2161309"/>
              <a:gd name="connsiteX44" fmla="*/ 1357745 w 2209800"/>
              <a:gd name="connsiteY44" fmla="*/ 920027 h 2161309"/>
              <a:gd name="connsiteX45" fmla="*/ 1316182 w 2209800"/>
              <a:gd name="connsiteY45" fmla="*/ 1108363 h 2161309"/>
              <a:gd name="connsiteX46" fmla="*/ 1316182 w 2209800"/>
              <a:gd name="connsiteY46" fmla="*/ 1184563 h 2161309"/>
              <a:gd name="connsiteX47" fmla="*/ 1143000 w 2209800"/>
              <a:gd name="connsiteY47" fmla="*/ 1253836 h 2161309"/>
              <a:gd name="connsiteX48" fmla="*/ 1064419 w 2209800"/>
              <a:gd name="connsiteY48" fmla="*/ 1322026 h 2161309"/>
              <a:gd name="connsiteX49" fmla="*/ 1019608 w 2209800"/>
              <a:gd name="connsiteY49" fmla="*/ 1331552 h 2161309"/>
              <a:gd name="connsiteX50" fmla="*/ 958561 w 2209800"/>
              <a:gd name="connsiteY50" fmla="*/ 1422471 h 2161309"/>
              <a:gd name="connsiteX51" fmla="*/ 1000125 w 2209800"/>
              <a:gd name="connsiteY51" fmla="*/ 1805852 h 2161309"/>
              <a:gd name="connsiteX0" fmla="*/ 1000125 w 2209800"/>
              <a:gd name="connsiteY0" fmla="*/ 1805852 h 2161309"/>
              <a:gd name="connsiteX1" fmla="*/ 845127 w 2209800"/>
              <a:gd name="connsiteY1" fmla="*/ 1898072 h 2161309"/>
              <a:gd name="connsiteX2" fmla="*/ 745331 w 2209800"/>
              <a:gd name="connsiteY2" fmla="*/ 1941151 h 2161309"/>
              <a:gd name="connsiteX3" fmla="*/ 620857 w 2209800"/>
              <a:gd name="connsiteY3" fmla="*/ 1987910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27709 w 2209800"/>
              <a:gd name="connsiteY9" fmla="*/ 1614054 h 2161309"/>
              <a:gd name="connsiteX10" fmla="*/ 124691 w 2209800"/>
              <a:gd name="connsiteY10" fmla="*/ 1510145 h 2161309"/>
              <a:gd name="connsiteX11" fmla="*/ 187036 w 2209800"/>
              <a:gd name="connsiteY11" fmla="*/ 1454727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03909 w 2209800"/>
              <a:gd name="connsiteY15" fmla="*/ 1129145 h 2161309"/>
              <a:gd name="connsiteX16" fmla="*/ 235527 w 2209800"/>
              <a:gd name="connsiteY16" fmla="*/ 1052945 h 2161309"/>
              <a:gd name="connsiteX17" fmla="*/ 443345 w 2209800"/>
              <a:gd name="connsiteY17" fmla="*/ 1018309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09"/>
              <a:gd name="connsiteX1" fmla="*/ 845127 w 2209800"/>
              <a:gd name="connsiteY1" fmla="*/ 1898072 h 2161309"/>
              <a:gd name="connsiteX2" fmla="*/ 719137 w 2209800"/>
              <a:gd name="connsiteY2" fmla="*/ 1950676 h 2161309"/>
              <a:gd name="connsiteX3" fmla="*/ 620857 w 2209800"/>
              <a:gd name="connsiteY3" fmla="*/ 1987910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27709 w 2209800"/>
              <a:gd name="connsiteY9" fmla="*/ 1614054 h 2161309"/>
              <a:gd name="connsiteX10" fmla="*/ 124691 w 2209800"/>
              <a:gd name="connsiteY10" fmla="*/ 1510145 h 2161309"/>
              <a:gd name="connsiteX11" fmla="*/ 187036 w 2209800"/>
              <a:gd name="connsiteY11" fmla="*/ 1454727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03909 w 2209800"/>
              <a:gd name="connsiteY15" fmla="*/ 1129145 h 2161309"/>
              <a:gd name="connsiteX16" fmla="*/ 235527 w 2209800"/>
              <a:gd name="connsiteY16" fmla="*/ 1052945 h 2161309"/>
              <a:gd name="connsiteX17" fmla="*/ 443345 w 2209800"/>
              <a:gd name="connsiteY17" fmla="*/ 1018309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09"/>
              <a:gd name="connsiteX1" fmla="*/ 845127 w 2209800"/>
              <a:gd name="connsiteY1" fmla="*/ 1898072 h 2161309"/>
              <a:gd name="connsiteX2" fmla="*/ 719137 w 2209800"/>
              <a:gd name="connsiteY2" fmla="*/ 1950676 h 2161309"/>
              <a:gd name="connsiteX3" fmla="*/ 601807 w 2209800"/>
              <a:gd name="connsiteY3" fmla="*/ 2011722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27709 w 2209800"/>
              <a:gd name="connsiteY9" fmla="*/ 1614054 h 2161309"/>
              <a:gd name="connsiteX10" fmla="*/ 124691 w 2209800"/>
              <a:gd name="connsiteY10" fmla="*/ 1510145 h 2161309"/>
              <a:gd name="connsiteX11" fmla="*/ 187036 w 2209800"/>
              <a:gd name="connsiteY11" fmla="*/ 1454727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03909 w 2209800"/>
              <a:gd name="connsiteY15" fmla="*/ 1129145 h 2161309"/>
              <a:gd name="connsiteX16" fmla="*/ 235527 w 2209800"/>
              <a:gd name="connsiteY16" fmla="*/ 1052945 h 2161309"/>
              <a:gd name="connsiteX17" fmla="*/ 443345 w 2209800"/>
              <a:gd name="connsiteY17" fmla="*/ 1018309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09"/>
              <a:gd name="connsiteX1" fmla="*/ 845127 w 2209800"/>
              <a:gd name="connsiteY1" fmla="*/ 1898072 h 2161309"/>
              <a:gd name="connsiteX2" fmla="*/ 719137 w 2209800"/>
              <a:gd name="connsiteY2" fmla="*/ 1950676 h 2161309"/>
              <a:gd name="connsiteX3" fmla="*/ 601807 w 2209800"/>
              <a:gd name="connsiteY3" fmla="*/ 2011722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27709 w 2209800"/>
              <a:gd name="connsiteY9" fmla="*/ 1614054 h 2161309"/>
              <a:gd name="connsiteX10" fmla="*/ 124691 w 2209800"/>
              <a:gd name="connsiteY10" fmla="*/ 1510145 h 2161309"/>
              <a:gd name="connsiteX11" fmla="*/ 187036 w 2209800"/>
              <a:gd name="connsiteY11" fmla="*/ 1454727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03909 w 2209800"/>
              <a:gd name="connsiteY15" fmla="*/ 1129145 h 2161309"/>
              <a:gd name="connsiteX16" fmla="*/ 235527 w 2209800"/>
              <a:gd name="connsiteY16" fmla="*/ 1052945 h 2161309"/>
              <a:gd name="connsiteX17" fmla="*/ 421913 w 2209800"/>
              <a:gd name="connsiteY17" fmla="*/ 1015928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09"/>
              <a:gd name="connsiteX1" fmla="*/ 845127 w 2209800"/>
              <a:gd name="connsiteY1" fmla="*/ 1898072 h 2161309"/>
              <a:gd name="connsiteX2" fmla="*/ 719137 w 2209800"/>
              <a:gd name="connsiteY2" fmla="*/ 1950676 h 2161309"/>
              <a:gd name="connsiteX3" fmla="*/ 601807 w 2209800"/>
              <a:gd name="connsiteY3" fmla="*/ 2011722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27709 w 2209800"/>
              <a:gd name="connsiteY9" fmla="*/ 1614054 h 2161309"/>
              <a:gd name="connsiteX10" fmla="*/ 124691 w 2209800"/>
              <a:gd name="connsiteY10" fmla="*/ 1510145 h 2161309"/>
              <a:gd name="connsiteX11" fmla="*/ 187036 w 2209800"/>
              <a:gd name="connsiteY11" fmla="*/ 1454727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13434 w 2209800"/>
              <a:gd name="connsiteY15" fmla="*/ 1133907 h 2161309"/>
              <a:gd name="connsiteX16" fmla="*/ 235527 w 2209800"/>
              <a:gd name="connsiteY16" fmla="*/ 1052945 h 2161309"/>
              <a:gd name="connsiteX17" fmla="*/ 421913 w 2209800"/>
              <a:gd name="connsiteY17" fmla="*/ 1015928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09"/>
              <a:gd name="connsiteX1" fmla="*/ 845127 w 2209800"/>
              <a:gd name="connsiteY1" fmla="*/ 1898072 h 2161309"/>
              <a:gd name="connsiteX2" fmla="*/ 719137 w 2209800"/>
              <a:gd name="connsiteY2" fmla="*/ 1950676 h 2161309"/>
              <a:gd name="connsiteX3" fmla="*/ 601807 w 2209800"/>
              <a:gd name="connsiteY3" fmla="*/ 2011722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27709 w 2209800"/>
              <a:gd name="connsiteY9" fmla="*/ 1614054 h 2161309"/>
              <a:gd name="connsiteX10" fmla="*/ 124691 w 2209800"/>
              <a:gd name="connsiteY10" fmla="*/ 1510145 h 2161309"/>
              <a:gd name="connsiteX11" fmla="*/ 182274 w 2209800"/>
              <a:gd name="connsiteY11" fmla="*/ 1469014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13434 w 2209800"/>
              <a:gd name="connsiteY15" fmla="*/ 1133907 h 2161309"/>
              <a:gd name="connsiteX16" fmla="*/ 235527 w 2209800"/>
              <a:gd name="connsiteY16" fmla="*/ 1052945 h 2161309"/>
              <a:gd name="connsiteX17" fmla="*/ 421913 w 2209800"/>
              <a:gd name="connsiteY17" fmla="*/ 1015928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09"/>
              <a:gd name="connsiteX1" fmla="*/ 845127 w 2209800"/>
              <a:gd name="connsiteY1" fmla="*/ 1898072 h 2161309"/>
              <a:gd name="connsiteX2" fmla="*/ 719137 w 2209800"/>
              <a:gd name="connsiteY2" fmla="*/ 1950676 h 2161309"/>
              <a:gd name="connsiteX3" fmla="*/ 601807 w 2209800"/>
              <a:gd name="connsiteY3" fmla="*/ 2011722 h 2161309"/>
              <a:gd name="connsiteX4" fmla="*/ 526473 w 2209800"/>
              <a:gd name="connsiteY4" fmla="*/ 1988127 h 2161309"/>
              <a:gd name="connsiteX5" fmla="*/ 235527 w 2209800"/>
              <a:gd name="connsiteY5" fmla="*/ 2071254 h 2161309"/>
              <a:gd name="connsiteX6" fmla="*/ 187036 w 2209800"/>
              <a:gd name="connsiteY6" fmla="*/ 2161309 h 2161309"/>
              <a:gd name="connsiteX7" fmla="*/ 27709 w 2209800"/>
              <a:gd name="connsiteY7" fmla="*/ 2064327 h 2161309"/>
              <a:gd name="connsiteX8" fmla="*/ 0 w 2209800"/>
              <a:gd name="connsiteY8" fmla="*/ 1946563 h 2161309"/>
              <a:gd name="connsiteX9" fmla="*/ 46759 w 2209800"/>
              <a:gd name="connsiteY9" fmla="*/ 1625960 h 2161309"/>
              <a:gd name="connsiteX10" fmla="*/ 124691 w 2209800"/>
              <a:gd name="connsiteY10" fmla="*/ 1510145 h 2161309"/>
              <a:gd name="connsiteX11" fmla="*/ 182274 w 2209800"/>
              <a:gd name="connsiteY11" fmla="*/ 1469014 h 2161309"/>
              <a:gd name="connsiteX12" fmla="*/ 76200 w 2209800"/>
              <a:gd name="connsiteY12" fmla="*/ 1371600 h 2161309"/>
              <a:gd name="connsiteX13" fmla="*/ 41564 w 2209800"/>
              <a:gd name="connsiteY13" fmla="*/ 1330036 h 2161309"/>
              <a:gd name="connsiteX14" fmla="*/ 13855 w 2209800"/>
              <a:gd name="connsiteY14" fmla="*/ 1246909 h 2161309"/>
              <a:gd name="connsiteX15" fmla="*/ 113434 w 2209800"/>
              <a:gd name="connsiteY15" fmla="*/ 1133907 h 2161309"/>
              <a:gd name="connsiteX16" fmla="*/ 235527 w 2209800"/>
              <a:gd name="connsiteY16" fmla="*/ 1052945 h 2161309"/>
              <a:gd name="connsiteX17" fmla="*/ 421913 w 2209800"/>
              <a:gd name="connsiteY17" fmla="*/ 1015928 h 2161309"/>
              <a:gd name="connsiteX18" fmla="*/ 367145 w 2209800"/>
              <a:gd name="connsiteY18" fmla="*/ 962890 h 2161309"/>
              <a:gd name="connsiteX19" fmla="*/ 249382 w 2209800"/>
              <a:gd name="connsiteY19" fmla="*/ 845127 h 2161309"/>
              <a:gd name="connsiteX20" fmla="*/ 429491 w 2209800"/>
              <a:gd name="connsiteY20" fmla="*/ 720436 h 2161309"/>
              <a:gd name="connsiteX21" fmla="*/ 429491 w 2209800"/>
              <a:gd name="connsiteY21" fmla="*/ 685800 h 2161309"/>
              <a:gd name="connsiteX22" fmla="*/ 408709 w 2209800"/>
              <a:gd name="connsiteY22" fmla="*/ 595745 h 2161309"/>
              <a:gd name="connsiteX23" fmla="*/ 408709 w 2209800"/>
              <a:gd name="connsiteY23" fmla="*/ 512618 h 2161309"/>
              <a:gd name="connsiteX24" fmla="*/ 304800 w 2209800"/>
              <a:gd name="connsiteY24" fmla="*/ 429490 h 2161309"/>
              <a:gd name="connsiteX25" fmla="*/ 554182 w 2209800"/>
              <a:gd name="connsiteY25" fmla="*/ 325581 h 2161309"/>
              <a:gd name="connsiteX26" fmla="*/ 699655 w 2209800"/>
              <a:gd name="connsiteY26" fmla="*/ 228600 h 2161309"/>
              <a:gd name="connsiteX27" fmla="*/ 907473 w 2209800"/>
              <a:gd name="connsiteY27" fmla="*/ 131618 h 2161309"/>
              <a:gd name="connsiteX28" fmla="*/ 1039091 w 2209800"/>
              <a:gd name="connsiteY28" fmla="*/ 103909 h 2161309"/>
              <a:gd name="connsiteX29" fmla="*/ 1274618 w 2209800"/>
              <a:gd name="connsiteY29" fmla="*/ 55418 h 2161309"/>
              <a:gd name="connsiteX30" fmla="*/ 1461655 w 2209800"/>
              <a:gd name="connsiteY30" fmla="*/ 41563 h 2161309"/>
              <a:gd name="connsiteX31" fmla="*/ 1627909 w 2209800"/>
              <a:gd name="connsiteY31" fmla="*/ 6927 h 2161309"/>
              <a:gd name="connsiteX32" fmla="*/ 1905000 w 2209800"/>
              <a:gd name="connsiteY32" fmla="*/ 69272 h 2161309"/>
              <a:gd name="connsiteX33" fmla="*/ 2015836 w 2209800"/>
              <a:gd name="connsiteY33" fmla="*/ 0 h 2161309"/>
              <a:gd name="connsiteX34" fmla="*/ 2182091 w 2209800"/>
              <a:gd name="connsiteY34" fmla="*/ 0 h 2161309"/>
              <a:gd name="connsiteX35" fmla="*/ 2209800 w 2209800"/>
              <a:gd name="connsiteY35" fmla="*/ 117763 h 2161309"/>
              <a:gd name="connsiteX36" fmla="*/ 2119745 w 2209800"/>
              <a:gd name="connsiteY36" fmla="*/ 256309 h 2161309"/>
              <a:gd name="connsiteX37" fmla="*/ 1981200 w 2209800"/>
              <a:gd name="connsiteY37" fmla="*/ 256309 h 2161309"/>
              <a:gd name="connsiteX38" fmla="*/ 1821873 w 2209800"/>
              <a:gd name="connsiteY38" fmla="*/ 318654 h 2161309"/>
              <a:gd name="connsiteX39" fmla="*/ 1821873 w 2209800"/>
              <a:gd name="connsiteY39" fmla="*/ 422563 h 2161309"/>
              <a:gd name="connsiteX40" fmla="*/ 1821873 w 2209800"/>
              <a:gd name="connsiteY40" fmla="*/ 491836 h 2161309"/>
              <a:gd name="connsiteX41" fmla="*/ 1717964 w 2209800"/>
              <a:gd name="connsiteY41" fmla="*/ 630381 h 2161309"/>
              <a:gd name="connsiteX42" fmla="*/ 1667524 w 2209800"/>
              <a:gd name="connsiteY42" fmla="*/ 734290 h 2161309"/>
              <a:gd name="connsiteX43" fmla="*/ 1650856 w 2209800"/>
              <a:gd name="connsiteY43" fmla="*/ 825211 h 2161309"/>
              <a:gd name="connsiteX44" fmla="*/ 1516856 w 2209800"/>
              <a:gd name="connsiteY44" fmla="*/ 831921 h 2161309"/>
              <a:gd name="connsiteX45" fmla="*/ 1357745 w 2209800"/>
              <a:gd name="connsiteY45" fmla="*/ 920027 h 2161309"/>
              <a:gd name="connsiteX46" fmla="*/ 1316182 w 2209800"/>
              <a:gd name="connsiteY46" fmla="*/ 1108363 h 2161309"/>
              <a:gd name="connsiteX47" fmla="*/ 1316182 w 2209800"/>
              <a:gd name="connsiteY47" fmla="*/ 1184563 h 2161309"/>
              <a:gd name="connsiteX48" fmla="*/ 1143000 w 2209800"/>
              <a:gd name="connsiteY48" fmla="*/ 1253836 h 2161309"/>
              <a:gd name="connsiteX49" fmla="*/ 1064419 w 2209800"/>
              <a:gd name="connsiteY49" fmla="*/ 1322026 h 2161309"/>
              <a:gd name="connsiteX50" fmla="*/ 1019608 w 2209800"/>
              <a:gd name="connsiteY50" fmla="*/ 1331552 h 2161309"/>
              <a:gd name="connsiteX51" fmla="*/ 958561 w 2209800"/>
              <a:gd name="connsiteY51" fmla="*/ 1422471 h 2161309"/>
              <a:gd name="connsiteX52" fmla="*/ 1000125 w 2209800"/>
              <a:gd name="connsiteY52" fmla="*/ 1805852 h 2161309"/>
              <a:gd name="connsiteX0" fmla="*/ 1000125 w 2209800"/>
              <a:gd name="connsiteY0" fmla="*/ 1805852 h 2161324"/>
              <a:gd name="connsiteX1" fmla="*/ 845127 w 2209800"/>
              <a:gd name="connsiteY1" fmla="*/ 1898072 h 2161324"/>
              <a:gd name="connsiteX2" fmla="*/ 719137 w 2209800"/>
              <a:gd name="connsiteY2" fmla="*/ 1950676 h 2161324"/>
              <a:gd name="connsiteX3" fmla="*/ 601807 w 2209800"/>
              <a:gd name="connsiteY3" fmla="*/ 2011722 h 2161324"/>
              <a:gd name="connsiteX4" fmla="*/ 526473 w 2209800"/>
              <a:gd name="connsiteY4" fmla="*/ 1988127 h 2161324"/>
              <a:gd name="connsiteX5" fmla="*/ 235527 w 2209800"/>
              <a:gd name="connsiteY5" fmla="*/ 2071254 h 2161324"/>
              <a:gd name="connsiteX6" fmla="*/ 187036 w 2209800"/>
              <a:gd name="connsiteY6" fmla="*/ 2161309 h 2161324"/>
              <a:gd name="connsiteX7" fmla="*/ 27709 w 2209800"/>
              <a:gd name="connsiteY7" fmla="*/ 2064327 h 2161324"/>
              <a:gd name="connsiteX8" fmla="*/ 0 w 2209800"/>
              <a:gd name="connsiteY8" fmla="*/ 1946563 h 2161324"/>
              <a:gd name="connsiteX9" fmla="*/ 46759 w 2209800"/>
              <a:gd name="connsiteY9" fmla="*/ 1625960 h 2161324"/>
              <a:gd name="connsiteX10" fmla="*/ 124691 w 2209800"/>
              <a:gd name="connsiteY10" fmla="*/ 1510145 h 2161324"/>
              <a:gd name="connsiteX11" fmla="*/ 182274 w 2209800"/>
              <a:gd name="connsiteY11" fmla="*/ 1469014 h 2161324"/>
              <a:gd name="connsiteX12" fmla="*/ 76200 w 2209800"/>
              <a:gd name="connsiteY12" fmla="*/ 1371600 h 2161324"/>
              <a:gd name="connsiteX13" fmla="*/ 41564 w 2209800"/>
              <a:gd name="connsiteY13" fmla="*/ 1330036 h 2161324"/>
              <a:gd name="connsiteX14" fmla="*/ 13855 w 2209800"/>
              <a:gd name="connsiteY14" fmla="*/ 1246909 h 2161324"/>
              <a:gd name="connsiteX15" fmla="*/ 113434 w 2209800"/>
              <a:gd name="connsiteY15" fmla="*/ 1133907 h 2161324"/>
              <a:gd name="connsiteX16" fmla="*/ 235527 w 2209800"/>
              <a:gd name="connsiteY16" fmla="*/ 1052945 h 2161324"/>
              <a:gd name="connsiteX17" fmla="*/ 421913 w 2209800"/>
              <a:gd name="connsiteY17" fmla="*/ 1015928 h 2161324"/>
              <a:gd name="connsiteX18" fmla="*/ 367145 w 2209800"/>
              <a:gd name="connsiteY18" fmla="*/ 962890 h 2161324"/>
              <a:gd name="connsiteX19" fmla="*/ 249382 w 2209800"/>
              <a:gd name="connsiteY19" fmla="*/ 845127 h 2161324"/>
              <a:gd name="connsiteX20" fmla="*/ 429491 w 2209800"/>
              <a:gd name="connsiteY20" fmla="*/ 720436 h 2161324"/>
              <a:gd name="connsiteX21" fmla="*/ 429491 w 2209800"/>
              <a:gd name="connsiteY21" fmla="*/ 685800 h 2161324"/>
              <a:gd name="connsiteX22" fmla="*/ 408709 w 2209800"/>
              <a:gd name="connsiteY22" fmla="*/ 595745 h 2161324"/>
              <a:gd name="connsiteX23" fmla="*/ 408709 w 2209800"/>
              <a:gd name="connsiteY23" fmla="*/ 512618 h 2161324"/>
              <a:gd name="connsiteX24" fmla="*/ 304800 w 2209800"/>
              <a:gd name="connsiteY24" fmla="*/ 429490 h 2161324"/>
              <a:gd name="connsiteX25" fmla="*/ 554182 w 2209800"/>
              <a:gd name="connsiteY25" fmla="*/ 325581 h 2161324"/>
              <a:gd name="connsiteX26" fmla="*/ 699655 w 2209800"/>
              <a:gd name="connsiteY26" fmla="*/ 228600 h 2161324"/>
              <a:gd name="connsiteX27" fmla="*/ 907473 w 2209800"/>
              <a:gd name="connsiteY27" fmla="*/ 131618 h 2161324"/>
              <a:gd name="connsiteX28" fmla="*/ 1039091 w 2209800"/>
              <a:gd name="connsiteY28" fmla="*/ 103909 h 2161324"/>
              <a:gd name="connsiteX29" fmla="*/ 1274618 w 2209800"/>
              <a:gd name="connsiteY29" fmla="*/ 55418 h 2161324"/>
              <a:gd name="connsiteX30" fmla="*/ 1461655 w 2209800"/>
              <a:gd name="connsiteY30" fmla="*/ 41563 h 2161324"/>
              <a:gd name="connsiteX31" fmla="*/ 1627909 w 2209800"/>
              <a:gd name="connsiteY31" fmla="*/ 6927 h 2161324"/>
              <a:gd name="connsiteX32" fmla="*/ 1905000 w 2209800"/>
              <a:gd name="connsiteY32" fmla="*/ 69272 h 2161324"/>
              <a:gd name="connsiteX33" fmla="*/ 2015836 w 2209800"/>
              <a:gd name="connsiteY33" fmla="*/ 0 h 2161324"/>
              <a:gd name="connsiteX34" fmla="*/ 2182091 w 2209800"/>
              <a:gd name="connsiteY34" fmla="*/ 0 h 2161324"/>
              <a:gd name="connsiteX35" fmla="*/ 2209800 w 2209800"/>
              <a:gd name="connsiteY35" fmla="*/ 117763 h 2161324"/>
              <a:gd name="connsiteX36" fmla="*/ 2119745 w 2209800"/>
              <a:gd name="connsiteY36" fmla="*/ 256309 h 2161324"/>
              <a:gd name="connsiteX37" fmla="*/ 1981200 w 2209800"/>
              <a:gd name="connsiteY37" fmla="*/ 256309 h 2161324"/>
              <a:gd name="connsiteX38" fmla="*/ 1821873 w 2209800"/>
              <a:gd name="connsiteY38" fmla="*/ 318654 h 2161324"/>
              <a:gd name="connsiteX39" fmla="*/ 1821873 w 2209800"/>
              <a:gd name="connsiteY39" fmla="*/ 422563 h 2161324"/>
              <a:gd name="connsiteX40" fmla="*/ 1821873 w 2209800"/>
              <a:gd name="connsiteY40" fmla="*/ 491836 h 2161324"/>
              <a:gd name="connsiteX41" fmla="*/ 1717964 w 2209800"/>
              <a:gd name="connsiteY41" fmla="*/ 630381 h 2161324"/>
              <a:gd name="connsiteX42" fmla="*/ 1667524 w 2209800"/>
              <a:gd name="connsiteY42" fmla="*/ 734290 h 2161324"/>
              <a:gd name="connsiteX43" fmla="*/ 1650856 w 2209800"/>
              <a:gd name="connsiteY43" fmla="*/ 825211 h 2161324"/>
              <a:gd name="connsiteX44" fmla="*/ 1516856 w 2209800"/>
              <a:gd name="connsiteY44" fmla="*/ 831921 h 2161324"/>
              <a:gd name="connsiteX45" fmla="*/ 1357745 w 2209800"/>
              <a:gd name="connsiteY45" fmla="*/ 920027 h 2161324"/>
              <a:gd name="connsiteX46" fmla="*/ 1316182 w 2209800"/>
              <a:gd name="connsiteY46" fmla="*/ 1108363 h 2161324"/>
              <a:gd name="connsiteX47" fmla="*/ 1316182 w 2209800"/>
              <a:gd name="connsiteY47" fmla="*/ 1184563 h 2161324"/>
              <a:gd name="connsiteX48" fmla="*/ 1143000 w 2209800"/>
              <a:gd name="connsiteY48" fmla="*/ 1253836 h 2161324"/>
              <a:gd name="connsiteX49" fmla="*/ 1064419 w 2209800"/>
              <a:gd name="connsiteY49" fmla="*/ 1322026 h 2161324"/>
              <a:gd name="connsiteX50" fmla="*/ 1019608 w 2209800"/>
              <a:gd name="connsiteY50" fmla="*/ 1331552 h 2161324"/>
              <a:gd name="connsiteX51" fmla="*/ 958561 w 2209800"/>
              <a:gd name="connsiteY51" fmla="*/ 1422471 h 2161324"/>
              <a:gd name="connsiteX52" fmla="*/ 1000125 w 2209800"/>
              <a:gd name="connsiteY52" fmla="*/ 1805852 h 2161324"/>
              <a:gd name="connsiteX0" fmla="*/ 1000125 w 2209800"/>
              <a:gd name="connsiteY0" fmla="*/ 1805852 h 2161453"/>
              <a:gd name="connsiteX1" fmla="*/ 845127 w 2209800"/>
              <a:gd name="connsiteY1" fmla="*/ 1898072 h 2161453"/>
              <a:gd name="connsiteX2" fmla="*/ 719137 w 2209800"/>
              <a:gd name="connsiteY2" fmla="*/ 1950676 h 2161453"/>
              <a:gd name="connsiteX3" fmla="*/ 601807 w 2209800"/>
              <a:gd name="connsiteY3" fmla="*/ 2011722 h 2161453"/>
              <a:gd name="connsiteX4" fmla="*/ 526473 w 2209800"/>
              <a:gd name="connsiteY4" fmla="*/ 1988127 h 2161453"/>
              <a:gd name="connsiteX5" fmla="*/ 235527 w 2209800"/>
              <a:gd name="connsiteY5" fmla="*/ 2071254 h 2161453"/>
              <a:gd name="connsiteX6" fmla="*/ 187036 w 2209800"/>
              <a:gd name="connsiteY6" fmla="*/ 2161309 h 2161453"/>
              <a:gd name="connsiteX7" fmla="*/ 27709 w 2209800"/>
              <a:gd name="connsiteY7" fmla="*/ 2064327 h 2161453"/>
              <a:gd name="connsiteX8" fmla="*/ 0 w 2209800"/>
              <a:gd name="connsiteY8" fmla="*/ 1946563 h 2161453"/>
              <a:gd name="connsiteX9" fmla="*/ 46759 w 2209800"/>
              <a:gd name="connsiteY9" fmla="*/ 1625960 h 2161453"/>
              <a:gd name="connsiteX10" fmla="*/ 124691 w 2209800"/>
              <a:gd name="connsiteY10" fmla="*/ 1510145 h 2161453"/>
              <a:gd name="connsiteX11" fmla="*/ 182274 w 2209800"/>
              <a:gd name="connsiteY11" fmla="*/ 1469014 h 2161453"/>
              <a:gd name="connsiteX12" fmla="*/ 76200 w 2209800"/>
              <a:gd name="connsiteY12" fmla="*/ 1371600 h 2161453"/>
              <a:gd name="connsiteX13" fmla="*/ 41564 w 2209800"/>
              <a:gd name="connsiteY13" fmla="*/ 1330036 h 2161453"/>
              <a:gd name="connsiteX14" fmla="*/ 13855 w 2209800"/>
              <a:gd name="connsiteY14" fmla="*/ 1246909 h 2161453"/>
              <a:gd name="connsiteX15" fmla="*/ 113434 w 2209800"/>
              <a:gd name="connsiteY15" fmla="*/ 1133907 h 2161453"/>
              <a:gd name="connsiteX16" fmla="*/ 235527 w 2209800"/>
              <a:gd name="connsiteY16" fmla="*/ 1052945 h 2161453"/>
              <a:gd name="connsiteX17" fmla="*/ 421913 w 2209800"/>
              <a:gd name="connsiteY17" fmla="*/ 1015928 h 2161453"/>
              <a:gd name="connsiteX18" fmla="*/ 367145 w 2209800"/>
              <a:gd name="connsiteY18" fmla="*/ 962890 h 2161453"/>
              <a:gd name="connsiteX19" fmla="*/ 249382 w 2209800"/>
              <a:gd name="connsiteY19" fmla="*/ 845127 h 2161453"/>
              <a:gd name="connsiteX20" fmla="*/ 429491 w 2209800"/>
              <a:gd name="connsiteY20" fmla="*/ 720436 h 2161453"/>
              <a:gd name="connsiteX21" fmla="*/ 429491 w 2209800"/>
              <a:gd name="connsiteY21" fmla="*/ 685800 h 2161453"/>
              <a:gd name="connsiteX22" fmla="*/ 408709 w 2209800"/>
              <a:gd name="connsiteY22" fmla="*/ 595745 h 2161453"/>
              <a:gd name="connsiteX23" fmla="*/ 408709 w 2209800"/>
              <a:gd name="connsiteY23" fmla="*/ 512618 h 2161453"/>
              <a:gd name="connsiteX24" fmla="*/ 304800 w 2209800"/>
              <a:gd name="connsiteY24" fmla="*/ 429490 h 2161453"/>
              <a:gd name="connsiteX25" fmla="*/ 554182 w 2209800"/>
              <a:gd name="connsiteY25" fmla="*/ 325581 h 2161453"/>
              <a:gd name="connsiteX26" fmla="*/ 699655 w 2209800"/>
              <a:gd name="connsiteY26" fmla="*/ 228600 h 2161453"/>
              <a:gd name="connsiteX27" fmla="*/ 907473 w 2209800"/>
              <a:gd name="connsiteY27" fmla="*/ 131618 h 2161453"/>
              <a:gd name="connsiteX28" fmla="*/ 1039091 w 2209800"/>
              <a:gd name="connsiteY28" fmla="*/ 103909 h 2161453"/>
              <a:gd name="connsiteX29" fmla="*/ 1274618 w 2209800"/>
              <a:gd name="connsiteY29" fmla="*/ 55418 h 2161453"/>
              <a:gd name="connsiteX30" fmla="*/ 1461655 w 2209800"/>
              <a:gd name="connsiteY30" fmla="*/ 41563 h 2161453"/>
              <a:gd name="connsiteX31" fmla="*/ 1627909 w 2209800"/>
              <a:gd name="connsiteY31" fmla="*/ 6927 h 2161453"/>
              <a:gd name="connsiteX32" fmla="*/ 1905000 w 2209800"/>
              <a:gd name="connsiteY32" fmla="*/ 69272 h 2161453"/>
              <a:gd name="connsiteX33" fmla="*/ 2015836 w 2209800"/>
              <a:gd name="connsiteY33" fmla="*/ 0 h 2161453"/>
              <a:gd name="connsiteX34" fmla="*/ 2182091 w 2209800"/>
              <a:gd name="connsiteY34" fmla="*/ 0 h 2161453"/>
              <a:gd name="connsiteX35" fmla="*/ 2209800 w 2209800"/>
              <a:gd name="connsiteY35" fmla="*/ 117763 h 2161453"/>
              <a:gd name="connsiteX36" fmla="*/ 2119745 w 2209800"/>
              <a:gd name="connsiteY36" fmla="*/ 256309 h 2161453"/>
              <a:gd name="connsiteX37" fmla="*/ 1981200 w 2209800"/>
              <a:gd name="connsiteY37" fmla="*/ 256309 h 2161453"/>
              <a:gd name="connsiteX38" fmla="*/ 1821873 w 2209800"/>
              <a:gd name="connsiteY38" fmla="*/ 318654 h 2161453"/>
              <a:gd name="connsiteX39" fmla="*/ 1821873 w 2209800"/>
              <a:gd name="connsiteY39" fmla="*/ 422563 h 2161453"/>
              <a:gd name="connsiteX40" fmla="*/ 1821873 w 2209800"/>
              <a:gd name="connsiteY40" fmla="*/ 491836 h 2161453"/>
              <a:gd name="connsiteX41" fmla="*/ 1717964 w 2209800"/>
              <a:gd name="connsiteY41" fmla="*/ 630381 h 2161453"/>
              <a:gd name="connsiteX42" fmla="*/ 1667524 w 2209800"/>
              <a:gd name="connsiteY42" fmla="*/ 734290 h 2161453"/>
              <a:gd name="connsiteX43" fmla="*/ 1650856 w 2209800"/>
              <a:gd name="connsiteY43" fmla="*/ 825211 h 2161453"/>
              <a:gd name="connsiteX44" fmla="*/ 1516856 w 2209800"/>
              <a:gd name="connsiteY44" fmla="*/ 831921 h 2161453"/>
              <a:gd name="connsiteX45" fmla="*/ 1357745 w 2209800"/>
              <a:gd name="connsiteY45" fmla="*/ 920027 h 2161453"/>
              <a:gd name="connsiteX46" fmla="*/ 1316182 w 2209800"/>
              <a:gd name="connsiteY46" fmla="*/ 1108363 h 2161453"/>
              <a:gd name="connsiteX47" fmla="*/ 1316182 w 2209800"/>
              <a:gd name="connsiteY47" fmla="*/ 1184563 h 2161453"/>
              <a:gd name="connsiteX48" fmla="*/ 1143000 w 2209800"/>
              <a:gd name="connsiteY48" fmla="*/ 1253836 h 2161453"/>
              <a:gd name="connsiteX49" fmla="*/ 1064419 w 2209800"/>
              <a:gd name="connsiteY49" fmla="*/ 1322026 h 2161453"/>
              <a:gd name="connsiteX50" fmla="*/ 1019608 w 2209800"/>
              <a:gd name="connsiteY50" fmla="*/ 1331552 h 2161453"/>
              <a:gd name="connsiteX51" fmla="*/ 958561 w 2209800"/>
              <a:gd name="connsiteY51" fmla="*/ 1422471 h 2161453"/>
              <a:gd name="connsiteX52" fmla="*/ 1000125 w 2209800"/>
              <a:gd name="connsiteY52" fmla="*/ 1805852 h 2161453"/>
              <a:gd name="connsiteX0" fmla="*/ 1000125 w 2209800"/>
              <a:gd name="connsiteY0" fmla="*/ 1805852 h 2161310"/>
              <a:gd name="connsiteX1" fmla="*/ 845127 w 2209800"/>
              <a:gd name="connsiteY1" fmla="*/ 1898072 h 2161310"/>
              <a:gd name="connsiteX2" fmla="*/ 719137 w 2209800"/>
              <a:gd name="connsiteY2" fmla="*/ 1950676 h 2161310"/>
              <a:gd name="connsiteX3" fmla="*/ 601807 w 2209800"/>
              <a:gd name="connsiteY3" fmla="*/ 2011722 h 2161310"/>
              <a:gd name="connsiteX4" fmla="*/ 526473 w 2209800"/>
              <a:gd name="connsiteY4" fmla="*/ 1988127 h 2161310"/>
              <a:gd name="connsiteX5" fmla="*/ 247434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21873 w 2209800"/>
              <a:gd name="connsiteY38" fmla="*/ 318654 h 2161310"/>
              <a:gd name="connsiteX39" fmla="*/ 1821873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845127 w 2209800"/>
              <a:gd name="connsiteY1" fmla="*/ 1898072 h 2161310"/>
              <a:gd name="connsiteX2" fmla="*/ 719137 w 2209800"/>
              <a:gd name="connsiteY2" fmla="*/ 1950676 h 2161310"/>
              <a:gd name="connsiteX3" fmla="*/ 601807 w 2209800"/>
              <a:gd name="connsiteY3" fmla="*/ 1999816 h 2161310"/>
              <a:gd name="connsiteX4" fmla="*/ 526473 w 2209800"/>
              <a:gd name="connsiteY4" fmla="*/ 1988127 h 2161310"/>
              <a:gd name="connsiteX5" fmla="*/ 247434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21873 w 2209800"/>
              <a:gd name="connsiteY38" fmla="*/ 318654 h 2161310"/>
              <a:gd name="connsiteX39" fmla="*/ 1821873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845127 w 2209800"/>
              <a:gd name="connsiteY1" fmla="*/ 1898072 h 2161310"/>
              <a:gd name="connsiteX2" fmla="*/ 719137 w 2209800"/>
              <a:gd name="connsiteY2" fmla="*/ 1950676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21873 w 2209800"/>
              <a:gd name="connsiteY38" fmla="*/ 318654 h 2161310"/>
              <a:gd name="connsiteX39" fmla="*/ 1821873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845127 w 2209800"/>
              <a:gd name="connsiteY1" fmla="*/ 1898072 h 2161310"/>
              <a:gd name="connsiteX2" fmla="*/ 719137 w 2209800"/>
              <a:gd name="connsiteY2" fmla="*/ 1941151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21873 w 2209800"/>
              <a:gd name="connsiteY38" fmla="*/ 318654 h 2161310"/>
              <a:gd name="connsiteX39" fmla="*/ 1821873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911802 w 2209800"/>
              <a:gd name="connsiteY1" fmla="*/ 1883784 h 2161310"/>
              <a:gd name="connsiteX2" fmla="*/ 719137 w 2209800"/>
              <a:gd name="connsiteY2" fmla="*/ 1941151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21873 w 2209800"/>
              <a:gd name="connsiteY38" fmla="*/ 318654 h 2161310"/>
              <a:gd name="connsiteX39" fmla="*/ 1821873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911802 w 2209800"/>
              <a:gd name="connsiteY1" fmla="*/ 1883784 h 2161310"/>
              <a:gd name="connsiteX2" fmla="*/ 719137 w 2209800"/>
              <a:gd name="connsiteY2" fmla="*/ 1941151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64736 w 2209800"/>
              <a:gd name="connsiteY38" fmla="*/ 347229 h 2161310"/>
              <a:gd name="connsiteX39" fmla="*/ 1821873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911802 w 2209800"/>
              <a:gd name="connsiteY1" fmla="*/ 1883784 h 2161310"/>
              <a:gd name="connsiteX2" fmla="*/ 719137 w 2209800"/>
              <a:gd name="connsiteY2" fmla="*/ 1941151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1200 w 2209800"/>
              <a:gd name="connsiteY37" fmla="*/ 256309 h 2161310"/>
              <a:gd name="connsiteX38" fmla="*/ 1864736 w 2209800"/>
              <a:gd name="connsiteY38" fmla="*/ 347229 h 2161310"/>
              <a:gd name="connsiteX39" fmla="*/ 1831398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911802 w 2209800"/>
              <a:gd name="connsiteY1" fmla="*/ 1883784 h 2161310"/>
              <a:gd name="connsiteX2" fmla="*/ 719137 w 2209800"/>
              <a:gd name="connsiteY2" fmla="*/ 1941151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19745 w 2209800"/>
              <a:gd name="connsiteY36" fmla="*/ 256309 h 2161310"/>
              <a:gd name="connsiteX37" fmla="*/ 1983581 w 2209800"/>
              <a:gd name="connsiteY37" fmla="*/ 296790 h 2161310"/>
              <a:gd name="connsiteX38" fmla="*/ 1864736 w 2209800"/>
              <a:gd name="connsiteY38" fmla="*/ 347229 h 2161310"/>
              <a:gd name="connsiteX39" fmla="*/ 1831398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09800"/>
              <a:gd name="connsiteY0" fmla="*/ 1805852 h 2161310"/>
              <a:gd name="connsiteX1" fmla="*/ 911802 w 2209800"/>
              <a:gd name="connsiteY1" fmla="*/ 1883784 h 2161310"/>
              <a:gd name="connsiteX2" fmla="*/ 719137 w 2209800"/>
              <a:gd name="connsiteY2" fmla="*/ 1941151 h 2161310"/>
              <a:gd name="connsiteX3" fmla="*/ 601807 w 2209800"/>
              <a:gd name="connsiteY3" fmla="*/ 1999816 h 2161310"/>
              <a:gd name="connsiteX4" fmla="*/ 526473 w 2209800"/>
              <a:gd name="connsiteY4" fmla="*/ 1988127 h 2161310"/>
              <a:gd name="connsiteX5" fmla="*/ 259341 w 2209800"/>
              <a:gd name="connsiteY5" fmla="*/ 2066492 h 2161310"/>
              <a:gd name="connsiteX6" fmla="*/ 187036 w 2209800"/>
              <a:gd name="connsiteY6" fmla="*/ 2161309 h 2161310"/>
              <a:gd name="connsiteX7" fmla="*/ 27709 w 2209800"/>
              <a:gd name="connsiteY7" fmla="*/ 2064327 h 2161310"/>
              <a:gd name="connsiteX8" fmla="*/ 0 w 2209800"/>
              <a:gd name="connsiteY8" fmla="*/ 1946563 h 2161310"/>
              <a:gd name="connsiteX9" fmla="*/ 46759 w 2209800"/>
              <a:gd name="connsiteY9" fmla="*/ 1625960 h 2161310"/>
              <a:gd name="connsiteX10" fmla="*/ 124691 w 2209800"/>
              <a:gd name="connsiteY10" fmla="*/ 1510145 h 2161310"/>
              <a:gd name="connsiteX11" fmla="*/ 182274 w 2209800"/>
              <a:gd name="connsiteY11" fmla="*/ 1469014 h 2161310"/>
              <a:gd name="connsiteX12" fmla="*/ 76200 w 2209800"/>
              <a:gd name="connsiteY12" fmla="*/ 1371600 h 2161310"/>
              <a:gd name="connsiteX13" fmla="*/ 41564 w 2209800"/>
              <a:gd name="connsiteY13" fmla="*/ 1330036 h 2161310"/>
              <a:gd name="connsiteX14" fmla="*/ 13855 w 2209800"/>
              <a:gd name="connsiteY14" fmla="*/ 1246909 h 2161310"/>
              <a:gd name="connsiteX15" fmla="*/ 113434 w 2209800"/>
              <a:gd name="connsiteY15" fmla="*/ 1133907 h 2161310"/>
              <a:gd name="connsiteX16" fmla="*/ 235527 w 2209800"/>
              <a:gd name="connsiteY16" fmla="*/ 1052945 h 2161310"/>
              <a:gd name="connsiteX17" fmla="*/ 421913 w 2209800"/>
              <a:gd name="connsiteY17" fmla="*/ 1015928 h 2161310"/>
              <a:gd name="connsiteX18" fmla="*/ 367145 w 2209800"/>
              <a:gd name="connsiteY18" fmla="*/ 962890 h 2161310"/>
              <a:gd name="connsiteX19" fmla="*/ 249382 w 2209800"/>
              <a:gd name="connsiteY19" fmla="*/ 845127 h 2161310"/>
              <a:gd name="connsiteX20" fmla="*/ 429491 w 2209800"/>
              <a:gd name="connsiteY20" fmla="*/ 720436 h 2161310"/>
              <a:gd name="connsiteX21" fmla="*/ 429491 w 2209800"/>
              <a:gd name="connsiteY21" fmla="*/ 685800 h 2161310"/>
              <a:gd name="connsiteX22" fmla="*/ 408709 w 2209800"/>
              <a:gd name="connsiteY22" fmla="*/ 595745 h 2161310"/>
              <a:gd name="connsiteX23" fmla="*/ 408709 w 2209800"/>
              <a:gd name="connsiteY23" fmla="*/ 512618 h 2161310"/>
              <a:gd name="connsiteX24" fmla="*/ 304800 w 2209800"/>
              <a:gd name="connsiteY24" fmla="*/ 429490 h 2161310"/>
              <a:gd name="connsiteX25" fmla="*/ 554182 w 2209800"/>
              <a:gd name="connsiteY25" fmla="*/ 325581 h 2161310"/>
              <a:gd name="connsiteX26" fmla="*/ 699655 w 2209800"/>
              <a:gd name="connsiteY26" fmla="*/ 228600 h 2161310"/>
              <a:gd name="connsiteX27" fmla="*/ 907473 w 2209800"/>
              <a:gd name="connsiteY27" fmla="*/ 131618 h 2161310"/>
              <a:gd name="connsiteX28" fmla="*/ 1039091 w 2209800"/>
              <a:gd name="connsiteY28" fmla="*/ 103909 h 2161310"/>
              <a:gd name="connsiteX29" fmla="*/ 1274618 w 2209800"/>
              <a:gd name="connsiteY29" fmla="*/ 55418 h 2161310"/>
              <a:gd name="connsiteX30" fmla="*/ 1461655 w 2209800"/>
              <a:gd name="connsiteY30" fmla="*/ 41563 h 2161310"/>
              <a:gd name="connsiteX31" fmla="*/ 1627909 w 2209800"/>
              <a:gd name="connsiteY31" fmla="*/ 6927 h 2161310"/>
              <a:gd name="connsiteX32" fmla="*/ 1905000 w 2209800"/>
              <a:gd name="connsiteY32" fmla="*/ 69272 h 2161310"/>
              <a:gd name="connsiteX33" fmla="*/ 2015836 w 2209800"/>
              <a:gd name="connsiteY33" fmla="*/ 0 h 2161310"/>
              <a:gd name="connsiteX34" fmla="*/ 2182091 w 2209800"/>
              <a:gd name="connsiteY34" fmla="*/ 0 h 2161310"/>
              <a:gd name="connsiteX35" fmla="*/ 2209800 w 2209800"/>
              <a:gd name="connsiteY35" fmla="*/ 117763 h 2161310"/>
              <a:gd name="connsiteX36" fmla="*/ 2122126 w 2209800"/>
              <a:gd name="connsiteY36" fmla="*/ 301553 h 2161310"/>
              <a:gd name="connsiteX37" fmla="*/ 1983581 w 2209800"/>
              <a:gd name="connsiteY37" fmla="*/ 296790 h 2161310"/>
              <a:gd name="connsiteX38" fmla="*/ 1864736 w 2209800"/>
              <a:gd name="connsiteY38" fmla="*/ 347229 h 2161310"/>
              <a:gd name="connsiteX39" fmla="*/ 1831398 w 2209800"/>
              <a:gd name="connsiteY39" fmla="*/ 422563 h 2161310"/>
              <a:gd name="connsiteX40" fmla="*/ 1821873 w 2209800"/>
              <a:gd name="connsiteY40" fmla="*/ 491836 h 2161310"/>
              <a:gd name="connsiteX41" fmla="*/ 1717964 w 2209800"/>
              <a:gd name="connsiteY41" fmla="*/ 630381 h 2161310"/>
              <a:gd name="connsiteX42" fmla="*/ 1667524 w 2209800"/>
              <a:gd name="connsiteY42" fmla="*/ 734290 h 2161310"/>
              <a:gd name="connsiteX43" fmla="*/ 1650856 w 2209800"/>
              <a:gd name="connsiteY43" fmla="*/ 825211 h 2161310"/>
              <a:gd name="connsiteX44" fmla="*/ 1516856 w 2209800"/>
              <a:gd name="connsiteY44" fmla="*/ 831921 h 2161310"/>
              <a:gd name="connsiteX45" fmla="*/ 1357745 w 2209800"/>
              <a:gd name="connsiteY45" fmla="*/ 920027 h 2161310"/>
              <a:gd name="connsiteX46" fmla="*/ 1316182 w 2209800"/>
              <a:gd name="connsiteY46" fmla="*/ 1108363 h 2161310"/>
              <a:gd name="connsiteX47" fmla="*/ 1316182 w 2209800"/>
              <a:gd name="connsiteY47" fmla="*/ 1184563 h 2161310"/>
              <a:gd name="connsiteX48" fmla="*/ 1143000 w 2209800"/>
              <a:gd name="connsiteY48" fmla="*/ 1253836 h 2161310"/>
              <a:gd name="connsiteX49" fmla="*/ 1064419 w 2209800"/>
              <a:gd name="connsiteY49" fmla="*/ 1322026 h 2161310"/>
              <a:gd name="connsiteX50" fmla="*/ 1019608 w 2209800"/>
              <a:gd name="connsiteY50" fmla="*/ 1331552 h 2161310"/>
              <a:gd name="connsiteX51" fmla="*/ 958561 w 2209800"/>
              <a:gd name="connsiteY51" fmla="*/ 1422471 h 2161310"/>
              <a:gd name="connsiteX52" fmla="*/ 1000125 w 2209800"/>
              <a:gd name="connsiteY52" fmla="*/ 1805852 h 2161310"/>
              <a:gd name="connsiteX0" fmla="*/ 1000125 w 2219325"/>
              <a:gd name="connsiteY0" fmla="*/ 1805852 h 2161310"/>
              <a:gd name="connsiteX1" fmla="*/ 911802 w 2219325"/>
              <a:gd name="connsiteY1" fmla="*/ 1883784 h 2161310"/>
              <a:gd name="connsiteX2" fmla="*/ 719137 w 2219325"/>
              <a:gd name="connsiteY2" fmla="*/ 1941151 h 2161310"/>
              <a:gd name="connsiteX3" fmla="*/ 601807 w 2219325"/>
              <a:gd name="connsiteY3" fmla="*/ 1999816 h 2161310"/>
              <a:gd name="connsiteX4" fmla="*/ 526473 w 2219325"/>
              <a:gd name="connsiteY4" fmla="*/ 1988127 h 2161310"/>
              <a:gd name="connsiteX5" fmla="*/ 259341 w 2219325"/>
              <a:gd name="connsiteY5" fmla="*/ 2066492 h 2161310"/>
              <a:gd name="connsiteX6" fmla="*/ 187036 w 2219325"/>
              <a:gd name="connsiteY6" fmla="*/ 2161309 h 2161310"/>
              <a:gd name="connsiteX7" fmla="*/ 27709 w 2219325"/>
              <a:gd name="connsiteY7" fmla="*/ 2064327 h 2161310"/>
              <a:gd name="connsiteX8" fmla="*/ 0 w 2219325"/>
              <a:gd name="connsiteY8" fmla="*/ 1946563 h 2161310"/>
              <a:gd name="connsiteX9" fmla="*/ 46759 w 2219325"/>
              <a:gd name="connsiteY9" fmla="*/ 1625960 h 2161310"/>
              <a:gd name="connsiteX10" fmla="*/ 124691 w 2219325"/>
              <a:gd name="connsiteY10" fmla="*/ 1510145 h 2161310"/>
              <a:gd name="connsiteX11" fmla="*/ 182274 w 2219325"/>
              <a:gd name="connsiteY11" fmla="*/ 1469014 h 2161310"/>
              <a:gd name="connsiteX12" fmla="*/ 76200 w 2219325"/>
              <a:gd name="connsiteY12" fmla="*/ 1371600 h 2161310"/>
              <a:gd name="connsiteX13" fmla="*/ 41564 w 2219325"/>
              <a:gd name="connsiteY13" fmla="*/ 1330036 h 2161310"/>
              <a:gd name="connsiteX14" fmla="*/ 13855 w 2219325"/>
              <a:gd name="connsiteY14" fmla="*/ 1246909 h 2161310"/>
              <a:gd name="connsiteX15" fmla="*/ 113434 w 2219325"/>
              <a:gd name="connsiteY15" fmla="*/ 1133907 h 2161310"/>
              <a:gd name="connsiteX16" fmla="*/ 235527 w 2219325"/>
              <a:gd name="connsiteY16" fmla="*/ 1052945 h 2161310"/>
              <a:gd name="connsiteX17" fmla="*/ 421913 w 2219325"/>
              <a:gd name="connsiteY17" fmla="*/ 1015928 h 2161310"/>
              <a:gd name="connsiteX18" fmla="*/ 367145 w 2219325"/>
              <a:gd name="connsiteY18" fmla="*/ 962890 h 2161310"/>
              <a:gd name="connsiteX19" fmla="*/ 249382 w 2219325"/>
              <a:gd name="connsiteY19" fmla="*/ 845127 h 2161310"/>
              <a:gd name="connsiteX20" fmla="*/ 429491 w 2219325"/>
              <a:gd name="connsiteY20" fmla="*/ 720436 h 2161310"/>
              <a:gd name="connsiteX21" fmla="*/ 429491 w 2219325"/>
              <a:gd name="connsiteY21" fmla="*/ 685800 h 2161310"/>
              <a:gd name="connsiteX22" fmla="*/ 408709 w 2219325"/>
              <a:gd name="connsiteY22" fmla="*/ 595745 h 2161310"/>
              <a:gd name="connsiteX23" fmla="*/ 408709 w 2219325"/>
              <a:gd name="connsiteY23" fmla="*/ 512618 h 2161310"/>
              <a:gd name="connsiteX24" fmla="*/ 304800 w 2219325"/>
              <a:gd name="connsiteY24" fmla="*/ 429490 h 2161310"/>
              <a:gd name="connsiteX25" fmla="*/ 554182 w 2219325"/>
              <a:gd name="connsiteY25" fmla="*/ 325581 h 2161310"/>
              <a:gd name="connsiteX26" fmla="*/ 699655 w 2219325"/>
              <a:gd name="connsiteY26" fmla="*/ 228600 h 2161310"/>
              <a:gd name="connsiteX27" fmla="*/ 907473 w 2219325"/>
              <a:gd name="connsiteY27" fmla="*/ 131618 h 2161310"/>
              <a:gd name="connsiteX28" fmla="*/ 1039091 w 2219325"/>
              <a:gd name="connsiteY28" fmla="*/ 103909 h 2161310"/>
              <a:gd name="connsiteX29" fmla="*/ 1274618 w 2219325"/>
              <a:gd name="connsiteY29" fmla="*/ 55418 h 2161310"/>
              <a:gd name="connsiteX30" fmla="*/ 1461655 w 2219325"/>
              <a:gd name="connsiteY30" fmla="*/ 41563 h 2161310"/>
              <a:gd name="connsiteX31" fmla="*/ 1627909 w 2219325"/>
              <a:gd name="connsiteY31" fmla="*/ 6927 h 2161310"/>
              <a:gd name="connsiteX32" fmla="*/ 1905000 w 2219325"/>
              <a:gd name="connsiteY32" fmla="*/ 69272 h 2161310"/>
              <a:gd name="connsiteX33" fmla="*/ 2015836 w 2219325"/>
              <a:gd name="connsiteY33" fmla="*/ 0 h 2161310"/>
              <a:gd name="connsiteX34" fmla="*/ 2182091 w 2219325"/>
              <a:gd name="connsiteY34" fmla="*/ 0 h 2161310"/>
              <a:gd name="connsiteX35" fmla="*/ 2219325 w 2219325"/>
              <a:gd name="connsiteY35" fmla="*/ 148720 h 2161310"/>
              <a:gd name="connsiteX36" fmla="*/ 2122126 w 2219325"/>
              <a:gd name="connsiteY36" fmla="*/ 301553 h 2161310"/>
              <a:gd name="connsiteX37" fmla="*/ 1983581 w 2219325"/>
              <a:gd name="connsiteY37" fmla="*/ 296790 h 2161310"/>
              <a:gd name="connsiteX38" fmla="*/ 1864736 w 2219325"/>
              <a:gd name="connsiteY38" fmla="*/ 347229 h 2161310"/>
              <a:gd name="connsiteX39" fmla="*/ 1831398 w 2219325"/>
              <a:gd name="connsiteY39" fmla="*/ 422563 h 2161310"/>
              <a:gd name="connsiteX40" fmla="*/ 1821873 w 2219325"/>
              <a:gd name="connsiteY40" fmla="*/ 491836 h 2161310"/>
              <a:gd name="connsiteX41" fmla="*/ 1717964 w 2219325"/>
              <a:gd name="connsiteY41" fmla="*/ 630381 h 2161310"/>
              <a:gd name="connsiteX42" fmla="*/ 1667524 w 2219325"/>
              <a:gd name="connsiteY42" fmla="*/ 734290 h 2161310"/>
              <a:gd name="connsiteX43" fmla="*/ 1650856 w 2219325"/>
              <a:gd name="connsiteY43" fmla="*/ 825211 h 2161310"/>
              <a:gd name="connsiteX44" fmla="*/ 1516856 w 2219325"/>
              <a:gd name="connsiteY44" fmla="*/ 831921 h 2161310"/>
              <a:gd name="connsiteX45" fmla="*/ 1357745 w 2219325"/>
              <a:gd name="connsiteY45" fmla="*/ 920027 h 2161310"/>
              <a:gd name="connsiteX46" fmla="*/ 1316182 w 2219325"/>
              <a:gd name="connsiteY46" fmla="*/ 1108363 h 2161310"/>
              <a:gd name="connsiteX47" fmla="*/ 1316182 w 2219325"/>
              <a:gd name="connsiteY47" fmla="*/ 1184563 h 2161310"/>
              <a:gd name="connsiteX48" fmla="*/ 1143000 w 2219325"/>
              <a:gd name="connsiteY48" fmla="*/ 1253836 h 2161310"/>
              <a:gd name="connsiteX49" fmla="*/ 1064419 w 2219325"/>
              <a:gd name="connsiteY49" fmla="*/ 1322026 h 2161310"/>
              <a:gd name="connsiteX50" fmla="*/ 1019608 w 2219325"/>
              <a:gd name="connsiteY50" fmla="*/ 1331552 h 2161310"/>
              <a:gd name="connsiteX51" fmla="*/ 958561 w 2219325"/>
              <a:gd name="connsiteY51" fmla="*/ 1422471 h 2161310"/>
              <a:gd name="connsiteX52" fmla="*/ 1000125 w 2219325"/>
              <a:gd name="connsiteY52" fmla="*/ 1805852 h 2161310"/>
              <a:gd name="connsiteX0" fmla="*/ 1000125 w 2219325"/>
              <a:gd name="connsiteY0" fmla="*/ 1805852 h 2161310"/>
              <a:gd name="connsiteX1" fmla="*/ 911802 w 2219325"/>
              <a:gd name="connsiteY1" fmla="*/ 1883784 h 2161310"/>
              <a:gd name="connsiteX2" fmla="*/ 719137 w 2219325"/>
              <a:gd name="connsiteY2" fmla="*/ 1941151 h 2161310"/>
              <a:gd name="connsiteX3" fmla="*/ 601807 w 2219325"/>
              <a:gd name="connsiteY3" fmla="*/ 1999816 h 2161310"/>
              <a:gd name="connsiteX4" fmla="*/ 526473 w 2219325"/>
              <a:gd name="connsiteY4" fmla="*/ 1988127 h 2161310"/>
              <a:gd name="connsiteX5" fmla="*/ 259341 w 2219325"/>
              <a:gd name="connsiteY5" fmla="*/ 2066492 h 2161310"/>
              <a:gd name="connsiteX6" fmla="*/ 187036 w 2219325"/>
              <a:gd name="connsiteY6" fmla="*/ 2161309 h 2161310"/>
              <a:gd name="connsiteX7" fmla="*/ 27709 w 2219325"/>
              <a:gd name="connsiteY7" fmla="*/ 2064327 h 2161310"/>
              <a:gd name="connsiteX8" fmla="*/ 0 w 2219325"/>
              <a:gd name="connsiteY8" fmla="*/ 1946563 h 2161310"/>
              <a:gd name="connsiteX9" fmla="*/ 46759 w 2219325"/>
              <a:gd name="connsiteY9" fmla="*/ 1625960 h 2161310"/>
              <a:gd name="connsiteX10" fmla="*/ 124691 w 2219325"/>
              <a:gd name="connsiteY10" fmla="*/ 1510145 h 2161310"/>
              <a:gd name="connsiteX11" fmla="*/ 182274 w 2219325"/>
              <a:gd name="connsiteY11" fmla="*/ 1469014 h 2161310"/>
              <a:gd name="connsiteX12" fmla="*/ 76200 w 2219325"/>
              <a:gd name="connsiteY12" fmla="*/ 1371600 h 2161310"/>
              <a:gd name="connsiteX13" fmla="*/ 41564 w 2219325"/>
              <a:gd name="connsiteY13" fmla="*/ 1330036 h 2161310"/>
              <a:gd name="connsiteX14" fmla="*/ 13855 w 2219325"/>
              <a:gd name="connsiteY14" fmla="*/ 1246909 h 2161310"/>
              <a:gd name="connsiteX15" fmla="*/ 113434 w 2219325"/>
              <a:gd name="connsiteY15" fmla="*/ 1133907 h 2161310"/>
              <a:gd name="connsiteX16" fmla="*/ 235527 w 2219325"/>
              <a:gd name="connsiteY16" fmla="*/ 1052945 h 2161310"/>
              <a:gd name="connsiteX17" fmla="*/ 421913 w 2219325"/>
              <a:gd name="connsiteY17" fmla="*/ 1015928 h 2161310"/>
              <a:gd name="connsiteX18" fmla="*/ 367145 w 2219325"/>
              <a:gd name="connsiteY18" fmla="*/ 962890 h 2161310"/>
              <a:gd name="connsiteX19" fmla="*/ 249382 w 2219325"/>
              <a:gd name="connsiteY19" fmla="*/ 845127 h 2161310"/>
              <a:gd name="connsiteX20" fmla="*/ 429491 w 2219325"/>
              <a:gd name="connsiteY20" fmla="*/ 720436 h 2161310"/>
              <a:gd name="connsiteX21" fmla="*/ 429491 w 2219325"/>
              <a:gd name="connsiteY21" fmla="*/ 685800 h 2161310"/>
              <a:gd name="connsiteX22" fmla="*/ 408709 w 2219325"/>
              <a:gd name="connsiteY22" fmla="*/ 595745 h 2161310"/>
              <a:gd name="connsiteX23" fmla="*/ 408709 w 2219325"/>
              <a:gd name="connsiteY23" fmla="*/ 512618 h 2161310"/>
              <a:gd name="connsiteX24" fmla="*/ 304800 w 2219325"/>
              <a:gd name="connsiteY24" fmla="*/ 429490 h 2161310"/>
              <a:gd name="connsiteX25" fmla="*/ 554182 w 2219325"/>
              <a:gd name="connsiteY25" fmla="*/ 325581 h 2161310"/>
              <a:gd name="connsiteX26" fmla="*/ 699655 w 2219325"/>
              <a:gd name="connsiteY26" fmla="*/ 228600 h 2161310"/>
              <a:gd name="connsiteX27" fmla="*/ 907473 w 2219325"/>
              <a:gd name="connsiteY27" fmla="*/ 131618 h 2161310"/>
              <a:gd name="connsiteX28" fmla="*/ 1039091 w 2219325"/>
              <a:gd name="connsiteY28" fmla="*/ 103909 h 2161310"/>
              <a:gd name="connsiteX29" fmla="*/ 1274618 w 2219325"/>
              <a:gd name="connsiteY29" fmla="*/ 55418 h 2161310"/>
              <a:gd name="connsiteX30" fmla="*/ 1461655 w 2219325"/>
              <a:gd name="connsiteY30" fmla="*/ 41563 h 2161310"/>
              <a:gd name="connsiteX31" fmla="*/ 1627909 w 2219325"/>
              <a:gd name="connsiteY31" fmla="*/ 6927 h 2161310"/>
              <a:gd name="connsiteX32" fmla="*/ 1905000 w 2219325"/>
              <a:gd name="connsiteY32" fmla="*/ 69272 h 2161310"/>
              <a:gd name="connsiteX33" fmla="*/ 2015836 w 2219325"/>
              <a:gd name="connsiteY33" fmla="*/ 0 h 2161310"/>
              <a:gd name="connsiteX34" fmla="*/ 2182091 w 2219325"/>
              <a:gd name="connsiteY34" fmla="*/ 0 h 2161310"/>
              <a:gd name="connsiteX35" fmla="*/ 2219325 w 2219325"/>
              <a:gd name="connsiteY35" fmla="*/ 148720 h 2161310"/>
              <a:gd name="connsiteX36" fmla="*/ 2122126 w 2219325"/>
              <a:gd name="connsiteY36" fmla="*/ 301553 h 2161310"/>
              <a:gd name="connsiteX37" fmla="*/ 1983581 w 2219325"/>
              <a:gd name="connsiteY37" fmla="*/ 296790 h 2161310"/>
              <a:gd name="connsiteX38" fmla="*/ 1864736 w 2219325"/>
              <a:gd name="connsiteY38" fmla="*/ 347229 h 2161310"/>
              <a:gd name="connsiteX39" fmla="*/ 1831398 w 2219325"/>
              <a:gd name="connsiteY39" fmla="*/ 422563 h 2161310"/>
              <a:gd name="connsiteX40" fmla="*/ 1821873 w 2219325"/>
              <a:gd name="connsiteY40" fmla="*/ 491836 h 2161310"/>
              <a:gd name="connsiteX41" fmla="*/ 1717964 w 2219325"/>
              <a:gd name="connsiteY41" fmla="*/ 630381 h 2161310"/>
              <a:gd name="connsiteX42" fmla="*/ 1667524 w 2219325"/>
              <a:gd name="connsiteY42" fmla="*/ 734290 h 2161310"/>
              <a:gd name="connsiteX43" fmla="*/ 1650856 w 2219325"/>
              <a:gd name="connsiteY43" fmla="*/ 825211 h 2161310"/>
              <a:gd name="connsiteX44" fmla="*/ 1516856 w 2219325"/>
              <a:gd name="connsiteY44" fmla="*/ 831921 h 2161310"/>
              <a:gd name="connsiteX45" fmla="*/ 1357745 w 2219325"/>
              <a:gd name="connsiteY45" fmla="*/ 920027 h 2161310"/>
              <a:gd name="connsiteX46" fmla="*/ 1316182 w 2219325"/>
              <a:gd name="connsiteY46" fmla="*/ 1108363 h 2161310"/>
              <a:gd name="connsiteX47" fmla="*/ 1316182 w 2219325"/>
              <a:gd name="connsiteY47" fmla="*/ 1184563 h 2161310"/>
              <a:gd name="connsiteX48" fmla="*/ 1143000 w 2219325"/>
              <a:gd name="connsiteY48" fmla="*/ 1253836 h 2161310"/>
              <a:gd name="connsiteX49" fmla="*/ 1064419 w 2219325"/>
              <a:gd name="connsiteY49" fmla="*/ 1322026 h 2161310"/>
              <a:gd name="connsiteX50" fmla="*/ 1019608 w 2219325"/>
              <a:gd name="connsiteY50" fmla="*/ 1338695 h 2161310"/>
              <a:gd name="connsiteX51" fmla="*/ 958561 w 2219325"/>
              <a:gd name="connsiteY51" fmla="*/ 1422471 h 2161310"/>
              <a:gd name="connsiteX52" fmla="*/ 1000125 w 2219325"/>
              <a:gd name="connsiteY52" fmla="*/ 1805852 h 2161310"/>
              <a:gd name="connsiteX0" fmla="*/ 1000125 w 2219325"/>
              <a:gd name="connsiteY0" fmla="*/ 1805852 h 2161310"/>
              <a:gd name="connsiteX1" fmla="*/ 911802 w 2219325"/>
              <a:gd name="connsiteY1" fmla="*/ 1883784 h 2161310"/>
              <a:gd name="connsiteX2" fmla="*/ 719137 w 2219325"/>
              <a:gd name="connsiteY2" fmla="*/ 1941151 h 2161310"/>
              <a:gd name="connsiteX3" fmla="*/ 601807 w 2219325"/>
              <a:gd name="connsiteY3" fmla="*/ 1999816 h 2161310"/>
              <a:gd name="connsiteX4" fmla="*/ 526473 w 2219325"/>
              <a:gd name="connsiteY4" fmla="*/ 1988127 h 2161310"/>
              <a:gd name="connsiteX5" fmla="*/ 259341 w 2219325"/>
              <a:gd name="connsiteY5" fmla="*/ 2066492 h 2161310"/>
              <a:gd name="connsiteX6" fmla="*/ 187036 w 2219325"/>
              <a:gd name="connsiteY6" fmla="*/ 2161309 h 2161310"/>
              <a:gd name="connsiteX7" fmla="*/ 27709 w 2219325"/>
              <a:gd name="connsiteY7" fmla="*/ 2064327 h 2161310"/>
              <a:gd name="connsiteX8" fmla="*/ 0 w 2219325"/>
              <a:gd name="connsiteY8" fmla="*/ 1946563 h 2161310"/>
              <a:gd name="connsiteX9" fmla="*/ 46759 w 2219325"/>
              <a:gd name="connsiteY9" fmla="*/ 1625960 h 2161310"/>
              <a:gd name="connsiteX10" fmla="*/ 124691 w 2219325"/>
              <a:gd name="connsiteY10" fmla="*/ 1510145 h 2161310"/>
              <a:gd name="connsiteX11" fmla="*/ 182274 w 2219325"/>
              <a:gd name="connsiteY11" fmla="*/ 1469014 h 2161310"/>
              <a:gd name="connsiteX12" fmla="*/ 76200 w 2219325"/>
              <a:gd name="connsiteY12" fmla="*/ 1371600 h 2161310"/>
              <a:gd name="connsiteX13" fmla="*/ 41564 w 2219325"/>
              <a:gd name="connsiteY13" fmla="*/ 1330036 h 2161310"/>
              <a:gd name="connsiteX14" fmla="*/ 13855 w 2219325"/>
              <a:gd name="connsiteY14" fmla="*/ 1246909 h 2161310"/>
              <a:gd name="connsiteX15" fmla="*/ 113434 w 2219325"/>
              <a:gd name="connsiteY15" fmla="*/ 1133907 h 2161310"/>
              <a:gd name="connsiteX16" fmla="*/ 235527 w 2219325"/>
              <a:gd name="connsiteY16" fmla="*/ 1052945 h 2161310"/>
              <a:gd name="connsiteX17" fmla="*/ 421913 w 2219325"/>
              <a:gd name="connsiteY17" fmla="*/ 1015928 h 2161310"/>
              <a:gd name="connsiteX18" fmla="*/ 367145 w 2219325"/>
              <a:gd name="connsiteY18" fmla="*/ 962890 h 2161310"/>
              <a:gd name="connsiteX19" fmla="*/ 249382 w 2219325"/>
              <a:gd name="connsiteY19" fmla="*/ 845127 h 2161310"/>
              <a:gd name="connsiteX20" fmla="*/ 429491 w 2219325"/>
              <a:gd name="connsiteY20" fmla="*/ 720436 h 2161310"/>
              <a:gd name="connsiteX21" fmla="*/ 429491 w 2219325"/>
              <a:gd name="connsiteY21" fmla="*/ 685800 h 2161310"/>
              <a:gd name="connsiteX22" fmla="*/ 408709 w 2219325"/>
              <a:gd name="connsiteY22" fmla="*/ 595745 h 2161310"/>
              <a:gd name="connsiteX23" fmla="*/ 408709 w 2219325"/>
              <a:gd name="connsiteY23" fmla="*/ 512618 h 2161310"/>
              <a:gd name="connsiteX24" fmla="*/ 304800 w 2219325"/>
              <a:gd name="connsiteY24" fmla="*/ 429490 h 2161310"/>
              <a:gd name="connsiteX25" fmla="*/ 554182 w 2219325"/>
              <a:gd name="connsiteY25" fmla="*/ 325581 h 2161310"/>
              <a:gd name="connsiteX26" fmla="*/ 699655 w 2219325"/>
              <a:gd name="connsiteY26" fmla="*/ 228600 h 2161310"/>
              <a:gd name="connsiteX27" fmla="*/ 907473 w 2219325"/>
              <a:gd name="connsiteY27" fmla="*/ 131618 h 2161310"/>
              <a:gd name="connsiteX28" fmla="*/ 1039091 w 2219325"/>
              <a:gd name="connsiteY28" fmla="*/ 103909 h 2161310"/>
              <a:gd name="connsiteX29" fmla="*/ 1274618 w 2219325"/>
              <a:gd name="connsiteY29" fmla="*/ 55418 h 2161310"/>
              <a:gd name="connsiteX30" fmla="*/ 1461655 w 2219325"/>
              <a:gd name="connsiteY30" fmla="*/ 41563 h 2161310"/>
              <a:gd name="connsiteX31" fmla="*/ 1627909 w 2219325"/>
              <a:gd name="connsiteY31" fmla="*/ 6927 h 2161310"/>
              <a:gd name="connsiteX32" fmla="*/ 1905000 w 2219325"/>
              <a:gd name="connsiteY32" fmla="*/ 69272 h 2161310"/>
              <a:gd name="connsiteX33" fmla="*/ 2015836 w 2219325"/>
              <a:gd name="connsiteY33" fmla="*/ 0 h 2161310"/>
              <a:gd name="connsiteX34" fmla="*/ 2182091 w 2219325"/>
              <a:gd name="connsiteY34" fmla="*/ 0 h 2161310"/>
              <a:gd name="connsiteX35" fmla="*/ 2219325 w 2219325"/>
              <a:gd name="connsiteY35" fmla="*/ 148720 h 2161310"/>
              <a:gd name="connsiteX36" fmla="*/ 2122126 w 2219325"/>
              <a:gd name="connsiteY36" fmla="*/ 301553 h 2161310"/>
              <a:gd name="connsiteX37" fmla="*/ 1983581 w 2219325"/>
              <a:gd name="connsiteY37" fmla="*/ 296790 h 2161310"/>
              <a:gd name="connsiteX38" fmla="*/ 1864736 w 2219325"/>
              <a:gd name="connsiteY38" fmla="*/ 347229 h 2161310"/>
              <a:gd name="connsiteX39" fmla="*/ 1831398 w 2219325"/>
              <a:gd name="connsiteY39" fmla="*/ 422563 h 2161310"/>
              <a:gd name="connsiteX40" fmla="*/ 1821873 w 2219325"/>
              <a:gd name="connsiteY40" fmla="*/ 491836 h 2161310"/>
              <a:gd name="connsiteX41" fmla="*/ 1717964 w 2219325"/>
              <a:gd name="connsiteY41" fmla="*/ 630381 h 2161310"/>
              <a:gd name="connsiteX42" fmla="*/ 1667524 w 2219325"/>
              <a:gd name="connsiteY42" fmla="*/ 734290 h 2161310"/>
              <a:gd name="connsiteX43" fmla="*/ 1650856 w 2219325"/>
              <a:gd name="connsiteY43" fmla="*/ 825211 h 2161310"/>
              <a:gd name="connsiteX44" fmla="*/ 1516856 w 2219325"/>
              <a:gd name="connsiteY44" fmla="*/ 831921 h 2161310"/>
              <a:gd name="connsiteX45" fmla="*/ 1357745 w 2219325"/>
              <a:gd name="connsiteY45" fmla="*/ 920027 h 2161310"/>
              <a:gd name="connsiteX46" fmla="*/ 1316182 w 2219325"/>
              <a:gd name="connsiteY46" fmla="*/ 1108363 h 2161310"/>
              <a:gd name="connsiteX47" fmla="*/ 1316182 w 2219325"/>
              <a:gd name="connsiteY47" fmla="*/ 1184563 h 2161310"/>
              <a:gd name="connsiteX48" fmla="*/ 1143000 w 2219325"/>
              <a:gd name="connsiteY48" fmla="*/ 1253836 h 2161310"/>
              <a:gd name="connsiteX49" fmla="*/ 1064419 w 2219325"/>
              <a:gd name="connsiteY49" fmla="*/ 1322026 h 2161310"/>
              <a:gd name="connsiteX50" fmla="*/ 1019608 w 2219325"/>
              <a:gd name="connsiteY50" fmla="*/ 1338695 h 2161310"/>
              <a:gd name="connsiteX51" fmla="*/ 965705 w 2219325"/>
              <a:gd name="connsiteY51" fmla="*/ 1422471 h 2161310"/>
              <a:gd name="connsiteX52" fmla="*/ 1000125 w 2219325"/>
              <a:gd name="connsiteY52" fmla="*/ 1805852 h 2161310"/>
              <a:gd name="connsiteX0" fmla="*/ 1000125 w 2219325"/>
              <a:gd name="connsiteY0" fmla="*/ 1805852 h 2161310"/>
              <a:gd name="connsiteX1" fmla="*/ 911802 w 2219325"/>
              <a:gd name="connsiteY1" fmla="*/ 1883784 h 2161310"/>
              <a:gd name="connsiteX2" fmla="*/ 719137 w 2219325"/>
              <a:gd name="connsiteY2" fmla="*/ 1941151 h 2161310"/>
              <a:gd name="connsiteX3" fmla="*/ 601807 w 2219325"/>
              <a:gd name="connsiteY3" fmla="*/ 1999816 h 2161310"/>
              <a:gd name="connsiteX4" fmla="*/ 526473 w 2219325"/>
              <a:gd name="connsiteY4" fmla="*/ 1988127 h 2161310"/>
              <a:gd name="connsiteX5" fmla="*/ 259341 w 2219325"/>
              <a:gd name="connsiteY5" fmla="*/ 2066492 h 2161310"/>
              <a:gd name="connsiteX6" fmla="*/ 187036 w 2219325"/>
              <a:gd name="connsiteY6" fmla="*/ 2161309 h 2161310"/>
              <a:gd name="connsiteX7" fmla="*/ 27709 w 2219325"/>
              <a:gd name="connsiteY7" fmla="*/ 2064327 h 2161310"/>
              <a:gd name="connsiteX8" fmla="*/ 0 w 2219325"/>
              <a:gd name="connsiteY8" fmla="*/ 1946563 h 2161310"/>
              <a:gd name="connsiteX9" fmla="*/ 46759 w 2219325"/>
              <a:gd name="connsiteY9" fmla="*/ 1625960 h 2161310"/>
              <a:gd name="connsiteX10" fmla="*/ 124691 w 2219325"/>
              <a:gd name="connsiteY10" fmla="*/ 1510145 h 2161310"/>
              <a:gd name="connsiteX11" fmla="*/ 182274 w 2219325"/>
              <a:gd name="connsiteY11" fmla="*/ 1469014 h 2161310"/>
              <a:gd name="connsiteX12" fmla="*/ 76200 w 2219325"/>
              <a:gd name="connsiteY12" fmla="*/ 1371600 h 2161310"/>
              <a:gd name="connsiteX13" fmla="*/ 41564 w 2219325"/>
              <a:gd name="connsiteY13" fmla="*/ 1330036 h 2161310"/>
              <a:gd name="connsiteX14" fmla="*/ 13855 w 2219325"/>
              <a:gd name="connsiteY14" fmla="*/ 1246909 h 2161310"/>
              <a:gd name="connsiteX15" fmla="*/ 113434 w 2219325"/>
              <a:gd name="connsiteY15" fmla="*/ 1133907 h 2161310"/>
              <a:gd name="connsiteX16" fmla="*/ 235527 w 2219325"/>
              <a:gd name="connsiteY16" fmla="*/ 1052945 h 2161310"/>
              <a:gd name="connsiteX17" fmla="*/ 421913 w 2219325"/>
              <a:gd name="connsiteY17" fmla="*/ 1015928 h 2161310"/>
              <a:gd name="connsiteX18" fmla="*/ 367145 w 2219325"/>
              <a:gd name="connsiteY18" fmla="*/ 962890 h 2161310"/>
              <a:gd name="connsiteX19" fmla="*/ 249382 w 2219325"/>
              <a:gd name="connsiteY19" fmla="*/ 845127 h 2161310"/>
              <a:gd name="connsiteX20" fmla="*/ 429491 w 2219325"/>
              <a:gd name="connsiteY20" fmla="*/ 720436 h 2161310"/>
              <a:gd name="connsiteX21" fmla="*/ 429491 w 2219325"/>
              <a:gd name="connsiteY21" fmla="*/ 685800 h 2161310"/>
              <a:gd name="connsiteX22" fmla="*/ 408709 w 2219325"/>
              <a:gd name="connsiteY22" fmla="*/ 595745 h 2161310"/>
              <a:gd name="connsiteX23" fmla="*/ 408709 w 2219325"/>
              <a:gd name="connsiteY23" fmla="*/ 512618 h 2161310"/>
              <a:gd name="connsiteX24" fmla="*/ 304800 w 2219325"/>
              <a:gd name="connsiteY24" fmla="*/ 429490 h 2161310"/>
              <a:gd name="connsiteX25" fmla="*/ 554182 w 2219325"/>
              <a:gd name="connsiteY25" fmla="*/ 325581 h 2161310"/>
              <a:gd name="connsiteX26" fmla="*/ 699655 w 2219325"/>
              <a:gd name="connsiteY26" fmla="*/ 228600 h 2161310"/>
              <a:gd name="connsiteX27" fmla="*/ 907473 w 2219325"/>
              <a:gd name="connsiteY27" fmla="*/ 131618 h 2161310"/>
              <a:gd name="connsiteX28" fmla="*/ 1039091 w 2219325"/>
              <a:gd name="connsiteY28" fmla="*/ 103909 h 2161310"/>
              <a:gd name="connsiteX29" fmla="*/ 1274618 w 2219325"/>
              <a:gd name="connsiteY29" fmla="*/ 55418 h 2161310"/>
              <a:gd name="connsiteX30" fmla="*/ 1461655 w 2219325"/>
              <a:gd name="connsiteY30" fmla="*/ 41563 h 2161310"/>
              <a:gd name="connsiteX31" fmla="*/ 1627909 w 2219325"/>
              <a:gd name="connsiteY31" fmla="*/ 6927 h 2161310"/>
              <a:gd name="connsiteX32" fmla="*/ 1905000 w 2219325"/>
              <a:gd name="connsiteY32" fmla="*/ 69272 h 2161310"/>
              <a:gd name="connsiteX33" fmla="*/ 2015836 w 2219325"/>
              <a:gd name="connsiteY33" fmla="*/ 0 h 2161310"/>
              <a:gd name="connsiteX34" fmla="*/ 2182091 w 2219325"/>
              <a:gd name="connsiteY34" fmla="*/ 0 h 2161310"/>
              <a:gd name="connsiteX35" fmla="*/ 2219325 w 2219325"/>
              <a:gd name="connsiteY35" fmla="*/ 148720 h 2161310"/>
              <a:gd name="connsiteX36" fmla="*/ 2122126 w 2219325"/>
              <a:gd name="connsiteY36" fmla="*/ 301553 h 2161310"/>
              <a:gd name="connsiteX37" fmla="*/ 1983581 w 2219325"/>
              <a:gd name="connsiteY37" fmla="*/ 296790 h 2161310"/>
              <a:gd name="connsiteX38" fmla="*/ 1864736 w 2219325"/>
              <a:gd name="connsiteY38" fmla="*/ 347229 h 2161310"/>
              <a:gd name="connsiteX39" fmla="*/ 1831398 w 2219325"/>
              <a:gd name="connsiteY39" fmla="*/ 422563 h 2161310"/>
              <a:gd name="connsiteX40" fmla="*/ 1821873 w 2219325"/>
              <a:gd name="connsiteY40" fmla="*/ 491836 h 2161310"/>
              <a:gd name="connsiteX41" fmla="*/ 1717964 w 2219325"/>
              <a:gd name="connsiteY41" fmla="*/ 630381 h 2161310"/>
              <a:gd name="connsiteX42" fmla="*/ 1667524 w 2219325"/>
              <a:gd name="connsiteY42" fmla="*/ 734290 h 2161310"/>
              <a:gd name="connsiteX43" fmla="*/ 1650856 w 2219325"/>
              <a:gd name="connsiteY43" fmla="*/ 825211 h 2161310"/>
              <a:gd name="connsiteX44" fmla="*/ 1516856 w 2219325"/>
              <a:gd name="connsiteY44" fmla="*/ 831921 h 2161310"/>
              <a:gd name="connsiteX45" fmla="*/ 1357745 w 2219325"/>
              <a:gd name="connsiteY45" fmla="*/ 920027 h 2161310"/>
              <a:gd name="connsiteX46" fmla="*/ 1316182 w 2219325"/>
              <a:gd name="connsiteY46" fmla="*/ 1108363 h 2161310"/>
              <a:gd name="connsiteX47" fmla="*/ 1316182 w 2219325"/>
              <a:gd name="connsiteY47" fmla="*/ 1184563 h 2161310"/>
              <a:gd name="connsiteX48" fmla="*/ 1143000 w 2219325"/>
              <a:gd name="connsiteY48" fmla="*/ 1253836 h 2161310"/>
              <a:gd name="connsiteX49" fmla="*/ 1064419 w 2219325"/>
              <a:gd name="connsiteY49" fmla="*/ 1322026 h 2161310"/>
              <a:gd name="connsiteX50" fmla="*/ 1019608 w 2219325"/>
              <a:gd name="connsiteY50" fmla="*/ 1348220 h 2161310"/>
              <a:gd name="connsiteX51" fmla="*/ 965705 w 2219325"/>
              <a:gd name="connsiteY51" fmla="*/ 1422471 h 2161310"/>
              <a:gd name="connsiteX52" fmla="*/ 1000125 w 2219325"/>
              <a:gd name="connsiteY52" fmla="*/ 1805852 h 2161310"/>
              <a:gd name="connsiteX0" fmla="*/ 1000125 w 2219325"/>
              <a:gd name="connsiteY0" fmla="*/ 1805852 h 2161310"/>
              <a:gd name="connsiteX1" fmla="*/ 911802 w 2219325"/>
              <a:gd name="connsiteY1" fmla="*/ 1883784 h 2161310"/>
              <a:gd name="connsiteX2" fmla="*/ 719137 w 2219325"/>
              <a:gd name="connsiteY2" fmla="*/ 1941151 h 2161310"/>
              <a:gd name="connsiteX3" fmla="*/ 601807 w 2219325"/>
              <a:gd name="connsiteY3" fmla="*/ 1999816 h 2161310"/>
              <a:gd name="connsiteX4" fmla="*/ 526473 w 2219325"/>
              <a:gd name="connsiteY4" fmla="*/ 1988127 h 2161310"/>
              <a:gd name="connsiteX5" fmla="*/ 259341 w 2219325"/>
              <a:gd name="connsiteY5" fmla="*/ 2066492 h 2161310"/>
              <a:gd name="connsiteX6" fmla="*/ 187036 w 2219325"/>
              <a:gd name="connsiteY6" fmla="*/ 2161309 h 2161310"/>
              <a:gd name="connsiteX7" fmla="*/ 27709 w 2219325"/>
              <a:gd name="connsiteY7" fmla="*/ 2064327 h 2161310"/>
              <a:gd name="connsiteX8" fmla="*/ 0 w 2219325"/>
              <a:gd name="connsiteY8" fmla="*/ 1946563 h 2161310"/>
              <a:gd name="connsiteX9" fmla="*/ 46759 w 2219325"/>
              <a:gd name="connsiteY9" fmla="*/ 1625960 h 2161310"/>
              <a:gd name="connsiteX10" fmla="*/ 124691 w 2219325"/>
              <a:gd name="connsiteY10" fmla="*/ 1510145 h 2161310"/>
              <a:gd name="connsiteX11" fmla="*/ 182274 w 2219325"/>
              <a:gd name="connsiteY11" fmla="*/ 1469014 h 2161310"/>
              <a:gd name="connsiteX12" fmla="*/ 76200 w 2219325"/>
              <a:gd name="connsiteY12" fmla="*/ 1371600 h 2161310"/>
              <a:gd name="connsiteX13" fmla="*/ 41564 w 2219325"/>
              <a:gd name="connsiteY13" fmla="*/ 1330036 h 2161310"/>
              <a:gd name="connsiteX14" fmla="*/ 13855 w 2219325"/>
              <a:gd name="connsiteY14" fmla="*/ 1246909 h 2161310"/>
              <a:gd name="connsiteX15" fmla="*/ 113434 w 2219325"/>
              <a:gd name="connsiteY15" fmla="*/ 1133907 h 2161310"/>
              <a:gd name="connsiteX16" fmla="*/ 235527 w 2219325"/>
              <a:gd name="connsiteY16" fmla="*/ 1052945 h 2161310"/>
              <a:gd name="connsiteX17" fmla="*/ 421913 w 2219325"/>
              <a:gd name="connsiteY17" fmla="*/ 1015928 h 2161310"/>
              <a:gd name="connsiteX18" fmla="*/ 367145 w 2219325"/>
              <a:gd name="connsiteY18" fmla="*/ 962890 h 2161310"/>
              <a:gd name="connsiteX19" fmla="*/ 249382 w 2219325"/>
              <a:gd name="connsiteY19" fmla="*/ 845127 h 2161310"/>
              <a:gd name="connsiteX20" fmla="*/ 429491 w 2219325"/>
              <a:gd name="connsiteY20" fmla="*/ 720436 h 2161310"/>
              <a:gd name="connsiteX21" fmla="*/ 429491 w 2219325"/>
              <a:gd name="connsiteY21" fmla="*/ 685800 h 2161310"/>
              <a:gd name="connsiteX22" fmla="*/ 408709 w 2219325"/>
              <a:gd name="connsiteY22" fmla="*/ 595745 h 2161310"/>
              <a:gd name="connsiteX23" fmla="*/ 408709 w 2219325"/>
              <a:gd name="connsiteY23" fmla="*/ 512618 h 2161310"/>
              <a:gd name="connsiteX24" fmla="*/ 304800 w 2219325"/>
              <a:gd name="connsiteY24" fmla="*/ 429490 h 2161310"/>
              <a:gd name="connsiteX25" fmla="*/ 554182 w 2219325"/>
              <a:gd name="connsiteY25" fmla="*/ 325581 h 2161310"/>
              <a:gd name="connsiteX26" fmla="*/ 699655 w 2219325"/>
              <a:gd name="connsiteY26" fmla="*/ 228600 h 2161310"/>
              <a:gd name="connsiteX27" fmla="*/ 907473 w 2219325"/>
              <a:gd name="connsiteY27" fmla="*/ 131618 h 2161310"/>
              <a:gd name="connsiteX28" fmla="*/ 1039091 w 2219325"/>
              <a:gd name="connsiteY28" fmla="*/ 103909 h 2161310"/>
              <a:gd name="connsiteX29" fmla="*/ 1274618 w 2219325"/>
              <a:gd name="connsiteY29" fmla="*/ 55418 h 2161310"/>
              <a:gd name="connsiteX30" fmla="*/ 1461655 w 2219325"/>
              <a:gd name="connsiteY30" fmla="*/ 41563 h 2161310"/>
              <a:gd name="connsiteX31" fmla="*/ 1627909 w 2219325"/>
              <a:gd name="connsiteY31" fmla="*/ 6927 h 2161310"/>
              <a:gd name="connsiteX32" fmla="*/ 1905000 w 2219325"/>
              <a:gd name="connsiteY32" fmla="*/ 69272 h 2161310"/>
              <a:gd name="connsiteX33" fmla="*/ 2015836 w 2219325"/>
              <a:gd name="connsiteY33" fmla="*/ 0 h 2161310"/>
              <a:gd name="connsiteX34" fmla="*/ 2182091 w 2219325"/>
              <a:gd name="connsiteY34" fmla="*/ 0 h 2161310"/>
              <a:gd name="connsiteX35" fmla="*/ 2219325 w 2219325"/>
              <a:gd name="connsiteY35" fmla="*/ 148720 h 2161310"/>
              <a:gd name="connsiteX36" fmla="*/ 2122126 w 2219325"/>
              <a:gd name="connsiteY36" fmla="*/ 301553 h 2161310"/>
              <a:gd name="connsiteX37" fmla="*/ 1983581 w 2219325"/>
              <a:gd name="connsiteY37" fmla="*/ 296790 h 2161310"/>
              <a:gd name="connsiteX38" fmla="*/ 1864736 w 2219325"/>
              <a:gd name="connsiteY38" fmla="*/ 347229 h 2161310"/>
              <a:gd name="connsiteX39" fmla="*/ 1831398 w 2219325"/>
              <a:gd name="connsiteY39" fmla="*/ 422563 h 2161310"/>
              <a:gd name="connsiteX40" fmla="*/ 1821873 w 2219325"/>
              <a:gd name="connsiteY40" fmla="*/ 491836 h 2161310"/>
              <a:gd name="connsiteX41" fmla="*/ 1717964 w 2219325"/>
              <a:gd name="connsiteY41" fmla="*/ 630381 h 2161310"/>
              <a:gd name="connsiteX42" fmla="*/ 1667524 w 2219325"/>
              <a:gd name="connsiteY42" fmla="*/ 734290 h 2161310"/>
              <a:gd name="connsiteX43" fmla="*/ 1650856 w 2219325"/>
              <a:gd name="connsiteY43" fmla="*/ 825211 h 2161310"/>
              <a:gd name="connsiteX44" fmla="*/ 1516856 w 2219325"/>
              <a:gd name="connsiteY44" fmla="*/ 831921 h 2161310"/>
              <a:gd name="connsiteX45" fmla="*/ 1357745 w 2219325"/>
              <a:gd name="connsiteY45" fmla="*/ 920027 h 2161310"/>
              <a:gd name="connsiteX46" fmla="*/ 1316182 w 2219325"/>
              <a:gd name="connsiteY46" fmla="*/ 1108363 h 2161310"/>
              <a:gd name="connsiteX47" fmla="*/ 1316182 w 2219325"/>
              <a:gd name="connsiteY47" fmla="*/ 1184563 h 2161310"/>
              <a:gd name="connsiteX48" fmla="*/ 1143000 w 2219325"/>
              <a:gd name="connsiteY48" fmla="*/ 1260980 h 2161310"/>
              <a:gd name="connsiteX49" fmla="*/ 1064419 w 2219325"/>
              <a:gd name="connsiteY49" fmla="*/ 1322026 h 2161310"/>
              <a:gd name="connsiteX50" fmla="*/ 1019608 w 2219325"/>
              <a:gd name="connsiteY50" fmla="*/ 1348220 h 2161310"/>
              <a:gd name="connsiteX51" fmla="*/ 965705 w 2219325"/>
              <a:gd name="connsiteY51" fmla="*/ 1422471 h 2161310"/>
              <a:gd name="connsiteX52" fmla="*/ 1000125 w 2219325"/>
              <a:gd name="connsiteY52" fmla="*/ 1805852 h 21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219325" h="2161310">
                <a:moveTo>
                  <a:pt x="1000125" y="1805852"/>
                </a:moveTo>
                <a:lnTo>
                  <a:pt x="911802" y="1883784"/>
                </a:lnTo>
                <a:lnTo>
                  <a:pt x="719137" y="1941151"/>
                </a:lnTo>
                <a:lnTo>
                  <a:pt x="601807" y="1999816"/>
                </a:lnTo>
                <a:lnTo>
                  <a:pt x="526473" y="1988127"/>
                </a:lnTo>
                <a:lnTo>
                  <a:pt x="259341" y="2066492"/>
                </a:lnTo>
                <a:cubicBezTo>
                  <a:pt x="202768" y="2095356"/>
                  <a:pt x="225641" y="2161670"/>
                  <a:pt x="187036" y="2161309"/>
                </a:cubicBezTo>
                <a:cubicBezTo>
                  <a:pt x="148431" y="2160948"/>
                  <a:pt x="58882" y="2100118"/>
                  <a:pt x="27709" y="2064327"/>
                </a:cubicBezTo>
                <a:lnTo>
                  <a:pt x="0" y="1946563"/>
                </a:lnTo>
                <a:lnTo>
                  <a:pt x="46759" y="1625960"/>
                </a:lnTo>
                <a:lnTo>
                  <a:pt x="124691" y="1510145"/>
                </a:lnTo>
                <a:lnTo>
                  <a:pt x="182274" y="1469014"/>
                </a:lnTo>
                <a:lnTo>
                  <a:pt x="76200" y="1371600"/>
                </a:lnTo>
                <a:lnTo>
                  <a:pt x="41564" y="1330036"/>
                </a:lnTo>
                <a:lnTo>
                  <a:pt x="13855" y="1246909"/>
                </a:lnTo>
                <a:lnTo>
                  <a:pt x="113434" y="1133907"/>
                </a:lnTo>
                <a:lnTo>
                  <a:pt x="235527" y="1052945"/>
                </a:lnTo>
                <a:lnTo>
                  <a:pt x="421913" y="1015928"/>
                </a:lnTo>
                <a:lnTo>
                  <a:pt x="367145" y="962890"/>
                </a:lnTo>
                <a:lnTo>
                  <a:pt x="249382" y="845127"/>
                </a:lnTo>
                <a:lnTo>
                  <a:pt x="429491" y="720436"/>
                </a:lnTo>
                <a:lnTo>
                  <a:pt x="429491" y="685800"/>
                </a:lnTo>
                <a:lnTo>
                  <a:pt x="408709" y="595745"/>
                </a:lnTo>
                <a:lnTo>
                  <a:pt x="408709" y="512618"/>
                </a:lnTo>
                <a:lnTo>
                  <a:pt x="304800" y="429490"/>
                </a:lnTo>
                <a:lnTo>
                  <a:pt x="554182" y="325581"/>
                </a:lnTo>
                <a:lnTo>
                  <a:pt x="699655" y="228600"/>
                </a:lnTo>
                <a:lnTo>
                  <a:pt x="907473" y="131618"/>
                </a:lnTo>
                <a:lnTo>
                  <a:pt x="1039091" y="103909"/>
                </a:lnTo>
                <a:lnTo>
                  <a:pt x="1274618" y="55418"/>
                </a:lnTo>
                <a:lnTo>
                  <a:pt x="1461655" y="41563"/>
                </a:lnTo>
                <a:lnTo>
                  <a:pt x="1627909" y="6927"/>
                </a:lnTo>
                <a:lnTo>
                  <a:pt x="1905000" y="69272"/>
                </a:lnTo>
                <a:lnTo>
                  <a:pt x="2015836" y="0"/>
                </a:lnTo>
                <a:lnTo>
                  <a:pt x="2182091" y="0"/>
                </a:lnTo>
                <a:lnTo>
                  <a:pt x="2219325" y="148720"/>
                </a:lnTo>
                <a:lnTo>
                  <a:pt x="2122126" y="301553"/>
                </a:lnTo>
                <a:lnTo>
                  <a:pt x="1983581" y="296790"/>
                </a:lnTo>
                <a:lnTo>
                  <a:pt x="1864736" y="347229"/>
                </a:lnTo>
                <a:lnTo>
                  <a:pt x="1831398" y="422563"/>
                </a:lnTo>
                <a:lnTo>
                  <a:pt x="1821873" y="491836"/>
                </a:lnTo>
                <a:lnTo>
                  <a:pt x="1717964" y="630381"/>
                </a:lnTo>
                <a:lnTo>
                  <a:pt x="1667524" y="734290"/>
                </a:lnTo>
                <a:lnTo>
                  <a:pt x="1650856" y="825211"/>
                </a:lnTo>
                <a:lnTo>
                  <a:pt x="1516856" y="831921"/>
                </a:lnTo>
                <a:lnTo>
                  <a:pt x="1357745" y="920027"/>
                </a:lnTo>
                <a:lnTo>
                  <a:pt x="1316182" y="1108363"/>
                </a:lnTo>
                <a:lnTo>
                  <a:pt x="1316182" y="1184563"/>
                </a:lnTo>
                <a:lnTo>
                  <a:pt x="1143000" y="1260980"/>
                </a:lnTo>
                <a:lnTo>
                  <a:pt x="1064419" y="1322026"/>
                </a:lnTo>
                <a:lnTo>
                  <a:pt x="1019608" y="1348220"/>
                </a:lnTo>
                <a:lnTo>
                  <a:pt x="965705" y="1422471"/>
                </a:lnTo>
                <a:lnTo>
                  <a:pt x="1000125" y="1805852"/>
                </a:lnTo>
                <a:close/>
              </a:path>
            </a:pathLst>
          </a:custGeom>
          <a:solidFill>
            <a:srgbClr val="7030A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59682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3A51-A559-DBD8-C889-58E7C706DD5D}"/>
              </a:ext>
            </a:extLst>
          </p:cNvPr>
          <p:cNvSpPr>
            <a:spLocks noGrp="1"/>
          </p:cNvSpPr>
          <p:nvPr>
            <p:ph type="title"/>
          </p:nvPr>
        </p:nvSpPr>
        <p:spPr/>
        <p:txBody>
          <a:bodyPr/>
          <a:lstStyle/>
          <a:p>
            <a:r>
              <a:rPr lang="en-US"/>
              <a:t>2. Mood Disorders</a:t>
            </a:r>
          </a:p>
        </p:txBody>
      </p:sp>
      <p:sp>
        <p:nvSpPr>
          <p:cNvPr id="3" name="Content Placeholder 2">
            <a:extLst>
              <a:ext uri="{FF2B5EF4-FFF2-40B4-BE49-F238E27FC236}">
                <a16:creationId xmlns:a16="http://schemas.microsoft.com/office/drawing/2014/main" id="{541AEDEE-DB3F-9350-F5AA-EC74C27B74AB}"/>
              </a:ext>
            </a:extLst>
          </p:cNvPr>
          <p:cNvSpPr>
            <a:spLocks noGrp="1"/>
          </p:cNvSpPr>
          <p:nvPr>
            <p:ph idx="1"/>
          </p:nvPr>
        </p:nvSpPr>
        <p:spPr/>
        <p:txBody>
          <a:bodyPr/>
          <a:lstStyle/>
          <a:p>
            <a:pPr marL="0" indent="0">
              <a:buNone/>
            </a:pPr>
            <a:r>
              <a:rPr lang="en-US"/>
              <a:t>- Major Depressive Disorder  </a:t>
            </a:r>
            <a:br>
              <a:rPr lang="en-US"/>
            </a:br>
            <a:r>
              <a:rPr lang="en-US"/>
              <a:t>- Bipolar Disorder</a:t>
            </a:r>
          </a:p>
        </p:txBody>
      </p:sp>
      <p:pic>
        <p:nvPicPr>
          <p:cNvPr id="13" name="Picture 12">
            <a:extLst>
              <a:ext uri="{FF2B5EF4-FFF2-40B4-BE49-F238E27FC236}">
                <a16:creationId xmlns:a16="http://schemas.microsoft.com/office/drawing/2014/main" id="{E537CD1F-A5EB-7EDD-3A62-144536216137}"/>
              </a:ext>
            </a:extLst>
          </p:cNvPr>
          <p:cNvPicPr>
            <a:picLocks noChangeAspect="1"/>
          </p:cNvPicPr>
          <p:nvPr/>
        </p:nvPicPr>
        <p:blipFill>
          <a:blip r:embed="rId3">
            <a:extLst>
              <a:ext uri="{28A0092B-C50C-407E-A947-70E740481C1C}">
                <a14:useLocalDpi xmlns:a14="http://schemas.microsoft.com/office/drawing/2010/main" val="0"/>
              </a:ext>
            </a:extLst>
          </a:blip>
          <a:srcRect l="39463" t="3678" r="24274" b="52204"/>
          <a:stretch/>
        </p:blipFill>
        <p:spPr>
          <a:xfrm>
            <a:off x="6982320" y="2638977"/>
            <a:ext cx="5022268" cy="4073550"/>
          </a:xfrm>
          <a:prstGeom prst="rect">
            <a:avLst/>
          </a:prstGeom>
        </p:spPr>
      </p:pic>
      <p:grpSp>
        <p:nvGrpSpPr>
          <p:cNvPr id="5" name="Group 4">
            <a:extLst>
              <a:ext uri="{FF2B5EF4-FFF2-40B4-BE49-F238E27FC236}">
                <a16:creationId xmlns:a16="http://schemas.microsoft.com/office/drawing/2014/main" id="{D7AB6D27-9BBB-7E41-CD4D-F41FD8B4A7D7}"/>
              </a:ext>
            </a:extLst>
          </p:cNvPr>
          <p:cNvGrpSpPr/>
          <p:nvPr/>
        </p:nvGrpSpPr>
        <p:grpSpPr>
          <a:xfrm>
            <a:off x="109633" y="126441"/>
            <a:ext cx="3028225" cy="1097280"/>
            <a:chOff x="6776175" y="413885"/>
            <a:chExt cx="3028225" cy="1097280"/>
          </a:xfrm>
        </p:grpSpPr>
        <p:sp>
          <p:nvSpPr>
            <p:cNvPr id="7" name="Rectangle: Rounded Corners 1">
              <a:extLst>
                <a:ext uri="{FF2B5EF4-FFF2-40B4-BE49-F238E27FC236}">
                  <a16:creationId xmlns:a16="http://schemas.microsoft.com/office/drawing/2014/main" id="{E61D80CF-5162-A78D-79D1-AF99E4EF361F}"/>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chemeClr val="accent6"/>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           </a:t>
              </a:r>
              <a:r>
                <a:rPr lang="en-US" sz="2400"/>
                <a:t>Mood Disorder</a:t>
              </a:r>
              <a:endParaRPr lang="en-US"/>
            </a:p>
          </p:txBody>
        </p:sp>
        <p:sp>
          <p:nvSpPr>
            <p:cNvPr id="8" name="Hexagon 7">
              <a:extLst>
                <a:ext uri="{FF2B5EF4-FFF2-40B4-BE49-F238E27FC236}">
                  <a16:creationId xmlns:a16="http://schemas.microsoft.com/office/drawing/2014/main" id="{E196CE33-20CE-0B52-6C34-5116448A72AC}"/>
                </a:ext>
              </a:extLst>
            </p:cNvPr>
            <p:cNvSpPr/>
            <p:nvPr/>
          </p:nvSpPr>
          <p:spPr>
            <a:xfrm rot="1772274">
              <a:off x="6776175" y="575244"/>
              <a:ext cx="911677" cy="774560"/>
            </a:xfrm>
            <a:prstGeom prst="hexagon">
              <a:avLst>
                <a:gd name="adj" fmla="val 28735"/>
                <a:gd name="vf" fmla="val 115470"/>
              </a:avLst>
            </a:prstGeom>
            <a:solidFill>
              <a:schemeClr val="accent6"/>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02</a:t>
              </a:r>
            </a:p>
          </p:txBody>
        </p:sp>
      </p:grpSp>
      <p:pic>
        <p:nvPicPr>
          <p:cNvPr id="9" name="Picture 8" descr="A colorful brain with multiple colored parts&#10;&#10;AI-generated content may be incorrect.">
            <a:extLst>
              <a:ext uri="{FF2B5EF4-FFF2-40B4-BE49-F238E27FC236}">
                <a16:creationId xmlns:a16="http://schemas.microsoft.com/office/drawing/2014/main" id="{DAB52215-17B3-BB76-2910-FD571ED627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457" y="3049002"/>
            <a:ext cx="3600000" cy="3253499"/>
          </a:xfrm>
          <a:prstGeom prst="rect">
            <a:avLst/>
          </a:prstGeom>
        </p:spPr>
      </p:pic>
      <p:grpSp>
        <p:nvGrpSpPr>
          <p:cNvPr id="16" name="Group 15">
            <a:extLst>
              <a:ext uri="{FF2B5EF4-FFF2-40B4-BE49-F238E27FC236}">
                <a16:creationId xmlns:a16="http://schemas.microsoft.com/office/drawing/2014/main" id="{E224B733-3813-A01B-5B61-B79585E76FA3}"/>
              </a:ext>
            </a:extLst>
          </p:cNvPr>
          <p:cNvGrpSpPr/>
          <p:nvPr/>
        </p:nvGrpSpPr>
        <p:grpSpPr>
          <a:xfrm>
            <a:off x="3922371" y="5281578"/>
            <a:ext cx="3083393" cy="1321159"/>
            <a:chOff x="3631798" y="5804340"/>
            <a:chExt cx="3083393" cy="1321159"/>
          </a:xfrm>
        </p:grpSpPr>
        <p:grpSp>
          <p:nvGrpSpPr>
            <p:cNvPr id="17" name="Group 16">
              <a:extLst>
                <a:ext uri="{FF2B5EF4-FFF2-40B4-BE49-F238E27FC236}">
                  <a16:creationId xmlns:a16="http://schemas.microsoft.com/office/drawing/2014/main" id="{B422BFFA-AEE8-4B11-7CFC-579317C0677F}"/>
                </a:ext>
              </a:extLst>
            </p:cNvPr>
            <p:cNvGrpSpPr/>
            <p:nvPr/>
          </p:nvGrpSpPr>
          <p:grpSpPr>
            <a:xfrm>
              <a:off x="3631798" y="5804340"/>
              <a:ext cx="482530" cy="467114"/>
              <a:chOff x="3631798" y="5804340"/>
              <a:chExt cx="482530" cy="467114"/>
            </a:xfrm>
          </p:grpSpPr>
          <p:sp>
            <p:nvSpPr>
              <p:cNvPr id="19" name="Oval 18">
                <a:extLst>
                  <a:ext uri="{FF2B5EF4-FFF2-40B4-BE49-F238E27FC236}">
                    <a16:creationId xmlns:a16="http://schemas.microsoft.com/office/drawing/2014/main" id="{18BD3AB6-8CEE-43BE-95B5-A7AC1C245EBB}"/>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20" name="TextBox 19">
                <a:extLst>
                  <a:ext uri="{FF2B5EF4-FFF2-40B4-BE49-F238E27FC236}">
                    <a16:creationId xmlns:a16="http://schemas.microsoft.com/office/drawing/2014/main" id="{6A7EF8A9-4E49-8CFB-9761-833F130014B5}"/>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
          <p:nvSpPr>
            <p:cNvPr id="18" name="TextBox 17">
              <a:extLst>
                <a:ext uri="{FF2B5EF4-FFF2-40B4-BE49-F238E27FC236}">
                  <a16:creationId xmlns:a16="http://schemas.microsoft.com/office/drawing/2014/main" id="{271F2B79-9079-CDD6-77A7-B368B496EED7}"/>
                </a:ext>
              </a:extLst>
            </p:cNvPr>
            <p:cNvSpPr txBox="1"/>
            <p:nvPr/>
          </p:nvSpPr>
          <p:spPr>
            <a:xfrm>
              <a:off x="4109151" y="5925170"/>
              <a:ext cx="2606040" cy="1200329"/>
            </a:xfrm>
            <a:prstGeom prst="rect">
              <a:avLst/>
            </a:prstGeom>
            <a:noFill/>
          </p:spPr>
          <p:txBody>
            <a:bodyPr wrap="square">
              <a:spAutoFit/>
            </a:bodyPr>
            <a:lstStyle/>
            <a:p>
              <a:r>
                <a:rPr lang="en-US"/>
                <a:t>Emotional Area:</a:t>
              </a:r>
            </a:p>
            <a:p>
              <a:r>
                <a:rPr lang="en-US"/>
                <a:t>Pain </a:t>
              </a:r>
            </a:p>
            <a:p>
              <a:r>
                <a:rPr lang="en-US"/>
                <a:t>Hunger</a:t>
              </a:r>
            </a:p>
            <a:p>
              <a:r>
                <a:rPr lang="en-US"/>
                <a:t>“Fight or Flight” response</a:t>
              </a:r>
            </a:p>
          </p:txBody>
        </p:sp>
      </p:grpSp>
      <p:sp>
        <p:nvSpPr>
          <p:cNvPr id="4" name="Speech Bubble: Rectangle with Corners Rounded 3">
            <a:extLst>
              <a:ext uri="{FF2B5EF4-FFF2-40B4-BE49-F238E27FC236}">
                <a16:creationId xmlns:a16="http://schemas.microsoft.com/office/drawing/2014/main" id="{F069406F-0CB4-3EBC-BBAF-454F33CDAA97}"/>
              </a:ext>
            </a:extLst>
          </p:cNvPr>
          <p:cNvSpPr/>
          <p:nvPr/>
        </p:nvSpPr>
        <p:spPr>
          <a:xfrm>
            <a:off x="7472149" y="1213017"/>
            <a:ext cx="4042610" cy="904773"/>
          </a:xfrm>
          <a:prstGeom prst="wedgeRoundRectCallout">
            <a:avLst>
              <a:gd name="adj1" fmla="val -177625"/>
              <a:gd name="adj2" fmla="val 244360"/>
              <a:gd name="adj3" fmla="val 16667"/>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4000"/>
              <a:t>Corpus Callosum</a:t>
            </a:r>
          </a:p>
        </p:txBody>
      </p:sp>
    </p:spTree>
    <p:extLst>
      <p:ext uri="{BB962C8B-B14F-4D97-AF65-F5344CB8AC3E}">
        <p14:creationId xmlns:p14="http://schemas.microsoft.com/office/powerpoint/2010/main" val="42628477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E1572-773B-B3C3-01BF-FD4843F3356F}"/>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27D70723-8AC5-9601-EF26-714FF730EBAB}"/>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4820" y="-20450"/>
            <a:ext cx="12187180" cy="6878449"/>
          </a:xfrm>
        </p:spPr>
      </p:pic>
      <p:sp>
        <p:nvSpPr>
          <p:cNvPr id="4" name="Rectangle 3">
            <a:extLst>
              <a:ext uri="{FF2B5EF4-FFF2-40B4-BE49-F238E27FC236}">
                <a16:creationId xmlns:a16="http://schemas.microsoft.com/office/drawing/2014/main" id="{512DE05E-3900-6650-874F-C282309B6EDB}"/>
              </a:ext>
            </a:extLst>
          </p:cNvPr>
          <p:cNvSpPr/>
          <p:nvPr/>
        </p:nvSpPr>
        <p:spPr>
          <a:xfrm>
            <a:off x="2906895" y="0"/>
            <a:ext cx="6378206"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a:ln w="10160">
                  <a:solidFill>
                    <a:schemeClr val="accent5"/>
                  </a:solidFill>
                  <a:prstDash val="solid"/>
                </a:ln>
                <a:solidFill>
                  <a:srgbClr val="FFFFFF"/>
                </a:solidFill>
                <a:effectLst>
                  <a:outerShdw blurRad="38100" dist="22860" dir="5400000" algn="tl" rotWithShape="0">
                    <a:srgbClr val="000000">
                      <a:alpha val="30000"/>
                    </a:srgbClr>
                  </a:outerShdw>
                </a:effectLst>
              </a:rPr>
              <a:t>Bipolar</a:t>
            </a:r>
          </a:p>
        </p:txBody>
      </p:sp>
      <p:grpSp>
        <p:nvGrpSpPr>
          <p:cNvPr id="11" name="Group 10">
            <a:extLst>
              <a:ext uri="{FF2B5EF4-FFF2-40B4-BE49-F238E27FC236}">
                <a16:creationId xmlns:a16="http://schemas.microsoft.com/office/drawing/2014/main" id="{757F6945-F3E3-D101-AA30-424B21DFD7EE}"/>
              </a:ext>
            </a:extLst>
          </p:cNvPr>
          <p:cNvGrpSpPr/>
          <p:nvPr/>
        </p:nvGrpSpPr>
        <p:grpSpPr>
          <a:xfrm>
            <a:off x="109633" y="126441"/>
            <a:ext cx="3028225" cy="1097280"/>
            <a:chOff x="6776175" y="413885"/>
            <a:chExt cx="3028225" cy="1097280"/>
          </a:xfrm>
        </p:grpSpPr>
        <p:sp>
          <p:nvSpPr>
            <p:cNvPr id="12" name="Rectangle: Rounded Corners 1">
              <a:extLst>
                <a:ext uri="{FF2B5EF4-FFF2-40B4-BE49-F238E27FC236}">
                  <a16:creationId xmlns:a16="http://schemas.microsoft.com/office/drawing/2014/main" id="{A13910F8-B2EE-385A-B2A1-016B8C4F3B4D}"/>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chemeClr val="accent6"/>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           </a:t>
              </a:r>
              <a:r>
                <a:rPr lang="en-US" sz="2400"/>
                <a:t>Mood Disorder</a:t>
              </a:r>
              <a:endParaRPr lang="en-US"/>
            </a:p>
          </p:txBody>
        </p:sp>
        <p:sp>
          <p:nvSpPr>
            <p:cNvPr id="17" name="Hexagon 16">
              <a:extLst>
                <a:ext uri="{FF2B5EF4-FFF2-40B4-BE49-F238E27FC236}">
                  <a16:creationId xmlns:a16="http://schemas.microsoft.com/office/drawing/2014/main" id="{801B37A5-463D-D60D-92F0-4FAB03C10F8F}"/>
                </a:ext>
              </a:extLst>
            </p:cNvPr>
            <p:cNvSpPr/>
            <p:nvPr/>
          </p:nvSpPr>
          <p:spPr>
            <a:xfrm rot="1772274">
              <a:off x="6776175" y="575244"/>
              <a:ext cx="911677" cy="774560"/>
            </a:xfrm>
            <a:prstGeom prst="hexagon">
              <a:avLst>
                <a:gd name="adj" fmla="val 28735"/>
                <a:gd name="vf" fmla="val 115470"/>
              </a:avLst>
            </a:prstGeom>
            <a:solidFill>
              <a:schemeClr val="accent6"/>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02</a:t>
              </a:r>
            </a:p>
          </p:txBody>
        </p:sp>
      </p:grpSp>
    </p:spTree>
    <p:extLst>
      <p:ext uri="{BB962C8B-B14F-4D97-AF65-F5344CB8AC3E}">
        <p14:creationId xmlns:p14="http://schemas.microsoft.com/office/powerpoint/2010/main" val="1746187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646F0-ADF7-E968-9C5D-9484A0CF3B8C}"/>
              </a:ext>
            </a:extLst>
          </p:cNvPr>
          <p:cNvSpPr>
            <a:spLocks noGrp="1"/>
          </p:cNvSpPr>
          <p:nvPr>
            <p:ph type="title"/>
          </p:nvPr>
        </p:nvSpPr>
        <p:spPr>
          <a:xfrm>
            <a:off x="3220655" y="34636"/>
            <a:ext cx="5590902" cy="1280890"/>
          </a:xfrm>
        </p:spPr>
        <p:txBody>
          <a:bodyPr>
            <a:normAutofit fontScale="90000"/>
          </a:bodyPr>
          <a:lstStyle/>
          <a:p>
            <a:pPr algn="l"/>
            <a:r>
              <a:rPr lang="en-US"/>
              <a:t>3. Obsessive-Compulsive and Related Disorders</a:t>
            </a:r>
          </a:p>
        </p:txBody>
      </p:sp>
      <p:sp>
        <p:nvSpPr>
          <p:cNvPr id="3" name="Content Placeholder 2">
            <a:extLst>
              <a:ext uri="{FF2B5EF4-FFF2-40B4-BE49-F238E27FC236}">
                <a16:creationId xmlns:a16="http://schemas.microsoft.com/office/drawing/2014/main" id="{DBB19F53-7046-AD92-33FE-F5F803DF3439}"/>
              </a:ext>
            </a:extLst>
          </p:cNvPr>
          <p:cNvSpPr>
            <a:spLocks noGrp="1"/>
          </p:cNvSpPr>
          <p:nvPr>
            <p:ph idx="1"/>
          </p:nvPr>
        </p:nvSpPr>
        <p:spPr>
          <a:xfrm>
            <a:off x="263800" y="1652858"/>
            <a:ext cx="11504611" cy="5091735"/>
          </a:xfrm>
        </p:spPr>
        <p:txBody>
          <a:bodyPr/>
          <a:lstStyle/>
          <a:p>
            <a:pPr marL="0" indent="3175">
              <a:buFontTx/>
              <a:buChar char="-"/>
            </a:pPr>
            <a:r>
              <a:rPr lang="en-US" sz="3600"/>
              <a:t> Obsessive-Compulsive Disorder (OCD)  </a:t>
            </a:r>
            <a:br>
              <a:rPr lang="en-US" sz="3600"/>
            </a:br>
            <a:r>
              <a:rPr lang="en-US" sz="3600"/>
              <a:t>- Body Dysmorphic Disorder</a:t>
            </a:r>
          </a:p>
          <a:p>
            <a:pPr>
              <a:buFontTx/>
              <a:buChar char="-"/>
            </a:pPr>
            <a:r>
              <a:rPr lang="en-US" sz="3200"/>
              <a:t>Causes and Risk Factors:</a:t>
            </a:r>
          </a:p>
          <a:p>
            <a:pPr lvl="1">
              <a:buFontTx/>
              <a:buChar char="-"/>
            </a:pPr>
            <a:r>
              <a:rPr lang="en-US" sz="2800"/>
              <a:t>The exact cause of OCD </a:t>
            </a:r>
            <a:br>
              <a:rPr lang="en-US" sz="2800"/>
            </a:br>
            <a:r>
              <a:rPr lang="en-US" sz="2800" b="1">
                <a:solidFill>
                  <a:srgbClr val="FF0000"/>
                </a:solidFill>
              </a:rPr>
              <a:t>isn't fully understood</a:t>
            </a:r>
            <a:r>
              <a:rPr lang="en-US" sz="2800"/>
              <a:t>, </a:t>
            </a:r>
            <a:br>
              <a:rPr lang="en-US" sz="2800"/>
            </a:br>
            <a:r>
              <a:rPr lang="en-US" sz="2800"/>
              <a:t>but it may involve:</a:t>
            </a:r>
          </a:p>
          <a:p>
            <a:pPr lvl="1">
              <a:buFontTx/>
              <a:buChar char="-"/>
            </a:pPr>
            <a:r>
              <a:rPr lang="en-US" sz="2800"/>
              <a:t>Changes in brain chemistry </a:t>
            </a:r>
            <a:br>
              <a:rPr lang="en-US" sz="2800"/>
            </a:br>
            <a:r>
              <a:rPr lang="en-US" sz="2800"/>
              <a:t>or functioning.</a:t>
            </a:r>
          </a:p>
          <a:p>
            <a:pPr lvl="1">
              <a:buFontTx/>
              <a:buChar char="-"/>
            </a:pPr>
            <a:r>
              <a:rPr lang="en-US" sz="2800"/>
              <a:t>Genetic predisposition.</a:t>
            </a:r>
          </a:p>
          <a:p>
            <a:pPr lvl="1">
              <a:buFontTx/>
              <a:buChar char="-"/>
            </a:pPr>
            <a:r>
              <a:rPr lang="en-US" sz="2800"/>
              <a:t>Environmental factors, </a:t>
            </a:r>
          </a:p>
          <a:p>
            <a:pPr lvl="1">
              <a:buFontTx/>
              <a:buChar char="-"/>
            </a:pPr>
            <a:r>
              <a:rPr lang="en-US" sz="2800"/>
              <a:t>such as infections or stressful life events</a:t>
            </a:r>
          </a:p>
        </p:txBody>
      </p:sp>
      <p:pic>
        <p:nvPicPr>
          <p:cNvPr id="8" name="Picture 7">
            <a:extLst>
              <a:ext uri="{FF2B5EF4-FFF2-40B4-BE49-F238E27FC236}">
                <a16:creationId xmlns:a16="http://schemas.microsoft.com/office/drawing/2014/main" id="{05F6EEFE-A9E1-7692-B577-6983419720E9}"/>
              </a:ext>
            </a:extLst>
          </p:cNvPr>
          <p:cNvPicPr>
            <a:picLocks noChangeAspect="1"/>
          </p:cNvPicPr>
          <p:nvPr/>
        </p:nvPicPr>
        <p:blipFill>
          <a:blip r:embed="rId3">
            <a:extLst>
              <a:ext uri="{28A0092B-C50C-407E-A947-70E740481C1C}">
                <a14:useLocalDpi xmlns:a14="http://schemas.microsoft.com/office/drawing/2010/main" val="0"/>
              </a:ext>
            </a:extLst>
          </a:blip>
          <a:srcRect l="45929" t="55193" r="24172"/>
          <a:stretch/>
        </p:blipFill>
        <p:spPr>
          <a:xfrm>
            <a:off x="9116290" y="3785099"/>
            <a:ext cx="3075710" cy="3072901"/>
          </a:xfrm>
          <a:prstGeom prst="rect">
            <a:avLst/>
          </a:prstGeom>
        </p:spPr>
      </p:pic>
      <p:grpSp>
        <p:nvGrpSpPr>
          <p:cNvPr id="5" name="Group 4">
            <a:extLst>
              <a:ext uri="{FF2B5EF4-FFF2-40B4-BE49-F238E27FC236}">
                <a16:creationId xmlns:a16="http://schemas.microsoft.com/office/drawing/2014/main" id="{77359136-3AC2-0C69-701E-A930DEF00696}"/>
              </a:ext>
            </a:extLst>
          </p:cNvPr>
          <p:cNvGrpSpPr/>
          <p:nvPr/>
        </p:nvGrpSpPr>
        <p:grpSpPr>
          <a:xfrm>
            <a:off x="136117" y="126441"/>
            <a:ext cx="3028225" cy="1097280"/>
            <a:chOff x="6776175" y="413885"/>
            <a:chExt cx="3028225" cy="1097280"/>
          </a:xfrm>
        </p:grpSpPr>
        <p:sp>
          <p:nvSpPr>
            <p:cNvPr id="7" name="Rectangle: Rounded Corners 1">
              <a:extLst>
                <a:ext uri="{FF2B5EF4-FFF2-40B4-BE49-F238E27FC236}">
                  <a16:creationId xmlns:a16="http://schemas.microsoft.com/office/drawing/2014/main" id="{692F1B80-38C8-CA81-98F9-29F151FE4664}"/>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C000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       Obsessive</a:t>
              </a:r>
            </a:p>
            <a:p>
              <a:pPr algn="ctr"/>
              <a:r>
                <a:rPr lang="en-US" sz="2400"/>
                <a:t>       Compulsive</a:t>
              </a:r>
            </a:p>
            <a:p>
              <a:pPr algn="ctr"/>
              <a:r>
                <a:rPr lang="en-US" sz="2400"/>
                <a:t>        Disorder</a:t>
              </a:r>
              <a:endParaRPr lang="en-US"/>
            </a:p>
          </p:txBody>
        </p:sp>
        <p:sp>
          <p:nvSpPr>
            <p:cNvPr id="9" name="Hexagon 8">
              <a:extLst>
                <a:ext uri="{FF2B5EF4-FFF2-40B4-BE49-F238E27FC236}">
                  <a16:creationId xmlns:a16="http://schemas.microsoft.com/office/drawing/2014/main" id="{F3B4F068-0AC2-143B-D2B8-FD175A4B0AE3}"/>
                </a:ext>
              </a:extLst>
            </p:cNvPr>
            <p:cNvSpPr/>
            <p:nvPr/>
          </p:nvSpPr>
          <p:spPr>
            <a:xfrm rot="1772274">
              <a:off x="6776175" y="575244"/>
              <a:ext cx="911677" cy="774560"/>
            </a:xfrm>
            <a:prstGeom prst="hexagon">
              <a:avLst>
                <a:gd name="adj" fmla="val 28735"/>
                <a:gd name="vf" fmla="val 115470"/>
              </a:avLst>
            </a:prstGeom>
            <a:solidFill>
              <a:srgbClr val="C000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03</a:t>
              </a:r>
            </a:p>
          </p:txBody>
        </p:sp>
      </p:grpSp>
      <p:pic>
        <p:nvPicPr>
          <p:cNvPr id="10" name="Content Placeholder 4">
            <a:extLst>
              <a:ext uri="{FF2B5EF4-FFF2-40B4-BE49-F238E27FC236}">
                <a16:creationId xmlns:a16="http://schemas.microsoft.com/office/drawing/2014/main" id="{2F5C5366-EA74-3F62-85BB-C225A83EB6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92701" y="2959545"/>
            <a:ext cx="3600000" cy="3046499"/>
          </a:xfrm>
          <a:prstGeom prst="rect">
            <a:avLst/>
          </a:prstGeom>
        </p:spPr>
      </p:pic>
      <p:grpSp>
        <p:nvGrpSpPr>
          <p:cNvPr id="11" name="Group 10">
            <a:extLst>
              <a:ext uri="{FF2B5EF4-FFF2-40B4-BE49-F238E27FC236}">
                <a16:creationId xmlns:a16="http://schemas.microsoft.com/office/drawing/2014/main" id="{2A4E1DE3-66B6-E285-E58C-BD9CB1D7E2E7}"/>
              </a:ext>
            </a:extLst>
          </p:cNvPr>
          <p:cNvGrpSpPr/>
          <p:nvPr/>
        </p:nvGrpSpPr>
        <p:grpSpPr>
          <a:xfrm>
            <a:off x="8569329" y="792475"/>
            <a:ext cx="3524320" cy="2167070"/>
            <a:chOff x="563740" y="239335"/>
            <a:chExt cx="3524320" cy="2167070"/>
          </a:xfrm>
        </p:grpSpPr>
        <p:sp>
          <p:nvSpPr>
            <p:cNvPr id="12" name="Oval 11">
              <a:extLst>
                <a:ext uri="{FF2B5EF4-FFF2-40B4-BE49-F238E27FC236}">
                  <a16:creationId xmlns:a16="http://schemas.microsoft.com/office/drawing/2014/main" id="{4442E34F-EF4F-1064-DC6C-342E1FA65311}"/>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13" name="TextBox 12">
              <a:extLst>
                <a:ext uri="{FF2B5EF4-FFF2-40B4-BE49-F238E27FC236}">
                  <a16:creationId xmlns:a16="http://schemas.microsoft.com/office/drawing/2014/main" id="{510DAABB-7E88-8A88-2449-EC3C6AAB5500}"/>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spTree>
    <p:extLst>
      <p:ext uri="{BB962C8B-B14F-4D97-AF65-F5344CB8AC3E}">
        <p14:creationId xmlns:p14="http://schemas.microsoft.com/office/powerpoint/2010/main" val="35536615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6557D-2DC8-6D91-7226-D945C5D55FC5}"/>
              </a:ext>
            </a:extLst>
          </p:cNvPr>
          <p:cNvSpPr>
            <a:spLocks noGrp="1"/>
          </p:cNvSpPr>
          <p:nvPr>
            <p:ph type="title"/>
          </p:nvPr>
        </p:nvSpPr>
        <p:spPr>
          <a:xfrm>
            <a:off x="2659452" y="34635"/>
            <a:ext cx="6814457" cy="1280890"/>
          </a:xfrm>
        </p:spPr>
        <p:txBody>
          <a:bodyPr>
            <a:normAutofit fontScale="90000"/>
          </a:bodyPr>
          <a:lstStyle/>
          <a:p>
            <a:r>
              <a:rPr lang="en-US"/>
              <a:t>4. Trauma - and Stressor-Related Disorders</a:t>
            </a:r>
          </a:p>
        </p:txBody>
      </p:sp>
      <p:sp>
        <p:nvSpPr>
          <p:cNvPr id="3" name="Content Placeholder 2">
            <a:extLst>
              <a:ext uri="{FF2B5EF4-FFF2-40B4-BE49-F238E27FC236}">
                <a16:creationId xmlns:a16="http://schemas.microsoft.com/office/drawing/2014/main" id="{8B5C9673-1555-A6B1-C712-72ECF2F52A8F}"/>
              </a:ext>
            </a:extLst>
          </p:cNvPr>
          <p:cNvSpPr>
            <a:spLocks noGrp="1"/>
          </p:cNvSpPr>
          <p:nvPr>
            <p:ph idx="1"/>
          </p:nvPr>
        </p:nvSpPr>
        <p:spPr>
          <a:xfrm>
            <a:off x="343693" y="1764406"/>
            <a:ext cx="11504611" cy="4483994"/>
          </a:xfrm>
        </p:spPr>
        <p:txBody>
          <a:bodyPr/>
          <a:lstStyle/>
          <a:p>
            <a:pPr marL="0" indent="0">
              <a:buNone/>
            </a:pPr>
            <a:r>
              <a:rPr lang="en-US" sz="3600"/>
              <a:t>- Post-Traumatic Stress Disorder (PTSD)  </a:t>
            </a:r>
          </a:p>
          <a:p>
            <a:pPr marL="0" indent="0">
              <a:buNone/>
            </a:pPr>
            <a:r>
              <a:rPr lang="en-US" sz="3600"/>
              <a:t>- Acute Stress Disorder </a:t>
            </a:r>
          </a:p>
        </p:txBody>
      </p:sp>
      <p:grpSp>
        <p:nvGrpSpPr>
          <p:cNvPr id="5" name="Group 4">
            <a:extLst>
              <a:ext uri="{FF2B5EF4-FFF2-40B4-BE49-F238E27FC236}">
                <a16:creationId xmlns:a16="http://schemas.microsoft.com/office/drawing/2014/main" id="{7054E225-5A5D-D5FD-55AB-35D5CA690576}"/>
              </a:ext>
            </a:extLst>
          </p:cNvPr>
          <p:cNvGrpSpPr/>
          <p:nvPr/>
        </p:nvGrpSpPr>
        <p:grpSpPr>
          <a:xfrm>
            <a:off x="163759" y="126441"/>
            <a:ext cx="3028225" cy="1097280"/>
            <a:chOff x="6776175" y="413885"/>
            <a:chExt cx="3028225" cy="1097280"/>
          </a:xfrm>
        </p:grpSpPr>
        <p:sp>
          <p:nvSpPr>
            <p:cNvPr id="6" name="Rectangle: Rounded Corners 1">
              <a:extLst>
                <a:ext uri="{FF2B5EF4-FFF2-40B4-BE49-F238E27FC236}">
                  <a16:creationId xmlns:a16="http://schemas.microsoft.com/office/drawing/2014/main" id="{F8CA3719-2501-976C-CCD8-6B97212C8E99}"/>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FF99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       Post Traumatic</a:t>
              </a:r>
            </a:p>
            <a:p>
              <a:pPr algn="ctr"/>
              <a:r>
                <a:rPr lang="en-US" sz="2400"/>
                <a:t>       Stress</a:t>
              </a:r>
            </a:p>
            <a:p>
              <a:pPr algn="ctr"/>
              <a:r>
                <a:rPr lang="en-US" sz="2400"/>
                <a:t>        Disorder</a:t>
              </a:r>
              <a:endParaRPr lang="en-US"/>
            </a:p>
          </p:txBody>
        </p:sp>
        <p:sp>
          <p:nvSpPr>
            <p:cNvPr id="7" name="Hexagon 6">
              <a:extLst>
                <a:ext uri="{FF2B5EF4-FFF2-40B4-BE49-F238E27FC236}">
                  <a16:creationId xmlns:a16="http://schemas.microsoft.com/office/drawing/2014/main" id="{93DB3CDF-4F93-503D-F03E-4B5946CE6C30}"/>
                </a:ext>
              </a:extLst>
            </p:cNvPr>
            <p:cNvSpPr/>
            <p:nvPr/>
          </p:nvSpPr>
          <p:spPr>
            <a:xfrm rot="1772274">
              <a:off x="6776175" y="575244"/>
              <a:ext cx="911677" cy="774560"/>
            </a:xfrm>
            <a:prstGeom prst="hexagon">
              <a:avLst>
                <a:gd name="adj" fmla="val 28735"/>
                <a:gd name="vf" fmla="val 115470"/>
              </a:avLst>
            </a:prstGeom>
            <a:solidFill>
              <a:srgbClr val="FF9900"/>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04</a:t>
              </a:r>
            </a:p>
          </p:txBody>
        </p:sp>
      </p:grpSp>
      <p:pic>
        <p:nvPicPr>
          <p:cNvPr id="8" name="Content Placeholder 4">
            <a:extLst>
              <a:ext uri="{FF2B5EF4-FFF2-40B4-BE49-F238E27FC236}">
                <a16:creationId xmlns:a16="http://schemas.microsoft.com/office/drawing/2014/main" id="{F1B13FC0-B743-539C-FE98-589AA91DF5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H="1">
            <a:off x="2196659" y="3429000"/>
            <a:ext cx="3600000" cy="3046499"/>
          </a:xfrm>
          <a:prstGeom prst="rect">
            <a:avLst/>
          </a:prstGeom>
        </p:spPr>
      </p:pic>
      <p:grpSp>
        <p:nvGrpSpPr>
          <p:cNvPr id="10" name="Group 9">
            <a:extLst>
              <a:ext uri="{FF2B5EF4-FFF2-40B4-BE49-F238E27FC236}">
                <a16:creationId xmlns:a16="http://schemas.microsoft.com/office/drawing/2014/main" id="{B08C810B-2F88-9396-C811-D999B2BF6AFC}"/>
              </a:ext>
            </a:extLst>
          </p:cNvPr>
          <p:cNvGrpSpPr/>
          <p:nvPr/>
        </p:nvGrpSpPr>
        <p:grpSpPr>
          <a:xfrm>
            <a:off x="6471021" y="3967889"/>
            <a:ext cx="3524320" cy="2167070"/>
            <a:chOff x="563740" y="239335"/>
            <a:chExt cx="3524320" cy="2167070"/>
          </a:xfrm>
        </p:grpSpPr>
        <p:sp>
          <p:nvSpPr>
            <p:cNvPr id="11" name="Oval 10">
              <a:extLst>
                <a:ext uri="{FF2B5EF4-FFF2-40B4-BE49-F238E27FC236}">
                  <a16:creationId xmlns:a16="http://schemas.microsoft.com/office/drawing/2014/main" id="{EE325D8B-A509-1B52-39F4-247C8A426F53}"/>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12" name="TextBox 11">
              <a:extLst>
                <a:ext uri="{FF2B5EF4-FFF2-40B4-BE49-F238E27FC236}">
                  <a16:creationId xmlns:a16="http://schemas.microsoft.com/office/drawing/2014/main" id="{A672EE5F-5202-6464-64FD-344C517A2940}"/>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spTree>
    <p:extLst>
      <p:ext uri="{BB962C8B-B14F-4D97-AF65-F5344CB8AC3E}">
        <p14:creationId xmlns:p14="http://schemas.microsoft.com/office/powerpoint/2010/main" val="1907856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07416-FEED-3F3E-7841-EA4409A2D3E4}"/>
              </a:ext>
            </a:extLst>
          </p:cNvPr>
          <p:cNvSpPr>
            <a:spLocks noGrp="1"/>
          </p:cNvSpPr>
          <p:nvPr>
            <p:ph type="title"/>
          </p:nvPr>
        </p:nvSpPr>
        <p:spPr>
          <a:xfrm>
            <a:off x="3581399" y="34636"/>
            <a:ext cx="8266905" cy="1280890"/>
          </a:xfrm>
        </p:spPr>
        <p:txBody>
          <a:bodyPr>
            <a:normAutofit fontScale="90000"/>
          </a:bodyPr>
          <a:lstStyle/>
          <a:p>
            <a:r>
              <a:rPr lang="en-US"/>
              <a:t>5. Somatic Symptom </a:t>
            </a:r>
            <a:br>
              <a:rPr lang="en-US"/>
            </a:br>
            <a:r>
              <a:rPr lang="en-US"/>
              <a:t>and Related Disorders </a:t>
            </a:r>
          </a:p>
        </p:txBody>
      </p:sp>
      <p:grpSp>
        <p:nvGrpSpPr>
          <p:cNvPr id="6" name="Group 5">
            <a:extLst>
              <a:ext uri="{FF2B5EF4-FFF2-40B4-BE49-F238E27FC236}">
                <a16:creationId xmlns:a16="http://schemas.microsoft.com/office/drawing/2014/main" id="{955B9F72-90FF-09EE-B1C5-055EBA069A69}"/>
              </a:ext>
            </a:extLst>
          </p:cNvPr>
          <p:cNvGrpSpPr/>
          <p:nvPr/>
        </p:nvGrpSpPr>
        <p:grpSpPr>
          <a:xfrm>
            <a:off x="110450" y="169842"/>
            <a:ext cx="3028225" cy="1097280"/>
            <a:chOff x="6776175" y="413885"/>
            <a:chExt cx="3028225" cy="1097280"/>
          </a:xfrm>
          <a:solidFill>
            <a:srgbClr val="00B0F0"/>
          </a:solidFill>
        </p:grpSpPr>
        <p:sp>
          <p:nvSpPr>
            <p:cNvPr id="9" name="Rectangle: Rounded Corners 1">
              <a:extLst>
                <a:ext uri="{FF2B5EF4-FFF2-40B4-BE49-F238E27FC236}">
                  <a16:creationId xmlns:a16="http://schemas.microsoft.com/office/drawing/2014/main" id="{F9A7A35F-56CC-73A9-49F8-07D0AEBC6743}"/>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       Somatic</a:t>
              </a:r>
            </a:p>
            <a:p>
              <a:pPr algn="ctr"/>
              <a:r>
                <a:rPr lang="en-US" sz="2400"/>
                <a:t>       Symptom</a:t>
              </a:r>
            </a:p>
            <a:p>
              <a:pPr algn="ctr"/>
              <a:r>
                <a:rPr lang="en-US" sz="2400"/>
                <a:t>        Disorder</a:t>
              </a:r>
              <a:endParaRPr lang="en-US"/>
            </a:p>
          </p:txBody>
        </p:sp>
        <p:sp>
          <p:nvSpPr>
            <p:cNvPr id="10" name="Hexagon 9">
              <a:extLst>
                <a:ext uri="{FF2B5EF4-FFF2-40B4-BE49-F238E27FC236}">
                  <a16:creationId xmlns:a16="http://schemas.microsoft.com/office/drawing/2014/main" id="{60F2FE7A-3382-55F9-E707-952BFD5F09C9}"/>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05</a:t>
              </a:r>
            </a:p>
          </p:txBody>
        </p:sp>
      </p:grpSp>
      <p:sp>
        <p:nvSpPr>
          <p:cNvPr id="11" name="Rectangle 10">
            <a:extLst>
              <a:ext uri="{FF2B5EF4-FFF2-40B4-BE49-F238E27FC236}">
                <a16:creationId xmlns:a16="http://schemas.microsoft.com/office/drawing/2014/main" id="{5A5FFD2A-D478-D666-0CD5-6CC93CED0E03}"/>
              </a:ext>
            </a:extLst>
          </p:cNvPr>
          <p:cNvSpPr/>
          <p:nvPr/>
        </p:nvSpPr>
        <p:spPr>
          <a:xfrm>
            <a:off x="-21234" y="1676400"/>
            <a:ext cx="6505575" cy="5181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85130A-5BCA-5E85-8C4D-EAB3C350AF51}"/>
              </a:ext>
            </a:extLst>
          </p:cNvPr>
          <p:cNvSpPr>
            <a:spLocks noGrp="1"/>
          </p:cNvSpPr>
          <p:nvPr>
            <p:ph idx="1"/>
          </p:nvPr>
        </p:nvSpPr>
        <p:spPr>
          <a:xfrm>
            <a:off x="343693" y="1858374"/>
            <a:ext cx="7679719" cy="4390026"/>
          </a:xfrm>
        </p:spPr>
        <p:txBody>
          <a:bodyPr/>
          <a:lstStyle/>
          <a:p>
            <a:pPr marL="0" indent="0">
              <a:buNone/>
            </a:pPr>
            <a:r>
              <a:rPr lang="en-US" dirty="0"/>
              <a:t>- Somatic Symptom Disorder SSD  </a:t>
            </a:r>
          </a:p>
          <a:p>
            <a:pPr marL="0" indent="0">
              <a:buNone/>
            </a:pPr>
            <a:r>
              <a:rPr lang="en-US" dirty="0"/>
              <a:t>- Illness Anxiety Disorder</a:t>
            </a:r>
          </a:p>
        </p:txBody>
      </p:sp>
      <p:pic>
        <p:nvPicPr>
          <p:cNvPr id="5" name="Picture 4" descr="A colorful brain with multiple colored parts&#10;&#10;AI-generated content may be incorrect.">
            <a:extLst>
              <a:ext uri="{FF2B5EF4-FFF2-40B4-BE49-F238E27FC236}">
                <a16:creationId xmlns:a16="http://schemas.microsoft.com/office/drawing/2014/main" id="{16F7C07D-9373-7EB7-96BE-E5E1630E2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8304" y="3492926"/>
            <a:ext cx="3600000" cy="3253499"/>
          </a:xfrm>
          <a:prstGeom prst="rect">
            <a:avLst/>
          </a:prstGeom>
        </p:spPr>
      </p:pic>
      <p:pic>
        <p:nvPicPr>
          <p:cNvPr id="7" name="Content Placeholder 4">
            <a:extLst>
              <a:ext uri="{FF2B5EF4-FFF2-40B4-BE49-F238E27FC236}">
                <a16:creationId xmlns:a16="http://schemas.microsoft.com/office/drawing/2014/main" id="{E9FB9E30-96C6-FAA8-91F2-354B19C875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6551" y="3492926"/>
            <a:ext cx="3600000" cy="3046499"/>
          </a:xfrm>
          <a:prstGeom prst="rect">
            <a:avLst/>
          </a:prstGeom>
        </p:spPr>
      </p:pic>
      <p:grpSp>
        <p:nvGrpSpPr>
          <p:cNvPr id="12" name="Group 11">
            <a:extLst>
              <a:ext uri="{FF2B5EF4-FFF2-40B4-BE49-F238E27FC236}">
                <a16:creationId xmlns:a16="http://schemas.microsoft.com/office/drawing/2014/main" id="{448880A4-4739-DEBA-C372-2D7B4620753B}"/>
              </a:ext>
            </a:extLst>
          </p:cNvPr>
          <p:cNvGrpSpPr/>
          <p:nvPr/>
        </p:nvGrpSpPr>
        <p:grpSpPr>
          <a:xfrm>
            <a:off x="3509351" y="3429000"/>
            <a:ext cx="4431852" cy="1102574"/>
            <a:chOff x="563740" y="5637069"/>
            <a:chExt cx="4431852" cy="1102574"/>
          </a:xfrm>
        </p:grpSpPr>
        <p:sp>
          <p:nvSpPr>
            <p:cNvPr id="13" name="Oval 12">
              <a:extLst>
                <a:ext uri="{FF2B5EF4-FFF2-40B4-BE49-F238E27FC236}">
                  <a16:creationId xmlns:a16="http://schemas.microsoft.com/office/drawing/2014/main" id="{336F92D3-2F02-7937-E677-D8AFA179D902}"/>
                </a:ext>
              </a:extLst>
            </p:cNvPr>
            <p:cNvSpPr/>
            <p:nvPr/>
          </p:nvSpPr>
          <p:spPr>
            <a:xfrm>
              <a:off x="563740" y="5637069"/>
              <a:ext cx="457200" cy="4572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6</a:t>
              </a:r>
            </a:p>
          </p:txBody>
        </p:sp>
        <p:sp>
          <p:nvSpPr>
            <p:cNvPr id="14" name="TextBox 13">
              <a:extLst>
                <a:ext uri="{FF2B5EF4-FFF2-40B4-BE49-F238E27FC236}">
                  <a16:creationId xmlns:a16="http://schemas.microsoft.com/office/drawing/2014/main" id="{94C1BC98-CD57-46A8-43A0-05689B312001}"/>
                </a:ext>
              </a:extLst>
            </p:cNvPr>
            <p:cNvSpPr txBox="1"/>
            <p:nvPr/>
          </p:nvSpPr>
          <p:spPr>
            <a:xfrm>
              <a:off x="1070120" y="5816313"/>
              <a:ext cx="3925472" cy="923330"/>
            </a:xfrm>
            <a:prstGeom prst="rect">
              <a:avLst/>
            </a:prstGeom>
            <a:noFill/>
          </p:spPr>
          <p:txBody>
            <a:bodyPr wrap="square">
              <a:spAutoFit/>
            </a:bodyPr>
            <a:lstStyle/>
            <a:p>
              <a:pPr>
                <a:tabLst>
                  <a:tab pos="457200" algn="l"/>
                </a:tabLst>
              </a:pPr>
              <a:r>
                <a:rPr lang="en-US" b="1"/>
                <a:t>Somatosensory Association Area:</a:t>
              </a:r>
            </a:p>
            <a:p>
              <a:pPr>
                <a:tabLst>
                  <a:tab pos="457200" algn="l"/>
                </a:tabLst>
              </a:pPr>
              <a:r>
                <a:rPr lang="en-US"/>
                <a:t>Evaluation of weight, texture, </a:t>
              </a:r>
            </a:p>
            <a:p>
              <a:pPr>
                <a:tabLst>
                  <a:tab pos="457200" algn="l"/>
                </a:tabLst>
              </a:pPr>
              <a:r>
                <a:rPr lang="en-US"/>
                <a:t>temperature, etc. for object recognition </a:t>
              </a:r>
            </a:p>
          </p:txBody>
        </p:sp>
      </p:grpSp>
    </p:spTree>
    <p:extLst>
      <p:ext uri="{BB962C8B-B14F-4D97-AF65-F5344CB8AC3E}">
        <p14:creationId xmlns:p14="http://schemas.microsoft.com/office/powerpoint/2010/main" val="3123220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D8BA-F9F9-A955-70A7-6D9B2EC83235}"/>
              </a:ext>
            </a:extLst>
          </p:cNvPr>
          <p:cNvSpPr>
            <a:spLocks noGrp="1"/>
          </p:cNvSpPr>
          <p:nvPr>
            <p:ph type="title"/>
          </p:nvPr>
        </p:nvSpPr>
        <p:spPr>
          <a:xfrm>
            <a:off x="3110758" y="34634"/>
            <a:ext cx="6143626" cy="1280890"/>
          </a:xfrm>
        </p:spPr>
        <p:txBody>
          <a:bodyPr/>
          <a:lstStyle/>
          <a:p>
            <a:r>
              <a:rPr lang="en-US"/>
              <a:t>6. Personality Disorders</a:t>
            </a:r>
          </a:p>
        </p:txBody>
      </p:sp>
      <p:sp>
        <p:nvSpPr>
          <p:cNvPr id="3" name="Content Placeholder 2">
            <a:extLst>
              <a:ext uri="{FF2B5EF4-FFF2-40B4-BE49-F238E27FC236}">
                <a16:creationId xmlns:a16="http://schemas.microsoft.com/office/drawing/2014/main" id="{0639E827-B35B-17E6-E906-5615F5205D96}"/>
              </a:ext>
            </a:extLst>
          </p:cNvPr>
          <p:cNvSpPr>
            <a:spLocks noGrp="1"/>
          </p:cNvSpPr>
          <p:nvPr>
            <p:ph idx="1"/>
          </p:nvPr>
        </p:nvSpPr>
        <p:spPr>
          <a:xfrm>
            <a:off x="343693" y="1924050"/>
            <a:ext cx="11504611" cy="4324350"/>
          </a:xfrm>
        </p:spPr>
        <p:txBody>
          <a:bodyPr/>
          <a:lstStyle/>
          <a:p>
            <a:pPr marL="0" indent="0">
              <a:buNone/>
            </a:pPr>
            <a:r>
              <a:rPr lang="en-US" sz="3600"/>
              <a:t>- Borderline Personality Disorder  </a:t>
            </a:r>
          </a:p>
          <a:p>
            <a:pPr marL="0" indent="0">
              <a:buNone/>
            </a:pPr>
            <a:r>
              <a:rPr lang="en-US" sz="3600"/>
              <a:t>- Antisocial Personality Disorder</a:t>
            </a:r>
          </a:p>
        </p:txBody>
      </p:sp>
      <p:grpSp>
        <p:nvGrpSpPr>
          <p:cNvPr id="6" name="Group 5">
            <a:extLst>
              <a:ext uri="{FF2B5EF4-FFF2-40B4-BE49-F238E27FC236}">
                <a16:creationId xmlns:a16="http://schemas.microsoft.com/office/drawing/2014/main" id="{22C0ECC7-0B01-CE9B-8409-21A6B19D67D1}"/>
              </a:ext>
            </a:extLst>
          </p:cNvPr>
          <p:cNvGrpSpPr/>
          <p:nvPr/>
        </p:nvGrpSpPr>
        <p:grpSpPr>
          <a:xfrm flipH="1">
            <a:off x="154750" y="126440"/>
            <a:ext cx="3028225" cy="1097280"/>
            <a:chOff x="6776175" y="413885"/>
            <a:chExt cx="3028225" cy="1097280"/>
          </a:xfrm>
          <a:solidFill>
            <a:srgbClr val="00B0F0"/>
          </a:solidFill>
        </p:grpSpPr>
        <p:sp>
          <p:nvSpPr>
            <p:cNvPr id="8" name="Rectangle: Rounded Corners 1">
              <a:extLst>
                <a:ext uri="{FF2B5EF4-FFF2-40B4-BE49-F238E27FC236}">
                  <a16:creationId xmlns:a16="http://schemas.microsoft.com/office/drawing/2014/main" id="{259E1E26-5904-DC2C-5763-9E9217DD94F4}"/>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9933FF"/>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Borderline</a:t>
              </a:r>
            </a:p>
            <a:p>
              <a:r>
                <a:rPr lang="en-US" sz="2400"/>
                <a:t>    Personality</a:t>
              </a:r>
            </a:p>
            <a:p>
              <a:r>
                <a:rPr lang="en-US" sz="2400"/>
                <a:t>       Disorder</a:t>
              </a:r>
              <a:endParaRPr lang="en-US"/>
            </a:p>
          </p:txBody>
        </p:sp>
        <p:sp>
          <p:nvSpPr>
            <p:cNvPr id="12" name="Hexagon 11">
              <a:extLst>
                <a:ext uri="{FF2B5EF4-FFF2-40B4-BE49-F238E27FC236}">
                  <a16:creationId xmlns:a16="http://schemas.microsoft.com/office/drawing/2014/main" id="{3C521F6C-8569-41FF-F7FB-16D876F5923A}"/>
                </a:ext>
              </a:extLst>
            </p:cNvPr>
            <p:cNvSpPr/>
            <p:nvPr/>
          </p:nvSpPr>
          <p:spPr>
            <a:xfrm rot="1772274">
              <a:off x="6776175" y="575244"/>
              <a:ext cx="911677" cy="774560"/>
            </a:xfrm>
            <a:prstGeom prst="hexagon">
              <a:avLst>
                <a:gd name="adj" fmla="val 28735"/>
                <a:gd name="vf" fmla="val 115470"/>
              </a:avLst>
            </a:prstGeom>
            <a:solidFill>
              <a:srgbClr val="9933FF"/>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06</a:t>
              </a:r>
            </a:p>
          </p:txBody>
        </p:sp>
      </p:grpSp>
      <p:pic>
        <p:nvPicPr>
          <p:cNvPr id="5" name="Picture 4" descr="A colorful brain with multiple colored parts&#10;&#10;AI-generated content may be incorrect.">
            <a:extLst>
              <a:ext uri="{FF2B5EF4-FFF2-40B4-BE49-F238E27FC236}">
                <a16:creationId xmlns:a16="http://schemas.microsoft.com/office/drawing/2014/main" id="{903ACD53-77B7-349C-0116-43BED4A25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5449" y="1123213"/>
            <a:ext cx="3600000" cy="3253499"/>
          </a:xfrm>
          <a:prstGeom prst="rect">
            <a:avLst/>
          </a:prstGeom>
        </p:spPr>
      </p:pic>
      <p:pic>
        <p:nvPicPr>
          <p:cNvPr id="7" name="Content Placeholder 4">
            <a:extLst>
              <a:ext uri="{FF2B5EF4-FFF2-40B4-BE49-F238E27FC236}">
                <a16:creationId xmlns:a16="http://schemas.microsoft.com/office/drawing/2014/main" id="{2AD023A5-6A81-6BB9-7C68-0163C2703F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H="1">
            <a:off x="366551" y="3492926"/>
            <a:ext cx="3600000" cy="3046499"/>
          </a:xfrm>
          <a:prstGeom prst="rect">
            <a:avLst/>
          </a:prstGeom>
        </p:spPr>
      </p:pic>
      <p:grpSp>
        <p:nvGrpSpPr>
          <p:cNvPr id="13" name="Group 12">
            <a:extLst>
              <a:ext uri="{FF2B5EF4-FFF2-40B4-BE49-F238E27FC236}">
                <a16:creationId xmlns:a16="http://schemas.microsoft.com/office/drawing/2014/main" id="{F338B061-0E1D-42C1-60AE-3B994FB22298}"/>
              </a:ext>
            </a:extLst>
          </p:cNvPr>
          <p:cNvGrpSpPr/>
          <p:nvPr/>
        </p:nvGrpSpPr>
        <p:grpSpPr>
          <a:xfrm>
            <a:off x="4333838" y="3331337"/>
            <a:ext cx="3524320" cy="2167070"/>
            <a:chOff x="563740" y="239335"/>
            <a:chExt cx="3524320" cy="2167070"/>
          </a:xfrm>
        </p:grpSpPr>
        <p:sp>
          <p:nvSpPr>
            <p:cNvPr id="14" name="Oval 13">
              <a:extLst>
                <a:ext uri="{FF2B5EF4-FFF2-40B4-BE49-F238E27FC236}">
                  <a16:creationId xmlns:a16="http://schemas.microsoft.com/office/drawing/2014/main" id="{2BF25F86-DAFF-09A3-C434-7DAFB070785B}"/>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15" name="TextBox 14">
              <a:extLst>
                <a:ext uri="{FF2B5EF4-FFF2-40B4-BE49-F238E27FC236}">
                  <a16:creationId xmlns:a16="http://schemas.microsoft.com/office/drawing/2014/main" id="{3F83DD26-5D11-E644-21DC-92C2DA9E1EFA}"/>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grpSp>
        <p:nvGrpSpPr>
          <p:cNvPr id="16" name="Group 15">
            <a:extLst>
              <a:ext uri="{FF2B5EF4-FFF2-40B4-BE49-F238E27FC236}">
                <a16:creationId xmlns:a16="http://schemas.microsoft.com/office/drawing/2014/main" id="{DD3B1337-03F2-5CBB-B0E4-626DD13A8694}"/>
              </a:ext>
            </a:extLst>
          </p:cNvPr>
          <p:cNvGrpSpPr/>
          <p:nvPr/>
        </p:nvGrpSpPr>
        <p:grpSpPr>
          <a:xfrm>
            <a:off x="3290947" y="5573801"/>
            <a:ext cx="2499360" cy="1284199"/>
            <a:chOff x="4529815" y="1108142"/>
            <a:chExt cx="2499360" cy="1284199"/>
          </a:xfrm>
        </p:grpSpPr>
        <p:sp>
          <p:nvSpPr>
            <p:cNvPr id="17" name="Oval 16">
              <a:extLst>
                <a:ext uri="{FF2B5EF4-FFF2-40B4-BE49-F238E27FC236}">
                  <a16:creationId xmlns:a16="http://schemas.microsoft.com/office/drawing/2014/main" id="{70405D4F-218E-55BD-9AF3-D9AC8065DDE9}"/>
                </a:ext>
              </a:extLst>
            </p:cNvPr>
            <p:cNvSpPr/>
            <p:nvPr/>
          </p:nvSpPr>
          <p:spPr>
            <a:xfrm>
              <a:off x="4529815" y="1108142"/>
              <a:ext cx="457200" cy="4572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8</a:t>
              </a:r>
            </a:p>
          </p:txBody>
        </p:sp>
        <p:sp>
          <p:nvSpPr>
            <p:cNvPr id="18" name="TextBox 17">
              <a:extLst>
                <a:ext uri="{FF2B5EF4-FFF2-40B4-BE49-F238E27FC236}">
                  <a16:creationId xmlns:a16="http://schemas.microsoft.com/office/drawing/2014/main" id="{226CB540-A29C-3BE2-A59E-378FB7346D99}"/>
                </a:ext>
              </a:extLst>
            </p:cNvPr>
            <p:cNvSpPr txBox="1"/>
            <p:nvPr/>
          </p:nvSpPr>
          <p:spPr>
            <a:xfrm>
              <a:off x="4987015" y="1192012"/>
              <a:ext cx="2042160" cy="1200329"/>
            </a:xfrm>
            <a:prstGeom prst="rect">
              <a:avLst/>
            </a:prstGeom>
            <a:noFill/>
          </p:spPr>
          <p:txBody>
            <a:bodyPr wrap="square">
              <a:spAutoFit/>
            </a:bodyPr>
            <a:lstStyle/>
            <a:p>
              <a:r>
                <a:rPr lang="en-US" b="1"/>
                <a:t>Association Area:</a:t>
              </a:r>
            </a:p>
            <a:p>
              <a:r>
                <a:rPr lang="en-US"/>
                <a:t>Short term memory</a:t>
              </a:r>
            </a:p>
            <a:p>
              <a:r>
                <a:rPr lang="en-US"/>
                <a:t>Equilibrium</a:t>
              </a:r>
            </a:p>
            <a:p>
              <a:r>
                <a:rPr lang="en-US"/>
                <a:t>Emotion</a:t>
              </a:r>
            </a:p>
          </p:txBody>
        </p:sp>
      </p:grpSp>
      <p:grpSp>
        <p:nvGrpSpPr>
          <p:cNvPr id="22" name="Group 21">
            <a:extLst>
              <a:ext uri="{FF2B5EF4-FFF2-40B4-BE49-F238E27FC236}">
                <a16:creationId xmlns:a16="http://schemas.microsoft.com/office/drawing/2014/main" id="{A63F5CD2-7538-9028-2E01-457F46386CA8}"/>
              </a:ext>
            </a:extLst>
          </p:cNvPr>
          <p:cNvGrpSpPr/>
          <p:nvPr/>
        </p:nvGrpSpPr>
        <p:grpSpPr>
          <a:xfrm>
            <a:off x="8483752" y="4252642"/>
            <a:ext cx="3083393" cy="1321159"/>
            <a:chOff x="3631798" y="5804340"/>
            <a:chExt cx="3083393" cy="1321159"/>
          </a:xfrm>
        </p:grpSpPr>
        <p:grpSp>
          <p:nvGrpSpPr>
            <p:cNvPr id="23" name="Group 22">
              <a:extLst>
                <a:ext uri="{FF2B5EF4-FFF2-40B4-BE49-F238E27FC236}">
                  <a16:creationId xmlns:a16="http://schemas.microsoft.com/office/drawing/2014/main" id="{13C60083-E138-0AD7-70A7-5AEB4777F0F5}"/>
                </a:ext>
              </a:extLst>
            </p:cNvPr>
            <p:cNvGrpSpPr/>
            <p:nvPr/>
          </p:nvGrpSpPr>
          <p:grpSpPr>
            <a:xfrm>
              <a:off x="3631798" y="5804340"/>
              <a:ext cx="482530" cy="467114"/>
              <a:chOff x="3631798" y="5804340"/>
              <a:chExt cx="482530" cy="467114"/>
            </a:xfrm>
          </p:grpSpPr>
          <p:sp>
            <p:nvSpPr>
              <p:cNvPr id="25" name="Oval 24">
                <a:extLst>
                  <a:ext uri="{FF2B5EF4-FFF2-40B4-BE49-F238E27FC236}">
                    <a16:creationId xmlns:a16="http://schemas.microsoft.com/office/drawing/2014/main" id="{22586BF2-9578-CB1C-9441-5CAC9E816DBC}"/>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26" name="TextBox 25">
                <a:extLst>
                  <a:ext uri="{FF2B5EF4-FFF2-40B4-BE49-F238E27FC236}">
                    <a16:creationId xmlns:a16="http://schemas.microsoft.com/office/drawing/2014/main" id="{B51031BD-98EC-B510-C668-0BC38A4A2A4B}"/>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
          <p:nvSpPr>
            <p:cNvPr id="24" name="TextBox 23">
              <a:extLst>
                <a:ext uri="{FF2B5EF4-FFF2-40B4-BE49-F238E27FC236}">
                  <a16:creationId xmlns:a16="http://schemas.microsoft.com/office/drawing/2014/main" id="{EB7FF7D9-E7C1-D8E5-64B2-ACE145A33E77}"/>
                </a:ext>
              </a:extLst>
            </p:cNvPr>
            <p:cNvSpPr txBox="1"/>
            <p:nvPr/>
          </p:nvSpPr>
          <p:spPr>
            <a:xfrm>
              <a:off x="4109151" y="5925170"/>
              <a:ext cx="2606040" cy="1200329"/>
            </a:xfrm>
            <a:prstGeom prst="rect">
              <a:avLst/>
            </a:prstGeom>
            <a:noFill/>
          </p:spPr>
          <p:txBody>
            <a:bodyPr wrap="square">
              <a:spAutoFit/>
            </a:bodyPr>
            <a:lstStyle/>
            <a:p>
              <a:r>
                <a:rPr lang="en-US"/>
                <a:t>Emotional Area:</a:t>
              </a:r>
            </a:p>
            <a:p>
              <a:r>
                <a:rPr lang="en-US"/>
                <a:t>Pain </a:t>
              </a:r>
            </a:p>
            <a:p>
              <a:r>
                <a:rPr lang="en-US"/>
                <a:t>Hunger</a:t>
              </a:r>
            </a:p>
            <a:p>
              <a:r>
                <a:rPr lang="en-US"/>
                <a:t>“Fight or Flight” response</a:t>
              </a:r>
            </a:p>
          </p:txBody>
        </p:sp>
      </p:grpSp>
    </p:spTree>
    <p:extLst>
      <p:ext uri="{BB962C8B-B14F-4D97-AF65-F5344CB8AC3E}">
        <p14:creationId xmlns:p14="http://schemas.microsoft.com/office/powerpoint/2010/main" val="25593823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257A5-35C9-1328-FD11-6A1D7A9851C1}"/>
              </a:ext>
            </a:extLst>
          </p:cNvPr>
          <p:cNvSpPr>
            <a:spLocks noGrp="1"/>
          </p:cNvSpPr>
          <p:nvPr>
            <p:ph type="title"/>
          </p:nvPr>
        </p:nvSpPr>
        <p:spPr>
          <a:xfrm>
            <a:off x="3762375" y="34636"/>
            <a:ext cx="8085930" cy="1280890"/>
          </a:xfrm>
        </p:spPr>
        <p:txBody>
          <a:bodyPr>
            <a:normAutofit fontScale="90000"/>
          </a:bodyPr>
          <a:lstStyle/>
          <a:p>
            <a:pPr algn="l"/>
            <a:r>
              <a:rPr lang="en-US"/>
              <a:t>7. Neurodevelopmental </a:t>
            </a:r>
            <a:br>
              <a:rPr lang="en-US"/>
            </a:br>
            <a:r>
              <a:rPr lang="en-US"/>
              <a:t>Disorders</a:t>
            </a:r>
          </a:p>
        </p:txBody>
      </p:sp>
      <p:grpSp>
        <p:nvGrpSpPr>
          <p:cNvPr id="6" name="Group 5">
            <a:extLst>
              <a:ext uri="{FF2B5EF4-FFF2-40B4-BE49-F238E27FC236}">
                <a16:creationId xmlns:a16="http://schemas.microsoft.com/office/drawing/2014/main" id="{07583F04-49E7-63C5-024C-7F602C8C263C}"/>
              </a:ext>
            </a:extLst>
          </p:cNvPr>
          <p:cNvGrpSpPr/>
          <p:nvPr/>
        </p:nvGrpSpPr>
        <p:grpSpPr>
          <a:xfrm flipH="1">
            <a:off x="193370" y="126441"/>
            <a:ext cx="3028225" cy="1097280"/>
            <a:chOff x="6776175" y="413885"/>
            <a:chExt cx="3028225" cy="1097280"/>
          </a:xfrm>
          <a:solidFill>
            <a:srgbClr val="DA4195"/>
          </a:solidFill>
        </p:grpSpPr>
        <p:sp>
          <p:nvSpPr>
            <p:cNvPr id="9" name="Rectangle: Rounded Corners 1">
              <a:extLst>
                <a:ext uri="{FF2B5EF4-FFF2-40B4-BE49-F238E27FC236}">
                  <a16:creationId xmlns:a16="http://schemas.microsoft.com/office/drawing/2014/main" id="{17752700-BB00-54B0-370D-90A0BE281AF2}"/>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10" name="Hexagon 9">
              <a:extLst>
                <a:ext uri="{FF2B5EF4-FFF2-40B4-BE49-F238E27FC236}">
                  <a16:creationId xmlns:a16="http://schemas.microsoft.com/office/drawing/2014/main" id="{71607BB3-1C25-728D-102B-4E833E055985}"/>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
        <p:nvSpPr>
          <p:cNvPr id="3" name="Content Placeholder 2">
            <a:extLst>
              <a:ext uri="{FF2B5EF4-FFF2-40B4-BE49-F238E27FC236}">
                <a16:creationId xmlns:a16="http://schemas.microsoft.com/office/drawing/2014/main" id="{6754C507-B661-1F3E-61B1-ACD459F7699E}"/>
              </a:ext>
            </a:extLst>
          </p:cNvPr>
          <p:cNvSpPr>
            <a:spLocks noGrp="1"/>
          </p:cNvSpPr>
          <p:nvPr>
            <p:ph idx="1"/>
          </p:nvPr>
        </p:nvSpPr>
        <p:spPr>
          <a:xfrm>
            <a:off x="193370" y="1967194"/>
            <a:ext cx="6072959" cy="4332011"/>
          </a:xfrm>
        </p:spPr>
        <p:txBody>
          <a:bodyPr/>
          <a:lstStyle/>
          <a:p>
            <a:pPr>
              <a:buFontTx/>
              <a:buChar char="-"/>
            </a:pPr>
            <a:r>
              <a:rPr lang="en-US" sz="4000" dirty="0"/>
              <a:t>Autism Spectrum Disorder (ASD)  </a:t>
            </a:r>
            <a:br>
              <a:rPr lang="en-US" sz="4000" dirty="0"/>
            </a:br>
            <a:r>
              <a:rPr lang="en-US" sz="4000" b="1" dirty="0" err="1">
                <a:solidFill>
                  <a:srgbClr val="FF0000"/>
                </a:solidFill>
              </a:rPr>
              <a:t>Rainman</a:t>
            </a:r>
            <a:r>
              <a:rPr lang="en-US" sz="4000" b="1" dirty="0">
                <a:solidFill>
                  <a:srgbClr val="FF0000"/>
                </a:solidFill>
              </a:rPr>
              <a:t> </a:t>
            </a:r>
            <a:r>
              <a:rPr lang="en-US" sz="2000" b="1" dirty="0">
                <a:solidFill>
                  <a:srgbClr val="FF0000"/>
                </a:solidFill>
              </a:rPr>
              <a:t>Dustin Hoffman / Tom Cruise</a:t>
            </a:r>
          </a:p>
          <a:p>
            <a:pPr>
              <a:buFontTx/>
              <a:buChar char="-"/>
            </a:pPr>
            <a:r>
              <a:rPr lang="en-US" sz="4000" dirty="0"/>
              <a:t>Attention-Deficit Disorder / </a:t>
            </a:r>
            <a:br>
              <a:rPr lang="en-US" sz="4000" dirty="0"/>
            </a:br>
            <a:r>
              <a:rPr lang="en-US" sz="4000" dirty="0"/>
              <a:t>Syndrome (ADD or ADS)</a:t>
            </a:r>
            <a:endParaRPr lang="en-US" sz="1100" dirty="0"/>
          </a:p>
          <a:p>
            <a:pPr marL="0" indent="0">
              <a:buNone/>
            </a:pPr>
            <a:endParaRPr lang="en-US" sz="1100" dirty="0"/>
          </a:p>
          <a:p>
            <a:pPr>
              <a:buFontTx/>
              <a:buChar char="-"/>
            </a:pPr>
            <a:r>
              <a:rPr lang="en-US" sz="4000" dirty="0"/>
              <a:t>Attention-Hyperactivity </a:t>
            </a:r>
            <a:br>
              <a:rPr lang="en-US" sz="4000" dirty="0"/>
            </a:br>
            <a:r>
              <a:rPr lang="en-US" sz="4000" dirty="0"/>
              <a:t>Disorder (AHD)</a:t>
            </a:r>
          </a:p>
        </p:txBody>
      </p:sp>
      <p:pic>
        <p:nvPicPr>
          <p:cNvPr id="5" name="Content Placeholder 4">
            <a:extLst>
              <a:ext uri="{FF2B5EF4-FFF2-40B4-BE49-F238E27FC236}">
                <a16:creationId xmlns:a16="http://schemas.microsoft.com/office/drawing/2014/main" id="{3A6E1CD5-EA20-354A-F126-6ED927B3B7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48305" y="675080"/>
            <a:ext cx="3600000" cy="3046499"/>
          </a:xfrm>
          <a:prstGeom prst="rect">
            <a:avLst/>
          </a:prstGeom>
        </p:spPr>
      </p:pic>
      <p:grpSp>
        <p:nvGrpSpPr>
          <p:cNvPr id="7" name="Group 6">
            <a:extLst>
              <a:ext uri="{FF2B5EF4-FFF2-40B4-BE49-F238E27FC236}">
                <a16:creationId xmlns:a16="http://schemas.microsoft.com/office/drawing/2014/main" id="{C6E76BF7-0AD3-FE8E-6060-FFF6053405E4}"/>
              </a:ext>
            </a:extLst>
          </p:cNvPr>
          <p:cNvGrpSpPr/>
          <p:nvPr/>
        </p:nvGrpSpPr>
        <p:grpSpPr>
          <a:xfrm>
            <a:off x="8248305" y="3721579"/>
            <a:ext cx="3524320" cy="2167070"/>
            <a:chOff x="563740" y="239335"/>
            <a:chExt cx="3524320" cy="2167070"/>
          </a:xfrm>
        </p:grpSpPr>
        <p:sp>
          <p:nvSpPr>
            <p:cNvPr id="11" name="Oval 10">
              <a:extLst>
                <a:ext uri="{FF2B5EF4-FFF2-40B4-BE49-F238E27FC236}">
                  <a16:creationId xmlns:a16="http://schemas.microsoft.com/office/drawing/2014/main" id="{4EABA6FE-0B55-EE55-DF78-57DE76F67F00}"/>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12" name="TextBox 11">
              <a:extLst>
                <a:ext uri="{FF2B5EF4-FFF2-40B4-BE49-F238E27FC236}">
                  <a16:creationId xmlns:a16="http://schemas.microsoft.com/office/drawing/2014/main" id="{F2AC613A-AC58-81D8-232D-649200B765BD}"/>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pic>
        <p:nvPicPr>
          <p:cNvPr id="8" name="Picture 7" descr="A person walking down a road with a bag&#10;&#10;AI-generated content may be incorrect.">
            <a:extLst>
              <a:ext uri="{FF2B5EF4-FFF2-40B4-BE49-F238E27FC236}">
                <a16:creationId xmlns:a16="http://schemas.microsoft.com/office/drawing/2014/main" id="{3B1A6F02-9FD3-EF83-C56B-B5178C481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4152" y="2714344"/>
            <a:ext cx="2261186" cy="3365688"/>
          </a:xfrm>
          <a:prstGeom prst="rect">
            <a:avLst/>
          </a:prstGeom>
        </p:spPr>
      </p:pic>
    </p:spTree>
    <p:extLst>
      <p:ext uri="{BB962C8B-B14F-4D97-AF65-F5344CB8AC3E}">
        <p14:creationId xmlns:p14="http://schemas.microsoft.com/office/powerpoint/2010/main" val="334975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D37B-57D2-086D-0461-BED9B07614C8}"/>
              </a:ext>
            </a:extLst>
          </p:cNvPr>
          <p:cNvSpPr>
            <a:spLocks noGrp="1"/>
          </p:cNvSpPr>
          <p:nvPr>
            <p:ph type="title"/>
          </p:nvPr>
        </p:nvSpPr>
        <p:spPr/>
        <p:txBody>
          <a:bodyPr>
            <a:normAutofit/>
          </a:bodyPr>
          <a:lstStyle/>
          <a:p>
            <a:r>
              <a:rPr lang="en-PH" dirty="0"/>
              <a:t>Honor you father and your mother</a:t>
            </a:r>
          </a:p>
        </p:txBody>
      </p:sp>
      <p:sp>
        <p:nvSpPr>
          <p:cNvPr id="3" name="Content Placeholder 2">
            <a:extLst>
              <a:ext uri="{FF2B5EF4-FFF2-40B4-BE49-F238E27FC236}">
                <a16:creationId xmlns:a16="http://schemas.microsoft.com/office/drawing/2014/main" id="{8B06DDAD-DF1D-31C2-B90B-C8121B97E31D}"/>
              </a:ext>
            </a:extLst>
          </p:cNvPr>
          <p:cNvSpPr>
            <a:spLocks noGrp="1"/>
          </p:cNvSpPr>
          <p:nvPr>
            <p:ph idx="1"/>
          </p:nvPr>
        </p:nvSpPr>
        <p:spPr>
          <a:xfrm>
            <a:off x="419100" y="2411505"/>
            <a:ext cx="11353800" cy="3802481"/>
          </a:xfrm>
        </p:spPr>
        <p:txBody>
          <a:bodyPr/>
          <a:lstStyle/>
          <a:p>
            <a:r>
              <a:rPr lang="en-PH" dirty="0"/>
              <a:t>Growing up with caring parents is a pleasure for the development of the whole body</a:t>
            </a:r>
          </a:p>
          <a:p>
            <a:r>
              <a:rPr lang="en-PH" dirty="0"/>
              <a:t>When it goes wrong in carelessness many illnesses can follow, we will explore some</a:t>
            </a:r>
          </a:p>
          <a:p>
            <a:endParaRPr lang="en-PH" dirty="0"/>
          </a:p>
        </p:txBody>
      </p:sp>
    </p:spTree>
    <p:extLst>
      <p:ext uri="{BB962C8B-B14F-4D97-AF65-F5344CB8AC3E}">
        <p14:creationId xmlns:p14="http://schemas.microsoft.com/office/powerpoint/2010/main" val="1096437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BD52A5-7B5B-7747-A1ED-F2DDA3F3A117}"/>
              </a:ext>
            </a:extLst>
          </p:cNvPr>
          <p:cNvSpPr/>
          <p:nvPr/>
        </p:nvSpPr>
        <p:spPr>
          <a:xfrm>
            <a:off x="0" y="1199408"/>
            <a:ext cx="12192000" cy="565859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EE8C290D-0399-FE43-AD71-407ABEA4B7A1}"/>
              </a:ext>
            </a:extLst>
          </p:cNvPr>
          <p:cNvSpPr>
            <a:spLocks noGrp="1"/>
          </p:cNvSpPr>
          <p:nvPr>
            <p:ph type="title"/>
          </p:nvPr>
        </p:nvSpPr>
        <p:spPr>
          <a:xfrm>
            <a:off x="1" y="0"/>
            <a:ext cx="12192000" cy="707886"/>
          </a:xfrm>
        </p:spPr>
        <p:txBody>
          <a:bodyPr>
            <a:noAutofit/>
          </a:bodyPr>
          <a:lstStyle/>
          <a:p>
            <a:r>
              <a:rPr lang="en-US" dirty="0"/>
              <a:t>Family Structure</a:t>
            </a:r>
          </a:p>
        </p:txBody>
      </p:sp>
      <p:grpSp>
        <p:nvGrpSpPr>
          <p:cNvPr id="22" name="Group 21">
            <a:extLst>
              <a:ext uri="{FF2B5EF4-FFF2-40B4-BE49-F238E27FC236}">
                <a16:creationId xmlns:a16="http://schemas.microsoft.com/office/drawing/2014/main" id="{B6946F73-960B-FB45-BCE2-302DC32BC041}"/>
              </a:ext>
            </a:extLst>
          </p:cNvPr>
          <p:cNvGrpSpPr/>
          <p:nvPr/>
        </p:nvGrpSpPr>
        <p:grpSpPr>
          <a:xfrm>
            <a:off x="-66304" y="-587806"/>
            <a:ext cx="5726697" cy="5726697"/>
            <a:chOff x="856419" y="-640768"/>
            <a:chExt cx="5726697" cy="5726697"/>
          </a:xfrm>
        </p:grpSpPr>
        <p:pic>
          <p:nvPicPr>
            <p:cNvPr id="13" name="Picture 12">
              <a:extLst>
                <a:ext uri="{FF2B5EF4-FFF2-40B4-BE49-F238E27FC236}">
                  <a16:creationId xmlns:a16="http://schemas.microsoft.com/office/drawing/2014/main" id="{54F02FB7-CB10-0545-886A-B4A52F755E36}"/>
                </a:ext>
              </a:extLst>
            </p:cNvPr>
            <p:cNvPicPr>
              <a:picLocks noChangeAspect="1"/>
            </p:cNvPicPr>
            <p:nvPr/>
          </p:nvPicPr>
          <p:blipFill>
            <a:blip r:embed="rId2"/>
            <a:stretch>
              <a:fillRect/>
            </a:stretch>
          </p:blipFill>
          <p:spPr>
            <a:xfrm>
              <a:off x="856419" y="-640768"/>
              <a:ext cx="5726697" cy="5726697"/>
            </a:xfrm>
            <a:prstGeom prst="rect">
              <a:avLst/>
            </a:prstGeom>
          </p:spPr>
        </p:pic>
        <p:sp>
          <p:nvSpPr>
            <p:cNvPr id="14" name="Rectangle 13">
              <a:extLst>
                <a:ext uri="{FF2B5EF4-FFF2-40B4-BE49-F238E27FC236}">
                  <a16:creationId xmlns:a16="http://schemas.microsoft.com/office/drawing/2014/main" id="{C085319D-88FB-9D41-BC68-D34E5BBA3757}"/>
                </a:ext>
              </a:extLst>
            </p:cNvPr>
            <p:cNvSpPr/>
            <p:nvPr/>
          </p:nvSpPr>
          <p:spPr>
            <a:xfrm>
              <a:off x="2764376" y="564332"/>
              <a:ext cx="1915910"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GOD</a:t>
              </a:r>
            </a:p>
          </p:txBody>
        </p:sp>
      </p:grpSp>
      <p:grpSp>
        <p:nvGrpSpPr>
          <p:cNvPr id="17" name="Group 16">
            <a:extLst>
              <a:ext uri="{FF2B5EF4-FFF2-40B4-BE49-F238E27FC236}">
                <a16:creationId xmlns:a16="http://schemas.microsoft.com/office/drawing/2014/main" id="{6FD9E654-BE67-9E45-B893-9F78279E112E}"/>
              </a:ext>
            </a:extLst>
          </p:cNvPr>
          <p:cNvGrpSpPr/>
          <p:nvPr/>
        </p:nvGrpSpPr>
        <p:grpSpPr>
          <a:xfrm>
            <a:off x="564298" y="1366508"/>
            <a:ext cx="4465495" cy="4465495"/>
            <a:chOff x="1487020" y="1096771"/>
            <a:chExt cx="4465495" cy="4465495"/>
          </a:xfrm>
        </p:grpSpPr>
        <p:pic>
          <p:nvPicPr>
            <p:cNvPr id="7" name="Picture 6">
              <a:extLst>
                <a:ext uri="{FF2B5EF4-FFF2-40B4-BE49-F238E27FC236}">
                  <a16:creationId xmlns:a16="http://schemas.microsoft.com/office/drawing/2014/main" id="{EC6648AF-A029-AC44-AC76-42F7E5DC176A}"/>
                </a:ext>
              </a:extLst>
            </p:cNvPr>
            <p:cNvPicPr>
              <a:picLocks noChangeAspect="1"/>
            </p:cNvPicPr>
            <p:nvPr/>
          </p:nvPicPr>
          <p:blipFill>
            <a:blip r:embed="rId3"/>
            <a:stretch>
              <a:fillRect/>
            </a:stretch>
          </p:blipFill>
          <p:spPr>
            <a:xfrm>
              <a:off x="1487020" y="1096771"/>
              <a:ext cx="4465495" cy="4465495"/>
            </a:xfrm>
            <a:prstGeom prst="rect">
              <a:avLst/>
            </a:prstGeom>
          </p:spPr>
        </p:pic>
        <p:sp>
          <p:nvSpPr>
            <p:cNvPr id="16" name="Rectangle 15">
              <a:extLst>
                <a:ext uri="{FF2B5EF4-FFF2-40B4-BE49-F238E27FC236}">
                  <a16:creationId xmlns:a16="http://schemas.microsoft.com/office/drawing/2014/main" id="{2830CEB7-E923-F74C-97F4-C73E14D03D3E}"/>
                </a:ext>
              </a:extLst>
            </p:cNvPr>
            <p:cNvSpPr/>
            <p:nvPr/>
          </p:nvSpPr>
          <p:spPr>
            <a:xfrm>
              <a:off x="2819841" y="2004710"/>
              <a:ext cx="1784399" cy="707886"/>
            </a:xfrm>
            <a:prstGeom prst="rect">
              <a:avLst/>
            </a:prstGeom>
            <a:noFill/>
          </p:spPr>
          <p:txBody>
            <a:bodyPr wrap="none" lIns="91440" tIns="45720" rIns="91440" bIns="45720">
              <a:spAutoFit/>
            </a:bodyPr>
            <a:lstStyle/>
            <a:p>
              <a:pPr algn="ct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Father</a:t>
              </a:r>
              <a:endPar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grpSp>
        <p:nvGrpSpPr>
          <p:cNvPr id="19" name="Group 18">
            <a:extLst>
              <a:ext uri="{FF2B5EF4-FFF2-40B4-BE49-F238E27FC236}">
                <a16:creationId xmlns:a16="http://schemas.microsoft.com/office/drawing/2014/main" id="{F3A419F8-29AD-AD43-A94E-C715A183ABEB}"/>
              </a:ext>
            </a:extLst>
          </p:cNvPr>
          <p:cNvGrpSpPr/>
          <p:nvPr/>
        </p:nvGrpSpPr>
        <p:grpSpPr>
          <a:xfrm>
            <a:off x="1238732" y="3059471"/>
            <a:ext cx="3111500" cy="3111500"/>
            <a:chOff x="2164018" y="2964280"/>
            <a:chExt cx="3111500" cy="3111500"/>
          </a:xfrm>
        </p:grpSpPr>
        <p:pic>
          <p:nvPicPr>
            <p:cNvPr id="9" name="Picture 8">
              <a:extLst>
                <a:ext uri="{FF2B5EF4-FFF2-40B4-BE49-F238E27FC236}">
                  <a16:creationId xmlns:a16="http://schemas.microsoft.com/office/drawing/2014/main" id="{7E06DB72-6ED9-874B-BD3F-984B66351110}"/>
                </a:ext>
              </a:extLst>
            </p:cNvPr>
            <p:cNvPicPr>
              <a:picLocks noChangeAspect="1"/>
            </p:cNvPicPr>
            <p:nvPr/>
          </p:nvPicPr>
          <p:blipFill>
            <a:blip r:embed="rId4"/>
            <a:stretch>
              <a:fillRect/>
            </a:stretch>
          </p:blipFill>
          <p:spPr>
            <a:xfrm>
              <a:off x="2164018" y="2964280"/>
              <a:ext cx="3111500" cy="3111500"/>
            </a:xfrm>
            <a:prstGeom prst="rect">
              <a:avLst/>
            </a:prstGeom>
          </p:spPr>
        </p:pic>
        <p:sp>
          <p:nvSpPr>
            <p:cNvPr id="18" name="Rectangle 17">
              <a:extLst>
                <a:ext uri="{FF2B5EF4-FFF2-40B4-BE49-F238E27FC236}">
                  <a16:creationId xmlns:a16="http://schemas.microsoft.com/office/drawing/2014/main" id="{EF66150D-C9BD-0540-B6CF-769FD9D569C6}"/>
                </a:ext>
              </a:extLst>
            </p:cNvPr>
            <p:cNvSpPr/>
            <p:nvPr/>
          </p:nvSpPr>
          <p:spPr>
            <a:xfrm>
              <a:off x="2802235" y="3538735"/>
              <a:ext cx="1848583" cy="646331"/>
            </a:xfrm>
            <a:prstGeom prst="rect">
              <a:avLst/>
            </a:prstGeom>
            <a:noFill/>
          </p:spPr>
          <p:txBody>
            <a:bodyPr wrap="none" lIns="91440" tIns="45720" rIns="91440" bIns="45720">
              <a:spAutoFit/>
            </a:bodyPr>
            <a:lstStyle/>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a:t>
              </a:r>
              <a:r>
                <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other</a:t>
              </a:r>
            </a:p>
          </p:txBody>
        </p:sp>
      </p:grpSp>
      <p:grpSp>
        <p:nvGrpSpPr>
          <p:cNvPr id="21" name="Group 20">
            <a:extLst>
              <a:ext uri="{FF2B5EF4-FFF2-40B4-BE49-F238E27FC236}">
                <a16:creationId xmlns:a16="http://schemas.microsoft.com/office/drawing/2014/main" id="{F8229ECC-44B6-9A44-BFE5-353F55629289}"/>
              </a:ext>
            </a:extLst>
          </p:cNvPr>
          <p:cNvGrpSpPr/>
          <p:nvPr/>
        </p:nvGrpSpPr>
        <p:grpSpPr>
          <a:xfrm>
            <a:off x="1591093" y="4520030"/>
            <a:ext cx="2369553" cy="2369553"/>
            <a:chOff x="2516379" y="4520030"/>
            <a:chExt cx="2369553" cy="2369553"/>
          </a:xfrm>
        </p:grpSpPr>
        <p:pic>
          <p:nvPicPr>
            <p:cNvPr id="11" name="Picture 10">
              <a:extLst>
                <a:ext uri="{FF2B5EF4-FFF2-40B4-BE49-F238E27FC236}">
                  <a16:creationId xmlns:a16="http://schemas.microsoft.com/office/drawing/2014/main" id="{F579734F-A448-5540-BA98-5CBD20A8E6E6}"/>
                </a:ext>
              </a:extLst>
            </p:cNvPr>
            <p:cNvPicPr>
              <a:picLocks noChangeAspect="1"/>
            </p:cNvPicPr>
            <p:nvPr/>
          </p:nvPicPr>
          <p:blipFill>
            <a:blip r:embed="rId5"/>
            <a:stretch>
              <a:fillRect/>
            </a:stretch>
          </p:blipFill>
          <p:spPr>
            <a:xfrm>
              <a:off x="2516379" y="4520030"/>
              <a:ext cx="2369553" cy="2369553"/>
            </a:xfrm>
            <a:prstGeom prst="rect">
              <a:avLst/>
            </a:prstGeom>
          </p:spPr>
        </p:pic>
        <p:sp>
          <p:nvSpPr>
            <p:cNvPr id="20" name="Rectangle 19">
              <a:extLst>
                <a:ext uri="{FF2B5EF4-FFF2-40B4-BE49-F238E27FC236}">
                  <a16:creationId xmlns:a16="http://schemas.microsoft.com/office/drawing/2014/main" id="{1E0F9CC7-694B-3B4C-BD87-309315733749}"/>
                </a:ext>
              </a:extLst>
            </p:cNvPr>
            <p:cNvSpPr/>
            <p:nvPr/>
          </p:nvSpPr>
          <p:spPr>
            <a:xfrm>
              <a:off x="3037195" y="4906717"/>
              <a:ext cx="1309974" cy="584775"/>
            </a:xfrm>
            <a:prstGeom prst="rect">
              <a:avLst/>
            </a:prstGeom>
            <a:noFill/>
          </p:spPr>
          <p:txBody>
            <a:bodyPr wrap="none" lIns="91440" tIns="45720" rIns="91440" bIns="45720">
              <a:spAutoFit/>
            </a:bodyPr>
            <a:lstStyle/>
            <a:p>
              <a:pPr algn="ctr"/>
              <a:r>
                <a:rPr lang="en-US" sz="3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Child</a:t>
              </a:r>
            </a:p>
          </p:txBody>
        </p:sp>
      </p:grpSp>
      <p:sp>
        <p:nvSpPr>
          <p:cNvPr id="23" name="Rectangle 22">
            <a:extLst>
              <a:ext uri="{FF2B5EF4-FFF2-40B4-BE49-F238E27FC236}">
                <a16:creationId xmlns:a16="http://schemas.microsoft.com/office/drawing/2014/main" id="{91B8FEF1-FBDE-D747-A774-FEECEBB033B8}"/>
              </a:ext>
            </a:extLst>
          </p:cNvPr>
          <p:cNvSpPr/>
          <p:nvPr/>
        </p:nvSpPr>
        <p:spPr>
          <a:xfrm>
            <a:off x="6012754" y="2614173"/>
            <a:ext cx="5349541"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3200" b="1" cap="none" spc="0" dirty="0">
                <a:ln/>
                <a:solidFill>
                  <a:srgbClr val="0070C0"/>
                </a:solidFill>
                <a:effectLst/>
              </a:rPr>
              <a:t>Protect Build Lead Provide</a:t>
            </a:r>
          </a:p>
        </p:txBody>
      </p:sp>
      <p:sp>
        <p:nvSpPr>
          <p:cNvPr id="24" name="Rectangle 23">
            <a:extLst>
              <a:ext uri="{FF2B5EF4-FFF2-40B4-BE49-F238E27FC236}">
                <a16:creationId xmlns:a16="http://schemas.microsoft.com/office/drawing/2014/main" id="{95AD877E-60F0-914C-924C-B7092071FD70}"/>
              </a:ext>
            </a:extLst>
          </p:cNvPr>
          <p:cNvSpPr/>
          <p:nvPr/>
        </p:nvSpPr>
        <p:spPr>
          <a:xfrm>
            <a:off x="6012754" y="3866804"/>
            <a:ext cx="4856265"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3200" b="1" cap="none" spc="0" dirty="0">
                <a:ln/>
                <a:solidFill>
                  <a:srgbClr val="FF0000"/>
                </a:solidFill>
                <a:effectLst/>
              </a:rPr>
              <a:t>Comfort Teach Nurture</a:t>
            </a:r>
          </a:p>
        </p:txBody>
      </p:sp>
      <p:sp>
        <p:nvSpPr>
          <p:cNvPr id="25" name="Rectangle 24">
            <a:extLst>
              <a:ext uri="{FF2B5EF4-FFF2-40B4-BE49-F238E27FC236}">
                <a16:creationId xmlns:a16="http://schemas.microsoft.com/office/drawing/2014/main" id="{A58639FF-01EF-AC44-A1FF-1A8459961261}"/>
              </a:ext>
            </a:extLst>
          </p:cNvPr>
          <p:cNvSpPr/>
          <p:nvPr/>
        </p:nvSpPr>
        <p:spPr>
          <a:xfrm>
            <a:off x="6012754" y="5125062"/>
            <a:ext cx="3389711"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3200" b="1" cap="none" spc="0" dirty="0">
                <a:ln/>
                <a:solidFill>
                  <a:srgbClr val="00B050"/>
                </a:solidFill>
                <a:effectLst/>
              </a:rPr>
              <a:t>Love learn obey</a:t>
            </a:r>
          </a:p>
        </p:txBody>
      </p:sp>
      <p:sp>
        <p:nvSpPr>
          <p:cNvPr id="26" name="Rectangle 25">
            <a:extLst>
              <a:ext uri="{FF2B5EF4-FFF2-40B4-BE49-F238E27FC236}">
                <a16:creationId xmlns:a16="http://schemas.microsoft.com/office/drawing/2014/main" id="{C1E4AA79-851B-1345-BA6E-429951FC37EC}"/>
              </a:ext>
            </a:extLst>
          </p:cNvPr>
          <p:cNvSpPr/>
          <p:nvPr/>
        </p:nvSpPr>
        <p:spPr>
          <a:xfrm>
            <a:off x="6012754" y="586652"/>
            <a:ext cx="5077351"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cap="none" spc="0" dirty="0">
                <a:ln/>
                <a:solidFill>
                  <a:srgbClr val="FF7BDD"/>
                </a:solidFill>
                <a:effectLst/>
              </a:rPr>
              <a:t>Giver</a:t>
            </a:r>
          </a:p>
          <a:p>
            <a:pPr algn="ctr"/>
            <a:r>
              <a:rPr lang="en-US" sz="4000" b="1" cap="none" spc="0" dirty="0">
                <a:ln/>
                <a:solidFill>
                  <a:srgbClr val="FFC000"/>
                </a:solidFill>
                <a:effectLst/>
              </a:rPr>
              <a:t>Life Guidance Love</a:t>
            </a:r>
          </a:p>
        </p:txBody>
      </p:sp>
    </p:spTree>
    <p:extLst>
      <p:ext uri="{BB962C8B-B14F-4D97-AF65-F5344CB8AC3E}">
        <p14:creationId xmlns:p14="http://schemas.microsoft.com/office/powerpoint/2010/main" val="9234283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xit" presetSubtype="4" fill="hold" nodeType="clickEffect">
                                  <p:stCondLst>
                                    <p:cond delay="0"/>
                                  </p:stCondLst>
                                  <p:childTnLst>
                                    <p:animEffect transition="out" filter="wipe(down)">
                                      <p:cBhvr>
                                        <p:cTn id="52" dur="500"/>
                                        <p:tgtEl>
                                          <p:spTgt spid="19"/>
                                        </p:tgtEl>
                                      </p:cBhvr>
                                    </p:animEffect>
                                    <p:set>
                                      <p:cBhvr>
                                        <p:cTn id="53" dur="1" fill="hold">
                                          <p:stCondLst>
                                            <p:cond delay="499"/>
                                          </p:stCondLst>
                                        </p:cTn>
                                        <p:tgtEl>
                                          <p:spTgt spid="19"/>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2" presetClass="exit" presetSubtype="4" fill="hold" nodeType="clickEffect">
                                  <p:stCondLst>
                                    <p:cond delay="0"/>
                                  </p:stCondLst>
                                  <p:childTnLst>
                                    <p:animEffect transition="out" filter="wipe(down)">
                                      <p:cBhvr>
                                        <p:cTn id="61" dur="500"/>
                                        <p:tgtEl>
                                          <p:spTgt spid="17"/>
                                        </p:tgtEl>
                                      </p:cBhvr>
                                    </p:animEffect>
                                    <p:set>
                                      <p:cBhvr>
                                        <p:cTn id="62" dur="1" fill="hold">
                                          <p:stCondLst>
                                            <p:cond delay="499"/>
                                          </p:stCondLst>
                                        </p:cTn>
                                        <p:tgtEl>
                                          <p:spTgt spid="17"/>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p:tgtEl>
                                          <p:spTgt spid="17"/>
                                        </p:tgtEl>
                                        <p:attrNameLst>
                                          <p:attrName>ppt_y</p:attrName>
                                        </p:attrNameLst>
                                      </p:cBhvr>
                                      <p:tavLst>
                                        <p:tav tm="0">
                                          <p:val>
                                            <p:strVal val="#ppt_y+#ppt_h*1.125000"/>
                                          </p:val>
                                        </p:tav>
                                        <p:tav tm="100000">
                                          <p:val>
                                            <p:strVal val="#ppt_y"/>
                                          </p:val>
                                        </p:tav>
                                      </p:tavLst>
                                    </p:anim>
                                    <p:animEffect transition="in" filter="wipe(up)">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73B00-B773-4082-42AB-5BD2527C8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BD879-6C94-CA37-8B0F-49C52AE1F081}"/>
              </a:ext>
            </a:extLst>
          </p:cNvPr>
          <p:cNvSpPr>
            <a:spLocks noGrp="1"/>
          </p:cNvSpPr>
          <p:nvPr>
            <p:ph type="title"/>
          </p:nvPr>
        </p:nvSpPr>
        <p:spPr>
          <a:xfrm>
            <a:off x="0" y="1660941"/>
            <a:ext cx="5138863" cy="1330839"/>
          </a:xfrm>
        </p:spPr>
        <p:txBody>
          <a:bodyPr>
            <a:normAutofit/>
          </a:bodyPr>
          <a:lstStyle/>
          <a:p>
            <a:r>
              <a:rPr lang="en-US" sz="4000"/>
              <a:t>Emotional and Psychological Health</a:t>
            </a:r>
          </a:p>
        </p:txBody>
      </p:sp>
      <p:sp>
        <p:nvSpPr>
          <p:cNvPr id="3" name="Content Placeholder 2">
            <a:extLst>
              <a:ext uri="{FF2B5EF4-FFF2-40B4-BE49-F238E27FC236}">
                <a16:creationId xmlns:a16="http://schemas.microsoft.com/office/drawing/2014/main" id="{CFE74B66-EB18-3550-2F6D-C99B1EAEF4CB}"/>
              </a:ext>
            </a:extLst>
          </p:cNvPr>
          <p:cNvSpPr>
            <a:spLocks noGrp="1"/>
          </p:cNvSpPr>
          <p:nvPr>
            <p:ph idx="1"/>
          </p:nvPr>
        </p:nvSpPr>
        <p:spPr>
          <a:xfrm>
            <a:off x="302611" y="3429000"/>
            <a:ext cx="4533639" cy="3069746"/>
          </a:xfrm>
        </p:spPr>
        <p:txBody>
          <a:bodyPr>
            <a:normAutofit/>
          </a:bodyPr>
          <a:lstStyle/>
          <a:p>
            <a:pPr marL="0" indent="0">
              <a:buNone/>
            </a:pPr>
            <a:r>
              <a:rPr lang="en-US" sz="4000"/>
              <a:t>Chronic hunger can lead to mental health issues such as </a:t>
            </a:r>
            <a:r>
              <a:rPr lang="en-US" sz="4000" b="1"/>
              <a:t>anxiety</a:t>
            </a:r>
            <a:r>
              <a:rPr lang="en-US" sz="4000"/>
              <a:t> and </a:t>
            </a:r>
            <a:r>
              <a:rPr lang="en-US" sz="4000" b="1"/>
              <a:t>depression</a:t>
            </a:r>
            <a:r>
              <a:rPr lang="en-US" sz="4000"/>
              <a:t>.</a:t>
            </a:r>
          </a:p>
        </p:txBody>
      </p:sp>
      <p:pic>
        <p:nvPicPr>
          <p:cNvPr id="5" name="Picture 4" descr="A person with smoke coming out of their head&#10;&#10;Description automatically generated">
            <a:extLst>
              <a:ext uri="{FF2B5EF4-FFF2-40B4-BE49-F238E27FC236}">
                <a16:creationId xmlns:a16="http://schemas.microsoft.com/office/drawing/2014/main" id="{A8FFBD01-A7D5-D4EE-AF98-65CD208406F6}"/>
              </a:ext>
            </a:extLst>
          </p:cNvPr>
          <p:cNvPicPr>
            <a:picLocks noChangeAspect="1"/>
          </p:cNvPicPr>
          <p:nvPr/>
        </p:nvPicPr>
        <p:blipFill>
          <a:blip r:embed="rId3">
            <a:extLst>
              <a:ext uri="{28A0092B-C50C-407E-A947-70E740481C1C}">
                <a14:useLocalDpi xmlns:a14="http://schemas.microsoft.com/office/drawing/2010/main" val="0"/>
              </a:ext>
            </a:extLst>
          </a:blip>
          <a:srcRect l="23769" r="16816"/>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grpSp>
        <p:nvGrpSpPr>
          <p:cNvPr id="4" name="Group 3">
            <a:extLst>
              <a:ext uri="{FF2B5EF4-FFF2-40B4-BE49-F238E27FC236}">
                <a16:creationId xmlns:a16="http://schemas.microsoft.com/office/drawing/2014/main" id="{0A67BB1C-CF20-1C34-1DDD-3A0FABD36A58}"/>
              </a:ext>
            </a:extLst>
          </p:cNvPr>
          <p:cNvGrpSpPr/>
          <p:nvPr/>
        </p:nvGrpSpPr>
        <p:grpSpPr>
          <a:xfrm flipH="1">
            <a:off x="193370" y="126441"/>
            <a:ext cx="3028225" cy="1097280"/>
            <a:chOff x="6776175" y="413885"/>
            <a:chExt cx="3028225" cy="1097280"/>
          </a:xfrm>
          <a:solidFill>
            <a:srgbClr val="DA4195"/>
          </a:solidFill>
        </p:grpSpPr>
        <p:sp>
          <p:nvSpPr>
            <p:cNvPr id="6" name="Rectangle: Rounded Corners 1">
              <a:extLst>
                <a:ext uri="{FF2B5EF4-FFF2-40B4-BE49-F238E27FC236}">
                  <a16:creationId xmlns:a16="http://schemas.microsoft.com/office/drawing/2014/main" id="{022AB8BF-0098-9263-5F2C-2F821976DD6B}"/>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7" name="Hexagon 6">
              <a:extLst>
                <a:ext uri="{FF2B5EF4-FFF2-40B4-BE49-F238E27FC236}">
                  <a16:creationId xmlns:a16="http://schemas.microsoft.com/office/drawing/2014/main" id="{03CD8649-EC5E-3A37-E22F-595B2F26C044}"/>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42842159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03CE-5BB2-E618-D024-F3F2CFA66943}"/>
              </a:ext>
            </a:extLst>
          </p:cNvPr>
          <p:cNvSpPr>
            <a:spLocks noGrp="1"/>
          </p:cNvSpPr>
          <p:nvPr>
            <p:ph type="title"/>
          </p:nvPr>
        </p:nvSpPr>
        <p:spPr>
          <a:xfrm>
            <a:off x="5588319" y="0"/>
            <a:ext cx="6603680" cy="1330839"/>
          </a:xfrm>
        </p:spPr>
        <p:txBody>
          <a:bodyPr>
            <a:normAutofit/>
          </a:bodyPr>
          <a:lstStyle/>
          <a:p>
            <a:r>
              <a:rPr lang="en-US" sz="3400"/>
              <a:t>Physical Growth and Organ Development</a:t>
            </a:r>
          </a:p>
        </p:txBody>
      </p:sp>
      <p:pic>
        <p:nvPicPr>
          <p:cNvPr id="5" name="Picture 4" descr="A child touching another child's head&#10;&#10;Description automatically generated">
            <a:extLst>
              <a:ext uri="{FF2B5EF4-FFF2-40B4-BE49-F238E27FC236}">
                <a16:creationId xmlns:a16="http://schemas.microsoft.com/office/drawing/2014/main" id="{4A8276F7-6756-EA71-C05E-1E82F4E7A07C}"/>
              </a:ext>
            </a:extLst>
          </p:cNvPr>
          <p:cNvPicPr>
            <a:picLocks noChangeAspect="1"/>
          </p:cNvPicPr>
          <p:nvPr/>
        </p:nvPicPr>
        <p:blipFill>
          <a:blip r:embed="rId3">
            <a:extLst>
              <a:ext uri="{28A0092B-C50C-407E-A947-70E740481C1C}">
                <a14:useLocalDpi xmlns:a14="http://schemas.microsoft.com/office/drawing/2010/main" val="0"/>
              </a:ext>
            </a:extLst>
          </a:blip>
          <a:srcRect l="21731" t="1" r="22655" b="1"/>
          <a:stretch/>
        </p:blipFill>
        <p:spPr>
          <a:xfrm>
            <a:off x="0" y="-1"/>
            <a:ext cx="5588320"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715C9B87-DF7D-8054-5992-39257E99F55F}"/>
              </a:ext>
            </a:extLst>
          </p:cNvPr>
          <p:cNvSpPr>
            <a:spLocks noGrp="1"/>
          </p:cNvSpPr>
          <p:nvPr>
            <p:ph idx="1"/>
          </p:nvPr>
        </p:nvSpPr>
        <p:spPr>
          <a:xfrm>
            <a:off x="5486399" y="1263535"/>
            <a:ext cx="6317673" cy="5311831"/>
          </a:xfrm>
        </p:spPr>
        <p:txBody>
          <a:bodyPr>
            <a:normAutofit lnSpcReduction="10000"/>
          </a:bodyPr>
          <a:lstStyle/>
          <a:p>
            <a:pPr marL="342900" marR="0" lvl="0" indent="-342900">
              <a:spcAft>
                <a:spcPts val="800"/>
              </a:spcAft>
              <a:buFont typeface="+mj-lt"/>
              <a:buAutoNum type="arabicPeriod"/>
              <a:tabLst>
                <a:tab pos="457200" algn="l"/>
              </a:tabLst>
            </a:pPr>
            <a:r>
              <a:rPr lang="en-US" sz="2800" kern="100">
                <a:effectLst/>
                <a:latin typeface="Aptos" panose="020B0004020202020204" pitchFamily="34" charset="0"/>
                <a:ea typeface="Aptos" panose="020B0004020202020204" pitchFamily="34" charset="0"/>
                <a:cs typeface="Arial" panose="020B0604020202020204" pitchFamily="34" charset="0"/>
              </a:rPr>
              <a:t>Chronic malnutrition can lead to stunted growth, where children are significantly shorter than they could be.</a:t>
            </a:r>
          </a:p>
          <a:p>
            <a:pPr marL="342900" marR="0" lvl="0" indent="-342900">
              <a:spcAft>
                <a:spcPts val="800"/>
              </a:spcAft>
              <a:buFont typeface="+mj-lt"/>
              <a:buAutoNum type="arabicPeriod"/>
              <a:tabLst>
                <a:tab pos="457200" algn="l"/>
              </a:tabLst>
            </a:pPr>
            <a:r>
              <a:rPr lang="en-US" sz="2800" kern="100">
                <a:effectLst/>
                <a:latin typeface="Aptos" panose="020B0004020202020204" pitchFamily="34" charset="0"/>
                <a:ea typeface="Aptos" panose="020B0004020202020204" pitchFamily="34" charset="0"/>
                <a:cs typeface="Arial" panose="020B0604020202020204" pitchFamily="34" charset="0"/>
              </a:rPr>
              <a:t>Poor nutrition compromises the immune system, making children more vulnerable to </a:t>
            </a:r>
            <a:r>
              <a:rPr lang="en-US" sz="2800" b="1" kern="100">
                <a:effectLst/>
                <a:latin typeface="Aptos" panose="020B0004020202020204" pitchFamily="34" charset="0"/>
                <a:ea typeface="Aptos" panose="020B0004020202020204" pitchFamily="34" charset="0"/>
                <a:cs typeface="Arial" panose="020B0604020202020204" pitchFamily="34" charset="0"/>
              </a:rPr>
              <a:t>infections and diseases</a:t>
            </a:r>
            <a:r>
              <a:rPr lang="en-US" sz="2800" kern="100">
                <a:effectLst/>
                <a:latin typeface="Aptos" panose="020B0004020202020204" pitchFamily="34" charset="0"/>
                <a:ea typeface="Aptos" panose="020B0004020202020204" pitchFamily="34" charset="0"/>
                <a:cs typeface="Arial" panose="020B0604020202020204" pitchFamily="34" charset="0"/>
              </a:rPr>
              <a:t>.</a:t>
            </a:r>
          </a:p>
          <a:p>
            <a:pPr marL="342900" marR="0" lvl="0" indent="-342900">
              <a:spcAft>
                <a:spcPts val="800"/>
              </a:spcAft>
              <a:buFont typeface="+mj-lt"/>
              <a:buAutoNum type="arabicPeriod"/>
              <a:tabLst>
                <a:tab pos="457200" algn="l"/>
              </a:tabLst>
            </a:pPr>
            <a:r>
              <a:rPr lang="en-US" sz="2800" kern="100">
                <a:effectLst/>
                <a:latin typeface="Aptos" panose="020B0004020202020204" pitchFamily="34" charset="0"/>
                <a:ea typeface="Aptos" panose="020B0004020202020204" pitchFamily="34" charset="0"/>
                <a:cs typeface="Arial" panose="020B0604020202020204" pitchFamily="34" charset="0"/>
              </a:rPr>
              <a:t>Essential organs like the heart, liver, and kidneys can be underdeveloped or function poorly due to lack of nutrients, leading to </a:t>
            </a:r>
            <a:r>
              <a:rPr lang="en-US" sz="2800" b="1" kern="100">
                <a:effectLst/>
                <a:latin typeface="Aptos" panose="020B0004020202020204" pitchFamily="34" charset="0"/>
                <a:ea typeface="Aptos" panose="020B0004020202020204" pitchFamily="34" charset="0"/>
                <a:cs typeface="Arial" panose="020B0604020202020204" pitchFamily="34" charset="0"/>
              </a:rPr>
              <a:t>long-term health issues.</a:t>
            </a:r>
          </a:p>
        </p:txBody>
      </p:sp>
      <p:sp>
        <p:nvSpPr>
          <p:cNvPr id="6" name="TextBox 5">
            <a:extLst>
              <a:ext uri="{FF2B5EF4-FFF2-40B4-BE49-F238E27FC236}">
                <a16:creationId xmlns:a16="http://schemas.microsoft.com/office/drawing/2014/main" id="{09EF9064-2A01-069F-1977-FEC783498D3F}"/>
              </a:ext>
            </a:extLst>
          </p:cNvPr>
          <p:cNvSpPr txBox="1"/>
          <p:nvPr/>
        </p:nvSpPr>
        <p:spPr>
          <a:xfrm>
            <a:off x="83915" y="1579168"/>
            <a:ext cx="4596796" cy="646331"/>
          </a:xfrm>
          <a:prstGeom prst="rect">
            <a:avLst/>
          </a:prstGeom>
          <a:noFill/>
        </p:spPr>
        <p:txBody>
          <a:bodyPr wrap="square">
            <a:spAutoFit/>
          </a:bodyPr>
          <a:lstStyle/>
          <a:p>
            <a:r>
              <a:rPr lang="en-US" sz="3600" b="1" kern="100">
                <a:solidFill>
                  <a:schemeClr val="bg1"/>
                </a:solidFill>
                <a:effectLst/>
                <a:latin typeface="Aptos" panose="020B0004020202020204" pitchFamily="34" charset="0"/>
                <a:ea typeface="Aptos" panose="020B0004020202020204" pitchFamily="34" charset="0"/>
                <a:cs typeface="Arial" panose="020B0604020202020204" pitchFamily="34" charset="0"/>
              </a:rPr>
              <a:t>Stunted Growth</a:t>
            </a:r>
            <a:r>
              <a:rPr lang="en-US" sz="3600" kern="100">
                <a:solidFill>
                  <a:schemeClr val="bg1"/>
                </a:solidFill>
                <a:effectLst/>
                <a:latin typeface="Aptos" panose="020B0004020202020204" pitchFamily="34" charset="0"/>
                <a:ea typeface="Aptos" panose="020B0004020202020204" pitchFamily="34" charset="0"/>
                <a:cs typeface="Arial" panose="020B0604020202020204" pitchFamily="34" charset="0"/>
              </a:rPr>
              <a:t>: </a:t>
            </a:r>
            <a:endParaRPr lang="en-US" sz="3600">
              <a:solidFill>
                <a:schemeClr val="bg1"/>
              </a:solidFill>
            </a:endParaRPr>
          </a:p>
        </p:txBody>
      </p:sp>
      <p:sp>
        <p:nvSpPr>
          <p:cNvPr id="8" name="TextBox 7">
            <a:extLst>
              <a:ext uri="{FF2B5EF4-FFF2-40B4-BE49-F238E27FC236}">
                <a16:creationId xmlns:a16="http://schemas.microsoft.com/office/drawing/2014/main" id="{53DA1418-6269-2BE3-6CC6-0CE95415E8ED}"/>
              </a:ext>
            </a:extLst>
          </p:cNvPr>
          <p:cNvSpPr txBox="1"/>
          <p:nvPr/>
        </p:nvSpPr>
        <p:spPr>
          <a:xfrm>
            <a:off x="83915" y="2832960"/>
            <a:ext cx="4157086" cy="1200329"/>
          </a:xfrm>
          <a:prstGeom prst="rect">
            <a:avLst/>
          </a:prstGeom>
          <a:noFill/>
        </p:spPr>
        <p:txBody>
          <a:bodyPr wrap="square">
            <a:spAutoFit/>
          </a:bodyPr>
          <a:lstStyle/>
          <a:p>
            <a:r>
              <a:rPr lang="en-US" sz="3600" b="1" kern="100">
                <a:solidFill>
                  <a:schemeClr val="bg1"/>
                </a:solidFill>
                <a:latin typeface="Aptos" panose="020B0004020202020204" pitchFamily="34" charset="0"/>
                <a:ea typeface="Aptos" panose="020B0004020202020204" pitchFamily="34" charset="0"/>
                <a:cs typeface="Arial" panose="020B0604020202020204" pitchFamily="34" charset="0"/>
              </a:rPr>
              <a:t>Weakened </a:t>
            </a:r>
          </a:p>
          <a:p>
            <a:r>
              <a:rPr lang="en-US" sz="3600" b="1" kern="100">
                <a:solidFill>
                  <a:schemeClr val="bg1"/>
                </a:solidFill>
                <a:latin typeface="Aptos" panose="020B0004020202020204" pitchFamily="34" charset="0"/>
                <a:ea typeface="Aptos" panose="020B0004020202020204" pitchFamily="34" charset="0"/>
                <a:cs typeface="Arial" panose="020B0604020202020204" pitchFamily="34" charset="0"/>
              </a:rPr>
              <a:t>Immune System: </a:t>
            </a:r>
          </a:p>
        </p:txBody>
      </p:sp>
      <p:sp>
        <p:nvSpPr>
          <p:cNvPr id="11" name="TextBox 10">
            <a:extLst>
              <a:ext uri="{FF2B5EF4-FFF2-40B4-BE49-F238E27FC236}">
                <a16:creationId xmlns:a16="http://schemas.microsoft.com/office/drawing/2014/main" id="{CF031691-A617-F47A-9D9F-C874C5D1671E}"/>
              </a:ext>
            </a:extLst>
          </p:cNvPr>
          <p:cNvSpPr txBox="1"/>
          <p:nvPr/>
        </p:nvSpPr>
        <p:spPr>
          <a:xfrm>
            <a:off x="83915" y="4955666"/>
            <a:ext cx="3768762" cy="646331"/>
          </a:xfrm>
          <a:prstGeom prst="rect">
            <a:avLst/>
          </a:prstGeom>
          <a:noFill/>
        </p:spPr>
        <p:txBody>
          <a:bodyPr wrap="square">
            <a:spAutoFit/>
          </a:bodyPr>
          <a:lstStyle/>
          <a:p>
            <a:r>
              <a:rPr lang="en-US" sz="3600" b="1" kern="100">
                <a:solidFill>
                  <a:schemeClr val="bg1"/>
                </a:solidFill>
                <a:latin typeface="Aptos" panose="020B0004020202020204" pitchFamily="34" charset="0"/>
                <a:ea typeface="Aptos" panose="020B0004020202020204" pitchFamily="34" charset="0"/>
                <a:cs typeface="Arial" panose="020B0604020202020204" pitchFamily="34" charset="0"/>
              </a:rPr>
              <a:t>Organ Function: </a:t>
            </a:r>
          </a:p>
        </p:txBody>
      </p:sp>
      <p:grpSp>
        <p:nvGrpSpPr>
          <p:cNvPr id="4" name="Group 3">
            <a:extLst>
              <a:ext uri="{FF2B5EF4-FFF2-40B4-BE49-F238E27FC236}">
                <a16:creationId xmlns:a16="http://schemas.microsoft.com/office/drawing/2014/main" id="{B823E5B7-DBDA-6736-6AE3-F757953E6536}"/>
              </a:ext>
            </a:extLst>
          </p:cNvPr>
          <p:cNvGrpSpPr/>
          <p:nvPr/>
        </p:nvGrpSpPr>
        <p:grpSpPr>
          <a:xfrm flipH="1">
            <a:off x="83915" y="5673258"/>
            <a:ext cx="3028225" cy="1097280"/>
            <a:chOff x="6776175" y="413885"/>
            <a:chExt cx="3028225" cy="1097280"/>
          </a:xfrm>
          <a:solidFill>
            <a:srgbClr val="DA4195"/>
          </a:solidFill>
        </p:grpSpPr>
        <p:sp>
          <p:nvSpPr>
            <p:cNvPr id="7" name="Rectangle: Rounded Corners 1">
              <a:extLst>
                <a:ext uri="{FF2B5EF4-FFF2-40B4-BE49-F238E27FC236}">
                  <a16:creationId xmlns:a16="http://schemas.microsoft.com/office/drawing/2014/main" id="{8E48CF4E-F140-7D27-EF3B-EA80882873A1}"/>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9" name="Hexagon 8">
              <a:extLst>
                <a:ext uri="{FF2B5EF4-FFF2-40B4-BE49-F238E27FC236}">
                  <a16:creationId xmlns:a16="http://schemas.microsoft.com/office/drawing/2014/main" id="{543D6640-6859-F3C9-B4B0-DD60AA225B12}"/>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916181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18762-5DE9-21CC-5664-7DD216E3738F}"/>
              </a:ext>
            </a:extLst>
          </p:cNvPr>
          <p:cNvSpPr>
            <a:spLocks noGrp="1"/>
          </p:cNvSpPr>
          <p:nvPr>
            <p:ph type="title"/>
          </p:nvPr>
        </p:nvSpPr>
        <p:spPr>
          <a:xfrm>
            <a:off x="266700" y="1333500"/>
            <a:ext cx="5829300" cy="790981"/>
          </a:xfrm>
        </p:spPr>
        <p:txBody>
          <a:bodyPr anchor="b">
            <a:normAutofit fontScale="90000"/>
          </a:bodyPr>
          <a:lstStyle/>
          <a:p>
            <a:r>
              <a:rPr lang="en-US"/>
              <a:t>Brain Development</a:t>
            </a:r>
          </a:p>
        </p:txBody>
      </p:sp>
      <p:sp>
        <p:nvSpPr>
          <p:cNvPr id="3" name="Content Placeholder 2">
            <a:extLst>
              <a:ext uri="{FF2B5EF4-FFF2-40B4-BE49-F238E27FC236}">
                <a16:creationId xmlns:a16="http://schemas.microsoft.com/office/drawing/2014/main" id="{F1E34E68-F236-70C0-6B50-D9B12BC946B9}"/>
              </a:ext>
            </a:extLst>
          </p:cNvPr>
          <p:cNvSpPr>
            <a:spLocks noGrp="1"/>
          </p:cNvSpPr>
          <p:nvPr>
            <p:ph idx="1"/>
          </p:nvPr>
        </p:nvSpPr>
        <p:spPr>
          <a:xfrm>
            <a:off x="640080" y="2423160"/>
            <a:ext cx="4549140" cy="4270247"/>
          </a:xfrm>
        </p:spPr>
        <p:txBody>
          <a:bodyPr>
            <a:normAutofit lnSpcReduction="10000"/>
          </a:bodyPr>
          <a:lstStyle/>
          <a:p>
            <a:pPr marL="0" indent="0">
              <a:buNone/>
            </a:pPr>
            <a:r>
              <a:rPr lang="en-US" sz="4000"/>
              <a:t>Lack of essential nutrients, such as proteins, fats, and vitamins, can </a:t>
            </a:r>
            <a:r>
              <a:rPr lang="en-US" sz="4000" b="1"/>
              <a:t>delay</a:t>
            </a:r>
            <a:r>
              <a:rPr lang="en-US" sz="4000"/>
              <a:t> brain development, affecting </a:t>
            </a:r>
            <a:r>
              <a:rPr lang="en-US" sz="4000" b="1"/>
              <a:t>learning</a:t>
            </a:r>
            <a:r>
              <a:rPr lang="en-US" sz="4000"/>
              <a:t> and </a:t>
            </a:r>
            <a:r>
              <a:rPr lang="en-US" sz="4000" b="1"/>
              <a:t>perceptive</a:t>
            </a:r>
            <a:r>
              <a:rPr lang="en-US" sz="4000"/>
              <a:t> abilities.</a:t>
            </a:r>
          </a:p>
        </p:txBody>
      </p:sp>
      <p:pic>
        <p:nvPicPr>
          <p:cNvPr id="5" name="Picture 4" descr="A side view of a human brain&#10;&#10;Description automatically generated">
            <a:extLst>
              <a:ext uri="{FF2B5EF4-FFF2-40B4-BE49-F238E27FC236}">
                <a16:creationId xmlns:a16="http://schemas.microsoft.com/office/drawing/2014/main" id="{13B2E6E3-4FC3-FC3E-4A10-D36DCCDEF7E5}"/>
              </a:ext>
            </a:extLst>
          </p:cNvPr>
          <p:cNvPicPr>
            <a:picLocks noChangeAspect="1"/>
          </p:cNvPicPr>
          <p:nvPr/>
        </p:nvPicPr>
        <p:blipFill>
          <a:blip r:embed="rId3">
            <a:extLst>
              <a:ext uri="{28A0092B-C50C-407E-A947-70E740481C1C}">
                <a14:useLocalDpi xmlns:a14="http://schemas.microsoft.com/office/drawing/2010/main" val="0"/>
              </a:ext>
            </a:extLst>
          </a:blip>
          <a:srcRect l="17655" r="1915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pSp>
        <p:nvGrpSpPr>
          <p:cNvPr id="4" name="Group 3">
            <a:extLst>
              <a:ext uri="{FF2B5EF4-FFF2-40B4-BE49-F238E27FC236}">
                <a16:creationId xmlns:a16="http://schemas.microsoft.com/office/drawing/2014/main" id="{BC01BBA9-3F4F-B804-DA05-4A71F065B0B5}"/>
              </a:ext>
            </a:extLst>
          </p:cNvPr>
          <p:cNvGrpSpPr/>
          <p:nvPr/>
        </p:nvGrpSpPr>
        <p:grpSpPr>
          <a:xfrm flipH="1">
            <a:off x="193370" y="126441"/>
            <a:ext cx="3028225" cy="1097280"/>
            <a:chOff x="6776175" y="413885"/>
            <a:chExt cx="3028225" cy="1097280"/>
          </a:xfrm>
          <a:solidFill>
            <a:srgbClr val="DA4195"/>
          </a:solidFill>
        </p:grpSpPr>
        <p:sp>
          <p:nvSpPr>
            <p:cNvPr id="6" name="Rectangle: Rounded Corners 1">
              <a:extLst>
                <a:ext uri="{FF2B5EF4-FFF2-40B4-BE49-F238E27FC236}">
                  <a16:creationId xmlns:a16="http://schemas.microsoft.com/office/drawing/2014/main" id="{19B3C210-2A85-02B1-F480-BF4C2E59A351}"/>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7" name="Hexagon 6">
              <a:extLst>
                <a:ext uri="{FF2B5EF4-FFF2-40B4-BE49-F238E27FC236}">
                  <a16:creationId xmlns:a16="http://schemas.microsoft.com/office/drawing/2014/main" id="{99919F05-D925-FF15-DB1A-1235A77FFE5A}"/>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28869250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9D284-A9CB-F02D-66BE-9546BCDD14AD}"/>
            </a:ext>
          </a:extLst>
        </p:cNvPr>
        <p:cNvGrpSpPr/>
        <p:nvPr/>
      </p:nvGrpSpPr>
      <p:grpSpPr>
        <a:xfrm>
          <a:off x="0" y="0"/>
          <a:ext cx="0" cy="0"/>
          <a:chOff x="0" y="0"/>
          <a:chExt cx="0" cy="0"/>
        </a:xfrm>
      </p:grpSpPr>
      <p:pic>
        <p:nvPicPr>
          <p:cNvPr id="5" name="Picture 4" descr="A model of a human brain&#10;&#10;Description automatically generated">
            <a:extLst>
              <a:ext uri="{FF2B5EF4-FFF2-40B4-BE49-F238E27FC236}">
                <a16:creationId xmlns:a16="http://schemas.microsoft.com/office/drawing/2014/main" id="{9A11B2EA-B36B-43E7-5EC9-50B3E798166C}"/>
              </a:ext>
            </a:extLst>
          </p:cNvPr>
          <p:cNvPicPr>
            <a:picLocks noChangeAspect="1"/>
          </p:cNvPicPr>
          <p:nvPr/>
        </p:nvPicPr>
        <p:blipFill>
          <a:blip r:embed="rId3">
            <a:extLst>
              <a:ext uri="{28A0092B-C50C-407E-A947-70E740481C1C}">
                <a14:useLocalDpi xmlns:a14="http://schemas.microsoft.com/office/drawing/2010/main" val="0"/>
              </a:ext>
            </a:extLst>
          </a:blip>
          <a:srcRect l="24626" t="6483" r="24989" b="1"/>
          <a:stretch>
            <a:fillRect/>
          </a:stretch>
        </p:blipFill>
        <p:spPr>
          <a:xfrm>
            <a:off x="5737860" y="10"/>
            <a:ext cx="6454140" cy="6857990"/>
          </a:xfrm>
          <a:prstGeom prst="rect">
            <a:avLst/>
          </a:prstGeom>
        </p:spPr>
      </p:pic>
      <p:sp>
        <p:nvSpPr>
          <p:cNvPr id="2" name="Title 1">
            <a:extLst>
              <a:ext uri="{FF2B5EF4-FFF2-40B4-BE49-F238E27FC236}">
                <a16:creationId xmlns:a16="http://schemas.microsoft.com/office/drawing/2014/main" id="{7996405E-BB4C-CE2D-625F-E1A152D2927F}"/>
              </a:ext>
            </a:extLst>
          </p:cNvPr>
          <p:cNvSpPr>
            <a:spLocks noGrp="1"/>
          </p:cNvSpPr>
          <p:nvPr>
            <p:ph type="title"/>
          </p:nvPr>
        </p:nvSpPr>
        <p:spPr>
          <a:xfrm>
            <a:off x="477981" y="1122363"/>
            <a:ext cx="4023360" cy="1771930"/>
          </a:xfrm>
        </p:spPr>
        <p:txBody>
          <a:bodyPr vert="horz" lIns="91440" tIns="45720" rIns="91440" bIns="45720" rtlCol="0" anchor="b">
            <a:normAutofit/>
          </a:bodyPr>
          <a:lstStyle/>
          <a:p>
            <a:pPr algn="l"/>
            <a:r>
              <a:rPr lang="en-US" sz="4800"/>
              <a:t>Brain Development</a:t>
            </a:r>
          </a:p>
        </p:txBody>
      </p:sp>
      <p:sp>
        <p:nvSpPr>
          <p:cNvPr id="3" name="Content Placeholder 2">
            <a:extLst>
              <a:ext uri="{FF2B5EF4-FFF2-40B4-BE49-F238E27FC236}">
                <a16:creationId xmlns:a16="http://schemas.microsoft.com/office/drawing/2014/main" id="{4869F0A1-3697-64C2-5233-BD32005D5A91}"/>
              </a:ext>
            </a:extLst>
          </p:cNvPr>
          <p:cNvSpPr>
            <a:spLocks noGrp="1"/>
          </p:cNvSpPr>
          <p:nvPr>
            <p:ph idx="1"/>
          </p:nvPr>
        </p:nvSpPr>
        <p:spPr>
          <a:xfrm>
            <a:off x="477981" y="3619500"/>
            <a:ext cx="4023359" cy="2735531"/>
          </a:xfrm>
        </p:spPr>
        <p:txBody>
          <a:bodyPr vert="horz" lIns="91440" tIns="45720" rIns="91440" bIns="45720" rtlCol="0">
            <a:normAutofit/>
          </a:bodyPr>
          <a:lstStyle/>
          <a:p>
            <a:pPr marL="0" indent="0">
              <a:buNone/>
            </a:pPr>
            <a:r>
              <a:rPr lang="en-US" sz="3200"/>
              <a:t>Severe malnutrition can result in a smaller brain </a:t>
            </a:r>
            <a:r>
              <a:rPr lang="en-US" sz="3200" b="1"/>
              <a:t>size</a:t>
            </a:r>
            <a:r>
              <a:rPr lang="en-US" sz="3200"/>
              <a:t>, which impacts overall brain function.</a:t>
            </a:r>
          </a:p>
        </p:txBody>
      </p:sp>
      <p:grpSp>
        <p:nvGrpSpPr>
          <p:cNvPr id="4" name="Group 3">
            <a:extLst>
              <a:ext uri="{FF2B5EF4-FFF2-40B4-BE49-F238E27FC236}">
                <a16:creationId xmlns:a16="http://schemas.microsoft.com/office/drawing/2014/main" id="{3331A105-5C08-14F9-3CD0-964B5022AF0F}"/>
              </a:ext>
            </a:extLst>
          </p:cNvPr>
          <p:cNvGrpSpPr/>
          <p:nvPr/>
        </p:nvGrpSpPr>
        <p:grpSpPr>
          <a:xfrm flipH="1">
            <a:off x="193370" y="126441"/>
            <a:ext cx="3028225" cy="1097280"/>
            <a:chOff x="6776175" y="413885"/>
            <a:chExt cx="3028225" cy="1097280"/>
          </a:xfrm>
          <a:solidFill>
            <a:srgbClr val="DA4195"/>
          </a:solidFill>
        </p:grpSpPr>
        <p:sp>
          <p:nvSpPr>
            <p:cNvPr id="6" name="Rectangle: Rounded Corners 1">
              <a:extLst>
                <a:ext uri="{FF2B5EF4-FFF2-40B4-BE49-F238E27FC236}">
                  <a16:creationId xmlns:a16="http://schemas.microsoft.com/office/drawing/2014/main" id="{DD3FD114-E594-56E6-5B57-6729F769EDF4}"/>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7" name="Hexagon 6">
              <a:extLst>
                <a:ext uri="{FF2B5EF4-FFF2-40B4-BE49-F238E27FC236}">
                  <a16:creationId xmlns:a16="http://schemas.microsoft.com/office/drawing/2014/main" id="{4071D937-996E-D2FD-ABC7-2F6C10FCA2B2}"/>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30247924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23138-F506-3990-E09A-824BBCE7F7B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A6F075-1029-7B18-1696-E33A95CE3FD9}"/>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01062C-828E-5686-EAD9-C9587CE4E714}"/>
              </a:ext>
            </a:extLst>
          </p:cNvPr>
          <p:cNvSpPr>
            <a:spLocks noGrp="1"/>
          </p:cNvSpPr>
          <p:nvPr>
            <p:ph type="title"/>
          </p:nvPr>
        </p:nvSpPr>
        <p:spPr>
          <a:xfrm>
            <a:off x="6234865" y="568517"/>
            <a:ext cx="5248221" cy="1067209"/>
          </a:xfrm>
        </p:spPr>
        <p:txBody>
          <a:bodyPr>
            <a:normAutofit fontScale="90000"/>
          </a:bodyPr>
          <a:lstStyle/>
          <a:p>
            <a:r>
              <a:rPr lang="en-US" sz="5000">
                <a:solidFill>
                  <a:schemeClr val="bg1"/>
                </a:solidFill>
              </a:rPr>
              <a:t>Brain Development</a:t>
            </a:r>
          </a:p>
        </p:txBody>
      </p:sp>
      <p:pic>
        <p:nvPicPr>
          <p:cNvPr id="5" name="Picture 4">
            <a:extLst>
              <a:ext uri="{FF2B5EF4-FFF2-40B4-BE49-F238E27FC236}">
                <a16:creationId xmlns:a16="http://schemas.microsoft.com/office/drawing/2014/main" id="{D6168F2F-FC2F-CE21-5D02-80B70DAC612D}"/>
              </a:ext>
            </a:extLst>
          </p:cNvPr>
          <p:cNvPicPr>
            <a:picLocks noChangeAspect="1"/>
          </p:cNvPicPr>
          <p:nvPr/>
        </p:nvPicPr>
        <p:blipFill>
          <a:blip r:embed="rId3">
            <a:extLst>
              <a:ext uri="{28A0092B-C50C-407E-A947-70E740481C1C}">
                <a14:useLocalDpi xmlns:a14="http://schemas.microsoft.com/office/drawing/2010/main" val="0"/>
              </a:ext>
            </a:extLst>
          </a:blip>
          <a:srcRect l="21989" r="21989"/>
          <a:stretch/>
        </p:blipFill>
        <p:spPr>
          <a:xfrm>
            <a:off x="459370" y="1257363"/>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 name="Content Placeholder 2">
            <a:extLst>
              <a:ext uri="{FF2B5EF4-FFF2-40B4-BE49-F238E27FC236}">
                <a16:creationId xmlns:a16="http://schemas.microsoft.com/office/drawing/2014/main" id="{A6A95D72-BCA3-C5E7-DED7-B7AD607C02C1}"/>
              </a:ext>
            </a:extLst>
          </p:cNvPr>
          <p:cNvSpPr>
            <a:spLocks noGrp="1"/>
          </p:cNvSpPr>
          <p:nvPr>
            <p:ph idx="1"/>
          </p:nvPr>
        </p:nvSpPr>
        <p:spPr>
          <a:xfrm>
            <a:off x="5444837" y="1820369"/>
            <a:ext cx="6500552" cy="4351338"/>
          </a:xfrm>
        </p:spPr>
        <p:txBody>
          <a:bodyPr>
            <a:normAutofit/>
          </a:bodyPr>
          <a:lstStyle/>
          <a:p>
            <a:pPr marL="0" indent="0">
              <a:buNone/>
            </a:pPr>
            <a:r>
              <a:rPr lang="en-US">
                <a:solidFill>
                  <a:schemeClr val="bg1"/>
                </a:solidFill>
              </a:rPr>
              <a:t>Insufficient nutrition can affect the production of neurotransmitters, which are crucial for brain communication and function.</a:t>
            </a:r>
          </a:p>
        </p:txBody>
      </p:sp>
      <p:grpSp>
        <p:nvGrpSpPr>
          <p:cNvPr id="6" name="Group 5">
            <a:extLst>
              <a:ext uri="{FF2B5EF4-FFF2-40B4-BE49-F238E27FC236}">
                <a16:creationId xmlns:a16="http://schemas.microsoft.com/office/drawing/2014/main" id="{959018CB-3CFE-8482-667E-86ECB1A2DC92}"/>
              </a:ext>
            </a:extLst>
          </p:cNvPr>
          <p:cNvGrpSpPr/>
          <p:nvPr/>
        </p:nvGrpSpPr>
        <p:grpSpPr>
          <a:xfrm flipH="1">
            <a:off x="193370" y="126441"/>
            <a:ext cx="3028225" cy="1097280"/>
            <a:chOff x="6776175" y="413885"/>
            <a:chExt cx="3028225" cy="1097280"/>
          </a:xfrm>
          <a:solidFill>
            <a:srgbClr val="DA4195"/>
          </a:solidFill>
        </p:grpSpPr>
        <p:sp>
          <p:nvSpPr>
            <p:cNvPr id="7" name="Rectangle: Rounded Corners 1">
              <a:extLst>
                <a:ext uri="{FF2B5EF4-FFF2-40B4-BE49-F238E27FC236}">
                  <a16:creationId xmlns:a16="http://schemas.microsoft.com/office/drawing/2014/main" id="{5B4AA551-DDC6-48CC-81EB-45FABC586E76}"/>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8" name="Hexagon 7">
              <a:extLst>
                <a:ext uri="{FF2B5EF4-FFF2-40B4-BE49-F238E27FC236}">
                  <a16:creationId xmlns:a16="http://schemas.microsoft.com/office/drawing/2014/main" id="{92CD8E96-00C8-165E-ED15-75D90198F465}"/>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830099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228EDD-C561-31A6-A6A9-AD475A0738F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7F5CB2-3973-61CC-F977-29528E3BE0BA}"/>
              </a:ext>
            </a:extLst>
          </p:cNvPr>
          <p:cNvSpPr>
            <a:spLocks noGrp="1"/>
          </p:cNvSpPr>
          <p:nvPr>
            <p:ph type="title"/>
          </p:nvPr>
        </p:nvSpPr>
        <p:spPr>
          <a:xfrm>
            <a:off x="7320466" y="609600"/>
            <a:ext cx="4140014" cy="1330839"/>
          </a:xfrm>
        </p:spPr>
        <p:txBody>
          <a:bodyPr>
            <a:normAutofit/>
          </a:bodyPr>
          <a:lstStyle/>
          <a:p>
            <a:r>
              <a:rPr lang="en-US" sz="4200">
                <a:ln>
                  <a:solidFill>
                    <a:schemeClr val="bg1"/>
                  </a:solidFill>
                </a:ln>
              </a:rPr>
              <a:t>Brain Development</a:t>
            </a:r>
          </a:p>
        </p:txBody>
      </p:sp>
      <p:pic>
        <p:nvPicPr>
          <p:cNvPr id="4" name="Picture 3" descr="A human body with a brain&#10;&#10;Description automatically generated with medium confidence">
            <a:extLst>
              <a:ext uri="{FF2B5EF4-FFF2-40B4-BE49-F238E27FC236}">
                <a16:creationId xmlns:a16="http://schemas.microsoft.com/office/drawing/2014/main" id="{E01F907D-C20A-D6AE-818F-49B2FB1944CC}"/>
              </a:ext>
            </a:extLst>
          </p:cNvPr>
          <p:cNvPicPr>
            <a:picLocks noChangeAspect="1"/>
          </p:cNvPicPr>
          <p:nvPr/>
        </p:nvPicPr>
        <p:blipFill>
          <a:blip r:embed="rId3">
            <a:extLst>
              <a:ext uri="{28A0092B-C50C-407E-A947-70E740481C1C}">
                <a14:useLocalDpi xmlns:a14="http://schemas.microsoft.com/office/drawing/2010/main" val="0"/>
              </a:ext>
            </a:extLst>
          </a:blip>
          <a:srcRect l="15472" r="17351"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EEF36038-713B-2DD7-2681-1B0801499C63}"/>
              </a:ext>
            </a:extLst>
          </p:cNvPr>
          <p:cNvSpPr>
            <a:spLocks noGrp="1"/>
          </p:cNvSpPr>
          <p:nvPr>
            <p:ph idx="1"/>
          </p:nvPr>
        </p:nvSpPr>
        <p:spPr>
          <a:xfrm>
            <a:off x="7320465" y="2194102"/>
            <a:ext cx="4140013" cy="3908586"/>
          </a:xfrm>
        </p:spPr>
        <p:txBody>
          <a:bodyPr>
            <a:normAutofit fontScale="92500" lnSpcReduction="10000"/>
          </a:bodyPr>
          <a:lstStyle/>
          <a:p>
            <a:pPr marL="0" indent="0">
              <a:buNone/>
            </a:pPr>
            <a:r>
              <a:rPr lang="en-US" sz="4000">
                <a:ln>
                  <a:solidFill>
                    <a:schemeClr val="bg1"/>
                  </a:solidFill>
                </a:ln>
              </a:rPr>
              <a:t>Hunger can impair concentration, memory, and problem-solving skills, making it difficult for children to focus and learn effectively.</a:t>
            </a:r>
          </a:p>
        </p:txBody>
      </p:sp>
      <p:grpSp>
        <p:nvGrpSpPr>
          <p:cNvPr id="6" name="Group 5">
            <a:extLst>
              <a:ext uri="{FF2B5EF4-FFF2-40B4-BE49-F238E27FC236}">
                <a16:creationId xmlns:a16="http://schemas.microsoft.com/office/drawing/2014/main" id="{62D083E0-2150-B219-8D67-C97BCB9222DC}"/>
              </a:ext>
            </a:extLst>
          </p:cNvPr>
          <p:cNvGrpSpPr/>
          <p:nvPr/>
        </p:nvGrpSpPr>
        <p:grpSpPr>
          <a:xfrm flipH="1">
            <a:off x="193370" y="126441"/>
            <a:ext cx="3028225" cy="1097280"/>
            <a:chOff x="6776175" y="413885"/>
            <a:chExt cx="3028225" cy="1097280"/>
          </a:xfrm>
          <a:solidFill>
            <a:srgbClr val="DA4195"/>
          </a:solidFill>
        </p:grpSpPr>
        <p:sp>
          <p:nvSpPr>
            <p:cNvPr id="7" name="Rectangle: Rounded Corners 1">
              <a:extLst>
                <a:ext uri="{FF2B5EF4-FFF2-40B4-BE49-F238E27FC236}">
                  <a16:creationId xmlns:a16="http://schemas.microsoft.com/office/drawing/2014/main" id="{C34D4115-896A-E07B-71DA-965EEED90ABA}"/>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8" name="Hexagon 7">
              <a:extLst>
                <a:ext uri="{FF2B5EF4-FFF2-40B4-BE49-F238E27FC236}">
                  <a16:creationId xmlns:a16="http://schemas.microsoft.com/office/drawing/2014/main" id="{5C9DD000-BB8F-24AD-0E7A-CB09E03454A6}"/>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28190013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00A606-9BCE-176B-0159-24F84735576C}"/>
              </a:ext>
            </a:extLst>
          </p:cNvPr>
          <p:cNvSpPr/>
          <p:nvPr/>
        </p:nvSpPr>
        <p:spPr>
          <a:xfrm>
            <a:off x="3049" y="10"/>
            <a:ext cx="12188951" cy="685799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20B310-6851-1AB9-57F9-A58FC255EBB7}"/>
              </a:ext>
            </a:extLst>
          </p:cNvPr>
          <p:cNvSpPr>
            <a:spLocks noGrp="1"/>
          </p:cNvSpPr>
          <p:nvPr>
            <p:ph type="title"/>
          </p:nvPr>
        </p:nvSpPr>
        <p:spPr>
          <a:xfrm>
            <a:off x="7380409" y="382752"/>
            <a:ext cx="3973385" cy="3046248"/>
          </a:xfrm>
          <a:noFill/>
        </p:spPr>
        <p:txBody>
          <a:bodyPr vert="horz" lIns="91440" tIns="45720" rIns="91440" bIns="45720" rtlCol="0" anchor="b">
            <a:normAutofit/>
          </a:bodyPr>
          <a:lstStyle/>
          <a:p>
            <a:pPr algn="l"/>
            <a:r>
              <a:rPr lang="en-US" sz="5200">
                <a:solidFill>
                  <a:schemeClr val="bg1"/>
                </a:solidFill>
              </a:rPr>
              <a:t>Emotional and Psychological Health</a:t>
            </a:r>
          </a:p>
        </p:txBody>
      </p:sp>
      <p:sp>
        <p:nvSpPr>
          <p:cNvPr id="3" name="Content Placeholder 2">
            <a:extLst>
              <a:ext uri="{FF2B5EF4-FFF2-40B4-BE49-F238E27FC236}">
                <a16:creationId xmlns:a16="http://schemas.microsoft.com/office/drawing/2014/main" id="{E45E7611-24E9-6A93-26FB-103BDCC9CF4C}"/>
              </a:ext>
            </a:extLst>
          </p:cNvPr>
          <p:cNvSpPr>
            <a:spLocks noGrp="1"/>
          </p:cNvSpPr>
          <p:nvPr>
            <p:ph idx="1"/>
          </p:nvPr>
        </p:nvSpPr>
        <p:spPr>
          <a:xfrm>
            <a:off x="7380408" y="3724666"/>
            <a:ext cx="3973386" cy="3046248"/>
          </a:xfrm>
          <a:noFill/>
        </p:spPr>
        <p:txBody>
          <a:bodyPr vert="horz" lIns="91440" tIns="45720" rIns="91440" bIns="45720" rtlCol="0">
            <a:normAutofit/>
          </a:bodyPr>
          <a:lstStyle/>
          <a:p>
            <a:pPr marL="0" indent="0">
              <a:buNone/>
            </a:pPr>
            <a:r>
              <a:rPr lang="en-US" sz="4000">
                <a:solidFill>
                  <a:schemeClr val="bg1"/>
                </a:solidFill>
              </a:rPr>
              <a:t>Hunger can cause behavioral issues, including </a:t>
            </a:r>
            <a:r>
              <a:rPr lang="en-US" sz="4000" b="1">
                <a:solidFill>
                  <a:schemeClr val="bg1"/>
                </a:solidFill>
              </a:rPr>
              <a:t>aggression</a:t>
            </a:r>
            <a:r>
              <a:rPr lang="en-US" sz="4000">
                <a:solidFill>
                  <a:schemeClr val="bg1"/>
                </a:solidFill>
              </a:rPr>
              <a:t> and </a:t>
            </a:r>
            <a:r>
              <a:rPr lang="en-US" sz="4000" b="1">
                <a:solidFill>
                  <a:schemeClr val="bg1"/>
                </a:solidFill>
              </a:rPr>
              <a:t>hyperactivity</a:t>
            </a:r>
            <a:r>
              <a:rPr lang="en-US" sz="4000">
                <a:solidFill>
                  <a:schemeClr val="bg1"/>
                </a:solidFill>
              </a:rPr>
              <a:t>.</a:t>
            </a:r>
          </a:p>
        </p:txBody>
      </p:sp>
      <p:pic>
        <p:nvPicPr>
          <p:cNvPr id="7" name="Picture 6" descr="A person with a beard and mustache yelling&#10;&#10;Description automatically generated">
            <a:extLst>
              <a:ext uri="{FF2B5EF4-FFF2-40B4-BE49-F238E27FC236}">
                <a16:creationId xmlns:a16="http://schemas.microsoft.com/office/drawing/2014/main" id="{258C5815-160F-1DD2-FADD-083259911B5A}"/>
              </a:ext>
            </a:extLst>
          </p:cNvPr>
          <p:cNvPicPr>
            <a:picLocks noChangeAspect="1"/>
          </p:cNvPicPr>
          <p:nvPr/>
        </p:nvPicPr>
        <p:blipFill>
          <a:blip r:embed="rId3">
            <a:extLst>
              <a:ext uri="{28A0092B-C50C-407E-A947-70E740481C1C}">
                <a14:useLocalDpi xmlns:a14="http://schemas.microsoft.com/office/drawing/2010/main" val="0"/>
              </a:ext>
            </a:extLst>
          </a:blip>
          <a:srcRect r="2" b="1931"/>
          <a:stretch/>
        </p:blipFill>
        <p:spPr>
          <a:xfrm>
            <a:off x="20" y="10"/>
            <a:ext cx="6992881" cy="6857990"/>
          </a:xfrm>
          <a:prstGeom prst="rect">
            <a:avLst/>
          </a:prstGeom>
        </p:spPr>
      </p:pic>
      <p:grpSp>
        <p:nvGrpSpPr>
          <p:cNvPr id="5" name="Group 4">
            <a:extLst>
              <a:ext uri="{FF2B5EF4-FFF2-40B4-BE49-F238E27FC236}">
                <a16:creationId xmlns:a16="http://schemas.microsoft.com/office/drawing/2014/main" id="{7C4CB9BA-9016-B305-175D-D113EC75BBFB}"/>
              </a:ext>
            </a:extLst>
          </p:cNvPr>
          <p:cNvGrpSpPr/>
          <p:nvPr/>
        </p:nvGrpSpPr>
        <p:grpSpPr>
          <a:xfrm flipH="1">
            <a:off x="193370" y="126441"/>
            <a:ext cx="3028225" cy="1097280"/>
            <a:chOff x="6776175" y="413885"/>
            <a:chExt cx="3028225" cy="1097280"/>
          </a:xfrm>
          <a:solidFill>
            <a:srgbClr val="DA4195"/>
          </a:solidFill>
        </p:grpSpPr>
        <p:sp>
          <p:nvSpPr>
            <p:cNvPr id="6" name="Rectangle: Rounded Corners 1">
              <a:extLst>
                <a:ext uri="{FF2B5EF4-FFF2-40B4-BE49-F238E27FC236}">
                  <a16:creationId xmlns:a16="http://schemas.microsoft.com/office/drawing/2014/main" id="{36BF07D4-DDBB-1478-9BC9-6206E084CF59}"/>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8" name="Hexagon 7">
              <a:extLst>
                <a:ext uri="{FF2B5EF4-FFF2-40B4-BE49-F238E27FC236}">
                  <a16:creationId xmlns:a16="http://schemas.microsoft.com/office/drawing/2014/main" id="{D3E9C5D8-28FA-7916-1523-CF902AC107E8}"/>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39776989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par>
                                <p:cTn id="10" presetID="42" presetClass="path" presetSubtype="0" accel="50000" decel="50000" fill="hold" nodeType="withEffect">
                                  <p:stCondLst>
                                    <p:cond delay="0"/>
                                  </p:stCondLst>
                                  <p:childTnLst>
                                    <p:animMotion origin="layout" path="M -0.16276 0.92037 L 1.25E-6 0 " pathEditMode="relative" rAng="0" ptsTypes="AA">
                                      <p:cBhvr>
                                        <p:cTn id="11" dur="2000" fill="hold"/>
                                        <p:tgtEl>
                                          <p:spTgt spid="7"/>
                                        </p:tgtEl>
                                        <p:attrNameLst>
                                          <p:attrName>ppt_x</p:attrName>
                                          <p:attrName>ppt_y</p:attrName>
                                        </p:attrNameLst>
                                      </p:cBhvr>
                                      <p:rCtr x="8138" y="-46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2EE10-BC5A-FA7D-72C4-856146B83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61A8B-C8BE-38F1-D78D-E47FCE6A6EEF}"/>
              </a:ext>
            </a:extLst>
          </p:cNvPr>
          <p:cNvSpPr>
            <a:spLocks noGrp="1"/>
          </p:cNvSpPr>
          <p:nvPr>
            <p:ph type="title"/>
          </p:nvPr>
        </p:nvSpPr>
        <p:spPr>
          <a:xfrm>
            <a:off x="6513787" y="365125"/>
            <a:ext cx="5215469" cy="1807305"/>
          </a:xfrm>
        </p:spPr>
        <p:txBody>
          <a:bodyPr>
            <a:normAutofit/>
          </a:bodyPr>
          <a:lstStyle/>
          <a:p>
            <a:r>
              <a:rPr lang="en-US" sz="4200"/>
              <a:t>Emotional and Psychological Health</a:t>
            </a:r>
          </a:p>
        </p:txBody>
      </p:sp>
      <p:pic>
        <p:nvPicPr>
          <p:cNvPr id="5" name="Picture 4" descr="A child in a striped shirt with his hands in his face&#10;&#10;Description automatically generated">
            <a:extLst>
              <a:ext uri="{FF2B5EF4-FFF2-40B4-BE49-F238E27FC236}">
                <a16:creationId xmlns:a16="http://schemas.microsoft.com/office/drawing/2014/main" id="{80D91DC5-FD86-EA77-BF52-6CEDB413F324}"/>
              </a:ext>
            </a:extLst>
          </p:cNvPr>
          <p:cNvPicPr>
            <a:picLocks noChangeAspect="1"/>
          </p:cNvPicPr>
          <p:nvPr/>
        </p:nvPicPr>
        <p:blipFill>
          <a:blip r:embed="rId3">
            <a:extLst>
              <a:ext uri="{28A0092B-C50C-407E-A947-70E740481C1C}">
                <a14:useLocalDpi xmlns:a14="http://schemas.microsoft.com/office/drawing/2010/main" val="0"/>
              </a:ext>
            </a:extLst>
          </a:blip>
          <a:srcRect l="16514" r="15188"/>
          <a:stretch/>
        </p:blipFill>
        <p:spPr>
          <a:xfrm>
            <a:off x="0" y="10"/>
            <a:ext cx="7205997"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F2573EA1-D052-B676-75D0-839DDDEEEDAB}"/>
              </a:ext>
            </a:extLst>
          </p:cNvPr>
          <p:cNvSpPr>
            <a:spLocks noGrp="1"/>
          </p:cNvSpPr>
          <p:nvPr>
            <p:ph idx="1"/>
          </p:nvPr>
        </p:nvSpPr>
        <p:spPr>
          <a:xfrm>
            <a:off x="6513788" y="2333297"/>
            <a:ext cx="5215470" cy="4242070"/>
          </a:xfrm>
        </p:spPr>
        <p:txBody>
          <a:bodyPr>
            <a:normAutofit/>
          </a:bodyPr>
          <a:lstStyle/>
          <a:p>
            <a:r>
              <a:rPr lang="en-US" sz="4000"/>
              <a:t>The stress and stigma associated with hunger can negatively impact a child's self-esteem and social interactions.</a:t>
            </a:r>
          </a:p>
        </p:txBody>
      </p:sp>
      <p:grpSp>
        <p:nvGrpSpPr>
          <p:cNvPr id="4" name="Group 3">
            <a:extLst>
              <a:ext uri="{FF2B5EF4-FFF2-40B4-BE49-F238E27FC236}">
                <a16:creationId xmlns:a16="http://schemas.microsoft.com/office/drawing/2014/main" id="{EE653123-FE07-81A1-77EC-AE3C36A4A923}"/>
              </a:ext>
            </a:extLst>
          </p:cNvPr>
          <p:cNvGrpSpPr/>
          <p:nvPr/>
        </p:nvGrpSpPr>
        <p:grpSpPr>
          <a:xfrm flipH="1">
            <a:off x="9032570" y="5638954"/>
            <a:ext cx="3028225" cy="1097280"/>
            <a:chOff x="6776175" y="413885"/>
            <a:chExt cx="3028225" cy="1097280"/>
          </a:xfrm>
          <a:solidFill>
            <a:srgbClr val="DA4195"/>
          </a:solidFill>
        </p:grpSpPr>
        <p:sp>
          <p:nvSpPr>
            <p:cNvPr id="6" name="Rectangle: Rounded Corners 1">
              <a:extLst>
                <a:ext uri="{FF2B5EF4-FFF2-40B4-BE49-F238E27FC236}">
                  <a16:creationId xmlns:a16="http://schemas.microsoft.com/office/drawing/2014/main" id="{E26E06CD-9D1F-7E8D-0C9B-B09066B040E5}"/>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7" name="Hexagon 6">
              <a:extLst>
                <a:ext uri="{FF2B5EF4-FFF2-40B4-BE49-F238E27FC236}">
                  <a16:creationId xmlns:a16="http://schemas.microsoft.com/office/drawing/2014/main" id="{86282D80-414A-6EAF-8364-FD6871102F8C}"/>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221535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E1EFF4-991E-B9D6-23BD-009C55A3C8CB}"/>
              </a:ext>
            </a:extLst>
          </p:cNvPr>
          <p:cNvPicPr>
            <a:picLocks noChangeAspect="1"/>
          </p:cNvPicPr>
          <p:nvPr/>
        </p:nvPicPr>
        <p:blipFill>
          <a:blip r:embed="rId3">
            <a:extLst>
              <a:ext uri="{28A0092B-C50C-407E-A947-70E740481C1C}">
                <a14:useLocalDpi xmlns:a14="http://schemas.microsoft.com/office/drawing/2010/main" val="0"/>
              </a:ext>
            </a:extLst>
          </a:blip>
          <a:srcRect l="5884" r="-1" b="-1"/>
          <a:stretch>
            <a:fillRect/>
          </a:stretch>
        </p:blipFill>
        <p:spPr>
          <a:xfrm>
            <a:off x="2522356"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59D029-DCB2-8FF6-B512-11FC373230C4}"/>
              </a:ext>
            </a:extLst>
          </p:cNvPr>
          <p:cNvSpPr>
            <a:spLocks noGrp="1"/>
          </p:cNvSpPr>
          <p:nvPr>
            <p:ph type="title"/>
          </p:nvPr>
        </p:nvSpPr>
        <p:spPr>
          <a:xfrm>
            <a:off x="487680" y="1314093"/>
            <a:ext cx="4183380" cy="1235075"/>
          </a:xfrm>
        </p:spPr>
        <p:txBody>
          <a:bodyPr>
            <a:normAutofit/>
          </a:bodyPr>
          <a:lstStyle/>
          <a:p>
            <a:r>
              <a:rPr lang="en-US" sz="4000"/>
              <a:t>Social Maldevelopment</a:t>
            </a:r>
          </a:p>
        </p:txBody>
      </p:sp>
      <p:sp>
        <p:nvSpPr>
          <p:cNvPr id="3" name="Content Placeholder 2">
            <a:extLst>
              <a:ext uri="{FF2B5EF4-FFF2-40B4-BE49-F238E27FC236}">
                <a16:creationId xmlns:a16="http://schemas.microsoft.com/office/drawing/2014/main" id="{FA5B2523-3FA9-A593-1893-F0302B6220DC}"/>
              </a:ext>
            </a:extLst>
          </p:cNvPr>
          <p:cNvSpPr>
            <a:spLocks noGrp="1"/>
          </p:cNvSpPr>
          <p:nvPr>
            <p:ph idx="1"/>
          </p:nvPr>
        </p:nvSpPr>
        <p:spPr>
          <a:xfrm>
            <a:off x="487680" y="2772193"/>
            <a:ext cx="4183380" cy="3862782"/>
          </a:xfrm>
        </p:spPr>
        <p:txBody>
          <a:bodyPr>
            <a:normAutofit lnSpcReduction="10000"/>
          </a:bodyPr>
          <a:lstStyle/>
          <a:p>
            <a:pPr>
              <a:spcAft>
                <a:spcPts val="800"/>
              </a:spcAft>
              <a:tabLst>
                <a:tab pos="457200" algn="l"/>
              </a:tabLst>
            </a:pPr>
            <a:r>
              <a:rPr lang="en-US" sz="2800" kern="100">
                <a:effectLst/>
                <a:latin typeface="Aptos" panose="020B0004020202020204" pitchFamily="34" charset="0"/>
                <a:ea typeface="Aptos" panose="020B0004020202020204" pitchFamily="34" charset="0"/>
                <a:cs typeface="Arial" panose="020B0604020202020204" pitchFamily="34" charset="0"/>
              </a:rPr>
              <a:t>Children experiencing hunger may feel </a:t>
            </a:r>
            <a:r>
              <a:rPr lang="en-US" sz="2800" b="1" kern="100">
                <a:effectLst/>
                <a:latin typeface="Aptos" panose="020B0004020202020204" pitchFamily="34" charset="0"/>
                <a:ea typeface="Aptos" panose="020B0004020202020204" pitchFamily="34" charset="0"/>
                <a:cs typeface="Arial" panose="020B0604020202020204" pitchFamily="34" charset="0"/>
              </a:rPr>
              <a:t>isolated</a:t>
            </a:r>
            <a:r>
              <a:rPr lang="en-US" sz="2800" kern="100">
                <a:effectLst/>
                <a:latin typeface="Aptos" panose="020B0004020202020204" pitchFamily="34" charset="0"/>
                <a:ea typeface="Aptos" panose="020B0004020202020204" pitchFamily="34" charset="0"/>
                <a:cs typeface="Arial" panose="020B0604020202020204" pitchFamily="34" charset="0"/>
              </a:rPr>
              <a:t> and </a:t>
            </a:r>
            <a:r>
              <a:rPr lang="en-US" sz="2800" b="1" kern="100">
                <a:effectLst/>
                <a:latin typeface="Aptos" panose="020B0004020202020204" pitchFamily="34" charset="0"/>
                <a:ea typeface="Aptos" panose="020B0004020202020204" pitchFamily="34" charset="0"/>
                <a:cs typeface="Arial" panose="020B0604020202020204" pitchFamily="34" charset="0"/>
              </a:rPr>
              <a:t>excluded</a:t>
            </a:r>
            <a:r>
              <a:rPr lang="en-US" sz="2800" kern="100">
                <a:effectLst/>
                <a:latin typeface="Aptos" panose="020B0004020202020204" pitchFamily="34" charset="0"/>
                <a:ea typeface="Aptos" panose="020B0004020202020204" pitchFamily="34" charset="0"/>
                <a:cs typeface="Arial" panose="020B0604020202020204" pitchFamily="34" charset="0"/>
              </a:rPr>
              <a:t> from social activities.</a:t>
            </a:r>
          </a:p>
          <a:p>
            <a:pPr>
              <a:spcAft>
                <a:spcPts val="800"/>
              </a:spcAft>
              <a:tabLst>
                <a:tab pos="457200" algn="l"/>
              </a:tabLst>
            </a:pPr>
            <a:r>
              <a:rPr lang="en-US" sz="2800" kern="100">
                <a:effectLst/>
                <a:latin typeface="Aptos" panose="020B0004020202020204" pitchFamily="34" charset="0"/>
                <a:ea typeface="Aptos" panose="020B0004020202020204" pitchFamily="34" charset="0"/>
                <a:cs typeface="Arial" panose="020B0604020202020204" pitchFamily="34" charset="0"/>
              </a:rPr>
              <a:t>Hunger can lead to </a:t>
            </a:r>
            <a:r>
              <a:rPr lang="en-US" sz="2800" b="1" kern="100">
                <a:effectLst/>
                <a:latin typeface="Aptos" panose="020B0004020202020204" pitchFamily="34" charset="0"/>
                <a:ea typeface="Aptos" panose="020B0004020202020204" pitchFamily="34" charset="0"/>
                <a:cs typeface="Arial" panose="020B0604020202020204" pitchFamily="34" charset="0"/>
              </a:rPr>
              <a:t>delays</a:t>
            </a:r>
            <a:r>
              <a:rPr lang="en-US" sz="2800" kern="100">
                <a:effectLst/>
                <a:latin typeface="Aptos" panose="020B0004020202020204" pitchFamily="34" charset="0"/>
                <a:ea typeface="Aptos" panose="020B0004020202020204" pitchFamily="34" charset="0"/>
                <a:cs typeface="Arial" panose="020B0604020202020204" pitchFamily="34" charset="0"/>
              </a:rPr>
              <a:t> in reaching developmental milestones, affecting </a:t>
            </a:r>
            <a:r>
              <a:rPr lang="en-US" sz="2800" b="1" kern="100">
                <a:effectLst/>
                <a:latin typeface="Aptos" panose="020B0004020202020204" pitchFamily="34" charset="0"/>
                <a:ea typeface="Aptos" panose="020B0004020202020204" pitchFamily="34" charset="0"/>
                <a:cs typeface="Arial" panose="020B0604020202020204" pitchFamily="34" charset="0"/>
              </a:rPr>
              <a:t>social skills and interactions</a:t>
            </a:r>
            <a:r>
              <a:rPr lang="en-US" sz="2800" kern="100">
                <a:effectLst/>
                <a:latin typeface="Aptos" panose="020B0004020202020204" pitchFamily="34" charset="0"/>
                <a:ea typeface="Aptos" panose="020B0004020202020204" pitchFamily="34" charset="0"/>
                <a:cs typeface="Arial" panose="020B0604020202020204" pitchFamily="34" charset="0"/>
              </a:rPr>
              <a:t>.</a:t>
            </a:r>
          </a:p>
        </p:txBody>
      </p:sp>
      <p:grpSp>
        <p:nvGrpSpPr>
          <p:cNvPr id="4" name="Group 3">
            <a:extLst>
              <a:ext uri="{FF2B5EF4-FFF2-40B4-BE49-F238E27FC236}">
                <a16:creationId xmlns:a16="http://schemas.microsoft.com/office/drawing/2014/main" id="{8A5A0931-B388-3AAE-332B-733820B9908B}"/>
              </a:ext>
            </a:extLst>
          </p:cNvPr>
          <p:cNvGrpSpPr/>
          <p:nvPr/>
        </p:nvGrpSpPr>
        <p:grpSpPr>
          <a:xfrm flipH="1">
            <a:off x="128724" y="118821"/>
            <a:ext cx="3028225" cy="1097280"/>
            <a:chOff x="6776175" y="413885"/>
            <a:chExt cx="3028225" cy="1097280"/>
          </a:xfrm>
          <a:solidFill>
            <a:srgbClr val="DA4195"/>
          </a:solidFill>
        </p:grpSpPr>
        <p:sp>
          <p:nvSpPr>
            <p:cNvPr id="6" name="Rectangle: Rounded Corners 1">
              <a:extLst>
                <a:ext uri="{FF2B5EF4-FFF2-40B4-BE49-F238E27FC236}">
                  <a16:creationId xmlns:a16="http://schemas.microsoft.com/office/drawing/2014/main" id="{7E57472A-3C28-661E-1F35-483ABB4E12DC}"/>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Neuro-</a:t>
              </a:r>
            </a:p>
            <a:p>
              <a:r>
                <a:rPr lang="en-US" sz="2400"/>
                <a:t> developmental</a:t>
              </a:r>
            </a:p>
            <a:p>
              <a:r>
                <a:rPr lang="en-US" sz="2400"/>
                <a:t>       Disorder</a:t>
              </a:r>
              <a:endParaRPr lang="en-US"/>
            </a:p>
          </p:txBody>
        </p:sp>
        <p:sp>
          <p:nvSpPr>
            <p:cNvPr id="7" name="Hexagon 6">
              <a:extLst>
                <a:ext uri="{FF2B5EF4-FFF2-40B4-BE49-F238E27FC236}">
                  <a16:creationId xmlns:a16="http://schemas.microsoft.com/office/drawing/2014/main" id="{67144128-83D3-44E2-1AE5-C02F2BDD306C}"/>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07</a:t>
              </a:r>
            </a:p>
          </p:txBody>
        </p:sp>
      </p:grpSp>
    </p:spTree>
    <p:extLst>
      <p:ext uri="{BB962C8B-B14F-4D97-AF65-F5344CB8AC3E}">
        <p14:creationId xmlns:p14="http://schemas.microsoft.com/office/powerpoint/2010/main" val="20150298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colorful brain with multiple colored parts&#10;&#10;AI-generated content may be incorrect.">
            <a:extLst>
              <a:ext uri="{FF2B5EF4-FFF2-40B4-BE49-F238E27FC236}">
                <a16:creationId xmlns:a16="http://schemas.microsoft.com/office/drawing/2014/main" id="{D779C280-11BF-F565-400A-E977B2C89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591" y="3222000"/>
            <a:ext cx="3600000" cy="3253499"/>
          </a:xfrm>
          <a:prstGeom prst="rect">
            <a:avLst/>
          </a:prstGeom>
        </p:spPr>
      </p:pic>
      <p:pic>
        <p:nvPicPr>
          <p:cNvPr id="20" name="Content Placeholder 4">
            <a:extLst>
              <a:ext uri="{FF2B5EF4-FFF2-40B4-BE49-F238E27FC236}">
                <a16:creationId xmlns:a16="http://schemas.microsoft.com/office/drawing/2014/main" id="{EF182496-115F-139C-E2D1-05828B8901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1314" y="3429000"/>
            <a:ext cx="3600000" cy="3046499"/>
          </a:xfrm>
          <a:prstGeom prst="rect">
            <a:avLst/>
          </a:prstGeom>
        </p:spPr>
      </p:pic>
      <p:grpSp>
        <p:nvGrpSpPr>
          <p:cNvPr id="21" name="Group 20">
            <a:extLst>
              <a:ext uri="{FF2B5EF4-FFF2-40B4-BE49-F238E27FC236}">
                <a16:creationId xmlns:a16="http://schemas.microsoft.com/office/drawing/2014/main" id="{0B1E439E-A374-7074-2459-98CD55459E4A}"/>
              </a:ext>
            </a:extLst>
          </p:cNvPr>
          <p:cNvGrpSpPr/>
          <p:nvPr/>
        </p:nvGrpSpPr>
        <p:grpSpPr>
          <a:xfrm>
            <a:off x="9711211" y="3721413"/>
            <a:ext cx="2390518" cy="1336439"/>
            <a:chOff x="4518212" y="2848997"/>
            <a:chExt cx="2390518" cy="1336439"/>
          </a:xfrm>
        </p:grpSpPr>
        <p:grpSp>
          <p:nvGrpSpPr>
            <p:cNvPr id="22" name="Group 21">
              <a:extLst>
                <a:ext uri="{FF2B5EF4-FFF2-40B4-BE49-F238E27FC236}">
                  <a16:creationId xmlns:a16="http://schemas.microsoft.com/office/drawing/2014/main" id="{29375098-152B-D70C-4C76-1087EDDD9C17}"/>
                </a:ext>
              </a:extLst>
            </p:cNvPr>
            <p:cNvGrpSpPr/>
            <p:nvPr/>
          </p:nvGrpSpPr>
          <p:grpSpPr>
            <a:xfrm>
              <a:off x="4518212" y="2848997"/>
              <a:ext cx="477380" cy="461665"/>
              <a:chOff x="4518212" y="2848997"/>
              <a:chExt cx="477380" cy="461665"/>
            </a:xfrm>
          </p:grpSpPr>
          <p:sp>
            <p:nvSpPr>
              <p:cNvPr id="24" name="Oval 23">
                <a:extLst>
                  <a:ext uri="{FF2B5EF4-FFF2-40B4-BE49-F238E27FC236}">
                    <a16:creationId xmlns:a16="http://schemas.microsoft.com/office/drawing/2014/main" id="{A55E5CE3-312F-7044-E246-6CAB8B43663A}"/>
                  </a:ext>
                </a:extLst>
              </p:cNvPr>
              <p:cNvSpPr/>
              <p:nvPr/>
            </p:nvSpPr>
            <p:spPr>
              <a:xfrm>
                <a:off x="4528302" y="2851230"/>
                <a:ext cx="457200" cy="457200"/>
              </a:xfrm>
              <a:prstGeom prst="ellipse">
                <a:avLst/>
              </a:prstGeom>
              <a:solidFill>
                <a:srgbClr val="00CD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25" name="TextBox 24">
                <a:extLst>
                  <a:ext uri="{FF2B5EF4-FFF2-40B4-BE49-F238E27FC236}">
                    <a16:creationId xmlns:a16="http://schemas.microsoft.com/office/drawing/2014/main" id="{70A06A7B-1CE1-508F-69C4-28A01FCA166E}"/>
                  </a:ext>
                </a:extLst>
              </p:cNvPr>
              <p:cNvSpPr txBox="1"/>
              <p:nvPr/>
            </p:nvSpPr>
            <p:spPr>
              <a:xfrm>
                <a:off x="4518212" y="284899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10</a:t>
                </a:r>
              </a:p>
            </p:txBody>
          </p:sp>
        </p:grpSp>
        <p:sp>
          <p:nvSpPr>
            <p:cNvPr id="23" name="TextBox 22">
              <a:extLst>
                <a:ext uri="{FF2B5EF4-FFF2-40B4-BE49-F238E27FC236}">
                  <a16:creationId xmlns:a16="http://schemas.microsoft.com/office/drawing/2014/main" id="{9E4EAE70-4175-E883-67E7-D94C91062499}"/>
                </a:ext>
              </a:extLst>
            </p:cNvPr>
            <p:cNvSpPr txBox="1"/>
            <p:nvPr/>
          </p:nvSpPr>
          <p:spPr>
            <a:xfrm>
              <a:off x="4985502" y="2985107"/>
              <a:ext cx="1923228" cy="1200329"/>
            </a:xfrm>
            <a:prstGeom prst="rect">
              <a:avLst/>
            </a:prstGeom>
            <a:noFill/>
          </p:spPr>
          <p:txBody>
            <a:bodyPr wrap="square">
              <a:spAutoFit/>
            </a:bodyPr>
            <a:lstStyle/>
            <a:p>
              <a:r>
                <a:rPr lang="en-US" b="1"/>
                <a:t>Visual Area:</a:t>
              </a:r>
            </a:p>
            <a:p>
              <a:r>
                <a:rPr lang="en-US"/>
                <a:t>Sight</a:t>
              </a:r>
            </a:p>
            <a:p>
              <a:r>
                <a:rPr lang="en-US"/>
                <a:t>Image recognition</a:t>
              </a:r>
            </a:p>
            <a:p>
              <a:r>
                <a:rPr lang="en-US"/>
                <a:t>Image perception</a:t>
              </a:r>
            </a:p>
          </p:txBody>
        </p:sp>
      </p:grpSp>
      <p:grpSp>
        <p:nvGrpSpPr>
          <p:cNvPr id="26" name="Group 25">
            <a:extLst>
              <a:ext uri="{FF2B5EF4-FFF2-40B4-BE49-F238E27FC236}">
                <a16:creationId xmlns:a16="http://schemas.microsoft.com/office/drawing/2014/main" id="{0DA0AF7E-CD1D-ED80-AF63-F6AD071BD0B8}"/>
              </a:ext>
            </a:extLst>
          </p:cNvPr>
          <p:cNvGrpSpPr/>
          <p:nvPr/>
        </p:nvGrpSpPr>
        <p:grpSpPr>
          <a:xfrm>
            <a:off x="9099184" y="2960861"/>
            <a:ext cx="3051792" cy="461665"/>
            <a:chOff x="7639068" y="6084667"/>
            <a:chExt cx="3051792" cy="461665"/>
          </a:xfrm>
        </p:grpSpPr>
        <p:grpSp>
          <p:nvGrpSpPr>
            <p:cNvPr id="27" name="Group 26">
              <a:extLst>
                <a:ext uri="{FF2B5EF4-FFF2-40B4-BE49-F238E27FC236}">
                  <a16:creationId xmlns:a16="http://schemas.microsoft.com/office/drawing/2014/main" id="{2D1880F3-2DAB-AC12-8CD0-24CF2FB2DB23}"/>
                </a:ext>
              </a:extLst>
            </p:cNvPr>
            <p:cNvGrpSpPr/>
            <p:nvPr/>
          </p:nvGrpSpPr>
          <p:grpSpPr>
            <a:xfrm>
              <a:off x="7639068" y="6084667"/>
              <a:ext cx="477380" cy="461665"/>
              <a:chOff x="7639068" y="6084667"/>
              <a:chExt cx="477380" cy="461665"/>
            </a:xfrm>
          </p:grpSpPr>
          <p:sp>
            <p:nvSpPr>
              <p:cNvPr id="29" name="Oval 28">
                <a:extLst>
                  <a:ext uri="{FF2B5EF4-FFF2-40B4-BE49-F238E27FC236}">
                    <a16:creationId xmlns:a16="http://schemas.microsoft.com/office/drawing/2014/main" id="{05D10D82-ECBB-BBF9-3C64-D867BA8DEF40}"/>
                  </a:ext>
                </a:extLst>
              </p:cNvPr>
              <p:cNvSpPr/>
              <p:nvPr/>
            </p:nvSpPr>
            <p:spPr>
              <a:xfrm>
                <a:off x="7639068" y="6084667"/>
                <a:ext cx="457200" cy="4572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30" name="TextBox 29">
                <a:extLst>
                  <a:ext uri="{FF2B5EF4-FFF2-40B4-BE49-F238E27FC236}">
                    <a16:creationId xmlns:a16="http://schemas.microsoft.com/office/drawing/2014/main" id="{C6BCC2F3-A62C-C2FA-930C-FE348421905D}"/>
                  </a:ext>
                </a:extLst>
              </p:cNvPr>
              <p:cNvSpPr txBox="1"/>
              <p:nvPr/>
            </p:nvSpPr>
            <p:spPr>
              <a:xfrm>
                <a:off x="7639068" y="608466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14</a:t>
                </a:r>
              </a:p>
            </p:txBody>
          </p:sp>
        </p:grpSp>
        <p:sp>
          <p:nvSpPr>
            <p:cNvPr id="28" name="TextBox 27">
              <a:extLst>
                <a:ext uri="{FF2B5EF4-FFF2-40B4-BE49-F238E27FC236}">
                  <a16:creationId xmlns:a16="http://schemas.microsoft.com/office/drawing/2014/main" id="{0E0C4D53-6019-6915-BC82-4E0BB55CB075}"/>
                </a:ext>
              </a:extLst>
            </p:cNvPr>
            <p:cNvSpPr txBox="1"/>
            <p:nvPr/>
          </p:nvSpPr>
          <p:spPr>
            <a:xfrm>
              <a:off x="8096268" y="6174768"/>
              <a:ext cx="2594592" cy="369332"/>
            </a:xfrm>
            <a:prstGeom prst="rect">
              <a:avLst/>
            </a:prstGeom>
            <a:noFill/>
          </p:spPr>
          <p:txBody>
            <a:bodyPr wrap="square">
              <a:spAutoFit/>
            </a:bodyPr>
            <a:lstStyle/>
            <a:p>
              <a:r>
                <a:rPr lang="en-US"/>
                <a:t>Sensory Association Area:</a:t>
              </a:r>
            </a:p>
          </p:txBody>
        </p:sp>
      </p:grpSp>
      <p:grpSp>
        <p:nvGrpSpPr>
          <p:cNvPr id="31" name="Group 30">
            <a:extLst>
              <a:ext uri="{FF2B5EF4-FFF2-40B4-BE49-F238E27FC236}">
                <a16:creationId xmlns:a16="http://schemas.microsoft.com/office/drawing/2014/main" id="{BCC84073-CF43-6D84-3D35-D0E49621EB88}"/>
              </a:ext>
            </a:extLst>
          </p:cNvPr>
          <p:cNvGrpSpPr/>
          <p:nvPr/>
        </p:nvGrpSpPr>
        <p:grpSpPr>
          <a:xfrm>
            <a:off x="6166591" y="5821305"/>
            <a:ext cx="2075110" cy="784830"/>
            <a:chOff x="783077" y="5790033"/>
            <a:chExt cx="2075110" cy="784830"/>
          </a:xfrm>
        </p:grpSpPr>
        <p:grpSp>
          <p:nvGrpSpPr>
            <p:cNvPr id="32" name="Group 31">
              <a:extLst>
                <a:ext uri="{FF2B5EF4-FFF2-40B4-BE49-F238E27FC236}">
                  <a16:creationId xmlns:a16="http://schemas.microsoft.com/office/drawing/2014/main" id="{5F5B46C3-FF7C-DC35-F34B-2AD70071D729}"/>
                </a:ext>
              </a:extLst>
            </p:cNvPr>
            <p:cNvGrpSpPr/>
            <p:nvPr/>
          </p:nvGrpSpPr>
          <p:grpSpPr>
            <a:xfrm>
              <a:off x="783077" y="5790033"/>
              <a:ext cx="477380" cy="471507"/>
              <a:chOff x="5089992" y="5981688"/>
              <a:chExt cx="477380" cy="471507"/>
            </a:xfrm>
          </p:grpSpPr>
          <p:sp>
            <p:nvSpPr>
              <p:cNvPr id="34" name="Oval 33">
                <a:extLst>
                  <a:ext uri="{FF2B5EF4-FFF2-40B4-BE49-F238E27FC236}">
                    <a16:creationId xmlns:a16="http://schemas.microsoft.com/office/drawing/2014/main" id="{04426EA5-0DC8-9A24-D2EC-94A0F1D9E6A6}"/>
                  </a:ext>
                </a:extLst>
              </p:cNvPr>
              <p:cNvSpPr/>
              <p:nvPr/>
            </p:nvSpPr>
            <p:spPr>
              <a:xfrm>
                <a:off x="5100082" y="5995995"/>
                <a:ext cx="457200" cy="457200"/>
              </a:xfrm>
              <a:prstGeom prst="ellipse">
                <a:avLst/>
              </a:prstGeom>
              <a:solidFill>
                <a:srgbClr val="F176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35" name="TextBox 34">
                <a:extLst>
                  <a:ext uri="{FF2B5EF4-FFF2-40B4-BE49-F238E27FC236}">
                    <a16:creationId xmlns:a16="http://schemas.microsoft.com/office/drawing/2014/main" id="{C600F68E-D317-4082-B815-156ECF4F4476}"/>
                  </a:ext>
                </a:extLst>
              </p:cNvPr>
              <p:cNvSpPr txBox="1"/>
              <p:nvPr/>
            </p:nvSpPr>
            <p:spPr>
              <a:xfrm>
                <a:off x="5089992" y="5981688"/>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12</a:t>
                </a:r>
              </a:p>
            </p:txBody>
          </p:sp>
        </p:grpSp>
        <p:sp>
          <p:nvSpPr>
            <p:cNvPr id="33" name="TextBox 32">
              <a:extLst>
                <a:ext uri="{FF2B5EF4-FFF2-40B4-BE49-F238E27FC236}">
                  <a16:creationId xmlns:a16="http://schemas.microsoft.com/office/drawing/2014/main" id="{302D100C-FD6A-8222-DEAB-E47288697C82}"/>
                </a:ext>
              </a:extLst>
            </p:cNvPr>
            <p:cNvSpPr txBox="1"/>
            <p:nvPr/>
          </p:nvSpPr>
          <p:spPr>
            <a:xfrm>
              <a:off x="1257987" y="5928532"/>
              <a:ext cx="1600200" cy="646331"/>
            </a:xfrm>
            <a:prstGeom prst="rect">
              <a:avLst/>
            </a:prstGeom>
            <a:noFill/>
          </p:spPr>
          <p:txBody>
            <a:bodyPr wrap="square">
              <a:spAutoFit/>
            </a:bodyPr>
            <a:lstStyle/>
            <a:p>
              <a:r>
                <a:rPr lang="en-US"/>
                <a:t>Olfactory Area:</a:t>
              </a:r>
            </a:p>
            <a:p>
              <a:r>
                <a:rPr lang="en-US"/>
                <a:t>Smelling</a:t>
              </a:r>
            </a:p>
          </p:txBody>
        </p:sp>
      </p:grpSp>
      <p:grpSp>
        <p:nvGrpSpPr>
          <p:cNvPr id="36" name="Group 35">
            <a:extLst>
              <a:ext uri="{FF2B5EF4-FFF2-40B4-BE49-F238E27FC236}">
                <a16:creationId xmlns:a16="http://schemas.microsoft.com/office/drawing/2014/main" id="{C4E7D054-C102-5C63-68AA-71D9F944A39A}"/>
              </a:ext>
            </a:extLst>
          </p:cNvPr>
          <p:cNvGrpSpPr/>
          <p:nvPr/>
        </p:nvGrpSpPr>
        <p:grpSpPr>
          <a:xfrm>
            <a:off x="361314" y="2708223"/>
            <a:ext cx="3286522" cy="766284"/>
            <a:chOff x="563740" y="2423057"/>
            <a:chExt cx="3286522" cy="766284"/>
          </a:xfrm>
        </p:grpSpPr>
        <p:sp>
          <p:nvSpPr>
            <p:cNvPr id="37" name="Oval 36">
              <a:extLst>
                <a:ext uri="{FF2B5EF4-FFF2-40B4-BE49-F238E27FC236}">
                  <a16:creationId xmlns:a16="http://schemas.microsoft.com/office/drawing/2014/main" id="{03E96C7C-9720-BC51-742A-62D783E63AFC}"/>
                </a:ext>
              </a:extLst>
            </p:cNvPr>
            <p:cNvSpPr/>
            <p:nvPr/>
          </p:nvSpPr>
          <p:spPr>
            <a:xfrm>
              <a:off x="563740" y="2423057"/>
              <a:ext cx="457200" cy="457200"/>
            </a:xfrm>
            <a:prstGeom prst="ellipse">
              <a:avLst/>
            </a:prstGeom>
            <a:solidFill>
              <a:srgbClr val="CF2A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2</a:t>
              </a:r>
            </a:p>
          </p:txBody>
        </p:sp>
        <p:sp>
          <p:nvSpPr>
            <p:cNvPr id="38" name="TextBox 37">
              <a:extLst>
                <a:ext uri="{FF2B5EF4-FFF2-40B4-BE49-F238E27FC236}">
                  <a16:creationId xmlns:a16="http://schemas.microsoft.com/office/drawing/2014/main" id="{3F74E294-8C32-7A3A-CC6B-35EE2BEDCD4D}"/>
                </a:ext>
              </a:extLst>
            </p:cNvPr>
            <p:cNvSpPr txBox="1"/>
            <p:nvPr/>
          </p:nvSpPr>
          <p:spPr>
            <a:xfrm>
              <a:off x="1020940" y="2543010"/>
              <a:ext cx="2829322" cy="646331"/>
            </a:xfrm>
            <a:prstGeom prst="rect">
              <a:avLst/>
            </a:prstGeom>
            <a:noFill/>
          </p:spPr>
          <p:txBody>
            <a:bodyPr wrap="square">
              <a:spAutoFit/>
            </a:bodyPr>
            <a:lstStyle/>
            <a:p>
              <a:pPr>
                <a:tabLst>
                  <a:tab pos="457200" algn="l"/>
                </a:tabLst>
              </a:pPr>
              <a:r>
                <a:rPr lang="en-US" b="1"/>
                <a:t>Broca Area:</a:t>
              </a:r>
            </a:p>
            <a:p>
              <a:pPr>
                <a:tabLst>
                  <a:tab pos="457200" algn="l"/>
                </a:tabLst>
              </a:pPr>
              <a:r>
                <a:rPr lang="en-US"/>
                <a:t>Muscles of speech</a:t>
              </a:r>
            </a:p>
          </p:txBody>
        </p:sp>
      </p:grpSp>
      <p:grpSp>
        <p:nvGrpSpPr>
          <p:cNvPr id="39" name="Group 38">
            <a:extLst>
              <a:ext uri="{FF2B5EF4-FFF2-40B4-BE49-F238E27FC236}">
                <a16:creationId xmlns:a16="http://schemas.microsoft.com/office/drawing/2014/main" id="{EC9BDABA-A378-0EBE-1AD9-840446C14F4F}"/>
              </a:ext>
            </a:extLst>
          </p:cNvPr>
          <p:cNvGrpSpPr/>
          <p:nvPr/>
        </p:nvGrpSpPr>
        <p:grpSpPr>
          <a:xfrm>
            <a:off x="3690584" y="5835612"/>
            <a:ext cx="2064097" cy="780365"/>
            <a:chOff x="4529815" y="1976949"/>
            <a:chExt cx="2064097" cy="780365"/>
          </a:xfrm>
        </p:grpSpPr>
        <p:sp>
          <p:nvSpPr>
            <p:cNvPr id="40" name="Oval 39">
              <a:extLst>
                <a:ext uri="{FF2B5EF4-FFF2-40B4-BE49-F238E27FC236}">
                  <a16:creationId xmlns:a16="http://schemas.microsoft.com/office/drawing/2014/main" id="{541E4C38-B7D0-20E3-2B4F-59C95D06CFFC}"/>
                </a:ext>
              </a:extLst>
            </p:cNvPr>
            <p:cNvSpPr/>
            <p:nvPr/>
          </p:nvSpPr>
          <p:spPr>
            <a:xfrm>
              <a:off x="4529815" y="1976949"/>
              <a:ext cx="457200" cy="4572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9</a:t>
              </a:r>
            </a:p>
          </p:txBody>
        </p:sp>
        <p:sp>
          <p:nvSpPr>
            <p:cNvPr id="41" name="TextBox 40">
              <a:extLst>
                <a:ext uri="{FF2B5EF4-FFF2-40B4-BE49-F238E27FC236}">
                  <a16:creationId xmlns:a16="http://schemas.microsoft.com/office/drawing/2014/main" id="{875D67CC-E98A-1AC2-260F-A18D7FF6E548}"/>
                </a:ext>
              </a:extLst>
            </p:cNvPr>
            <p:cNvSpPr txBox="1"/>
            <p:nvPr/>
          </p:nvSpPr>
          <p:spPr>
            <a:xfrm>
              <a:off x="4995592" y="2110983"/>
              <a:ext cx="1598320" cy="646331"/>
            </a:xfrm>
            <a:prstGeom prst="rect">
              <a:avLst/>
            </a:prstGeom>
            <a:noFill/>
          </p:spPr>
          <p:txBody>
            <a:bodyPr wrap="square">
              <a:spAutoFit/>
            </a:bodyPr>
            <a:lstStyle/>
            <a:p>
              <a:r>
                <a:rPr lang="en-US" b="1"/>
                <a:t>Auditory Area:</a:t>
              </a:r>
            </a:p>
            <a:p>
              <a:r>
                <a:rPr lang="en-US"/>
                <a:t>Hearing</a:t>
              </a:r>
            </a:p>
          </p:txBody>
        </p:sp>
      </p:grpSp>
      <p:sp>
        <p:nvSpPr>
          <p:cNvPr id="42" name="Content Placeholder 2">
            <a:extLst>
              <a:ext uri="{FF2B5EF4-FFF2-40B4-BE49-F238E27FC236}">
                <a16:creationId xmlns:a16="http://schemas.microsoft.com/office/drawing/2014/main" id="{8BE31304-9C72-E4F8-38CD-83B895AAC38E}"/>
              </a:ext>
            </a:extLst>
          </p:cNvPr>
          <p:cNvSpPr>
            <a:spLocks noGrp="1"/>
          </p:cNvSpPr>
          <p:nvPr>
            <p:ph idx="1"/>
          </p:nvPr>
        </p:nvSpPr>
        <p:spPr>
          <a:xfrm>
            <a:off x="361314" y="1462162"/>
            <a:ext cx="11830687" cy="1310190"/>
          </a:xfrm>
        </p:spPr>
        <p:txBody>
          <a:bodyPr/>
          <a:lstStyle/>
          <a:p>
            <a:pPr>
              <a:buFontTx/>
              <a:buChar char="-"/>
            </a:pPr>
            <a:r>
              <a:rPr lang="en-US" sz="3600"/>
              <a:t>Schizophrenia - Schizoaffective Disorder</a:t>
            </a:r>
          </a:p>
          <a:p>
            <a:pPr>
              <a:buFontTx/>
              <a:buChar char="-"/>
            </a:pPr>
            <a:r>
              <a:rPr lang="en-US" sz="3600"/>
              <a:t>Bipolar Type: This includes episodes of mania or hypomania</a:t>
            </a:r>
          </a:p>
        </p:txBody>
      </p:sp>
      <p:sp>
        <p:nvSpPr>
          <p:cNvPr id="43" name="Title 1">
            <a:extLst>
              <a:ext uri="{FF2B5EF4-FFF2-40B4-BE49-F238E27FC236}">
                <a16:creationId xmlns:a16="http://schemas.microsoft.com/office/drawing/2014/main" id="{3F378316-2EDF-E152-CCF5-76B39A488FDF}"/>
              </a:ext>
            </a:extLst>
          </p:cNvPr>
          <p:cNvSpPr>
            <a:spLocks noGrp="1"/>
          </p:cNvSpPr>
          <p:nvPr>
            <p:ph type="title"/>
          </p:nvPr>
        </p:nvSpPr>
        <p:spPr>
          <a:xfrm>
            <a:off x="343693" y="34636"/>
            <a:ext cx="11504612" cy="1280890"/>
          </a:xfrm>
        </p:spPr>
        <p:txBody>
          <a:bodyPr/>
          <a:lstStyle/>
          <a:p>
            <a:r>
              <a:rPr lang="en-US"/>
              <a:t>8. Psychotic Disorders</a:t>
            </a:r>
          </a:p>
        </p:txBody>
      </p:sp>
      <p:grpSp>
        <p:nvGrpSpPr>
          <p:cNvPr id="44" name="Group 43">
            <a:extLst>
              <a:ext uri="{FF2B5EF4-FFF2-40B4-BE49-F238E27FC236}">
                <a16:creationId xmlns:a16="http://schemas.microsoft.com/office/drawing/2014/main" id="{28C8C480-268F-A123-1391-B4EE66E82C35}"/>
              </a:ext>
            </a:extLst>
          </p:cNvPr>
          <p:cNvGrpSpPr/>
          <p:nvPr/>
        </p:nvGrpSpPr>
        <p:grpSpPr>
          <a:xfrm flipH="1">
            <a:off x="156907" y="197115"/>
            <a:ext cx="3028225" cy="1097280"/>
            <a:chOff x="6776175" y="413885"/>
            <a:chExt cx="3028225" cy="1097280"/>
          </a:xfrm>
          <a:solidFill>
            <a:srgbClr val="009999"/>
          </a:solidFill>
        </p:grpSpPr>
        <p:sp>
          <p:nvSpPr>
            <p:cNvPr id="45" name="Rectangle: Rounded Corners 1">
              <a:extLst>
                <a:ext uri="{FF2B5EF4-FFF2-40B4-BE49-F238E27FC236}">
                  <a16:creationId xmlns:a16="http://schemas.microsoft.com/office/drawing/2014/main" id="{E5488C8F-C7FF-E8C5-6D57-B7C48A2031F1}"/>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Psychotic</a:t>
              </a:r>
            </a:p>
            <a:p>
              <a:r>
                <a:rPr lang="en-US" sz="2400"/>
                <a:t>       Disorder</a:t>
              </a:r>
              <a:endParaRPr lang="en-US"/>
            </a:p>
          </p:txBody>
        </p:sp>
        <p:sp>
          <p:nvSpPr>
            <p:cNvPr id="46" name="Hexagon 45">
              <a:extLst>
                <a:ext uri="{FF2B5EF4-FFF2-40B4-BE49-F238E27FC236}">
                  <a16:creationId xmlns:a16="http://schemas.microsoft.com/office/drawing/2014/main" id="{F91073F1-03FC-8C08-48FE-A340BFB8CF18}"/>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08</a:t>
              </a:r>
            </a:p>
          </p:txBody>
        </p:sp>
      </p:grpSp>
    </p:spTree>
    <p:extLst>
      <p:ext uri="{BB962C8B-B14F-4D97-AF65-F5344CB8AC3E}">
        <p14:creationId xmlns:p14="http://schemas.microsoft.com/office/powerpoint/2010/main" val="39675393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close-up of a person's eyes&#10;&#10;AI-generated content may be incorrect.">
            <a:extLst>
              <a:ext uri="{FF2B5EF4-FFF2-40B4-BE49-F238E27FC236}">
                <a16:creationId xmlns:a16="http://schemas.microsoft.com/office/drawing/2014/main" id="{0162FA1E-769E-3A36-BE4E-8843024800D9}"/>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1261872"/>
            <a:ext cx="12192000" cy="5596902"/>
          </a:xfrm>
        </p:spPr>
      </p:pic>
      <p:sp>
        <p:nvSpPr>
          <p:cNvPr id="4" name="Rectangle 3">
            <a:extLst>
              <a:ext uri="{FF2B5EF4-FFF2-40B4-BE49-F238E27FC236}">
                <a16:creationId xmlns:a16="http://schemas.microsoft.com/office/drawing/2014/main" id="{81C3C5A8-6137-EEB7-80DB-C6060BF15D3B}"/>
              </a:ext>
            </a:extLst>
          </p:cNvPr>
          <p:cNvSpPr/>
          <p:nvPr/>
        </p:nvSpPr>
        <p:spPr>
          <a:xfrm>
            <a:off x="4171859" y="0"/>
            <a:ext cx="3846694" cy="141577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a:ln/>
                <a:solidFill>
                  <a:schemeClr val="accent4"/>
                </a:solidFill>
              </a:rPr>
              <a:t>Paranoia </a:t>
            </a:r>
          </a:p>
          <a:p>
            <a:pPr algn="ctr"/>
            <a:r>
              <a:rPr lang="en-PH" sz="3200" b="1">
                <a:ln w="12700">
                  <a:solidFill>
                    <a:schemeClr val="bg1"/>
                  </a:solidFill>
                </a:ln>
                <a:solidFill>
                  <a:srgbClr val="FF0000"/>
                </a:solidFill>
                <a:latin typeface="Aptos Black" panose="020F0502020204030204" pitchFamily="34" charset="0"/>
                <a:cs typeface="Aharoni" panose="020F0502020204030204" pitchFamily="2" charset="-79"/>
              </a:rPr>
              <a:t>Delusional Disorder</a:t>
            </a:r>
            <a:endParaRPr lang="en-US" sz="8000" b="1">
              <a:ln w="12700">
                <a:solidFill>
                  <a:schemeClr val="bg1"/>
                </a:solidFill>
              </a:ln>
              <a:solidFill>
                <a:srgbClr val="FF0000"/>
              </a:solidFill>
              <a:latin typeface="Aptos Black" panose="020F0502020204030204" pitchFamily="34" charset="0"/>
              <a:cs typeface="Aharoni" panose="020F0502020204030204" pitchFamily="2" charset="-79"/>
            </a:endParaRPr>
          </a:p>
        </p:txBody>
      </p:sp>
      <p:grpSp>
        <p:nvGrpSpPr>
          <p:cNvPr id="2" name="Group 1">
            <a:extLst>
              <a:ext uri="{FF2B5EF4-FFF2-40B4-BE49-F238E27FC236}">
                <a16:creationId xmlns:a16="http://schemas.microsoft.com/office/drawing/2014/main" id="{BB6E3699-1989-BD7E-660F-E3E7440C7A48}"/>
              </a:ext>
            </a:extLst>
          </p:cNvPr>
          <p:cNvGrpSpPr/>
          <p:nvPr/>
        </p:nvGrpSpPr>
        <p:grpSpPr>
          <a:xfrm flipH="1">
            <a:off x="156907" y="197115"/>
            <a:ext cx="3028225" cy="1097280"/>
            <a:chOff x="6776175" y="413885"/>
            <a:chExt cx="3028225" cy="1097280"/>
          </a:xfrm>
          <a:solidFill>
            <a:srgbClr val="009999"/>
          </a:solidFill>
        </p:grpSpPr>
        <p:sp>
          <p:nvSpPr>
            <p:cNvPr id="3" name="Rectangle: Rounded Corners 1">
              <a:extLst>
                <a:ext uri="{FF2B5EF4-FFF2-40B4-BE49-F238E27FC236}">
                  <a16:creationId xmlns:a16="http://schemas.microsoft.com/office/drawing/2014/main" id="{BFA16B1D-E4D3-F1FB-FE24-44BA39B23254}"/>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Psychotic</a:t>
              </a:r>
            </a:p>
            <a:p>
              <a:r>
                <a:rPr lang="en-US" sz="2400"/>
                <a:t>       Disorder</a:t>
              </a:r>
              <a:endParaRPr lang="en-US"/>
            </a:p>
          </p:txBody>
        </p:sp>
        <p:sp>
          <p:nvSpPr>
            <p:cNvPr id="8" name="Hexagon 7">
              <a:extLst>
                <a:ext uri="{FF2B5EF4-FFF2-40B4-BE49-F238E27FC236}">
                  <a16:creationId xmlns:a16="http://schemas.microsoft.com/office/drawing/2014/main" id="{96CFF2EF-B5BD-925C-5BA1-4A388579B583}"/>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08</a:t>
              </a:r>
            </a:p>
          </p:txBody>
        </p:sp>
      </p:grpSp>
    </p:spTree>
    <p:extLst>
      <p:ext uri="{BB962C8B-B14F-4D97-AF65-F5344CB8AC3E}">
        <p14:creationId xmlns:p14="http://schemas.microsoft.com/office/powerpoint/2010/main" val="20773804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3E77D-FECC-133D-5D1A-2605B153FCF5}"/>
              </a:ext>
            </a:extLst>
          </p:cNvPr>
          <p:cNvSpPr>
            <a:spLocks noGrp="1"/>
          </p:cNvSpPr>
          <p:nvPr>
            <p:ph type="title"/>
          </p:nvPr>
        </p:nvSpPr>
        <p:spPr/>
        <p:txBody>
          <a:bodyPr/>
          <a:lstStyle/>
          <a:p>
            <a:r>
              <a:rPr lang="en-US"/>
              <a:t>9. Eating Disorders</a:t>
            </a:r>
          </a:p>
        </p:txBody>
      </p:sp>
      <p:sp>
        <p:nvSpPr>
          <p:cNvPr id="3" name="Content Placeholder 2">
            <a:extLst>
              <a:ext uri="{FF2B5EF4-FFF2-40B4-BE49-F238E27FC236}">
                <a16:creationId xmlns:a16="http://schemas.microsoft.com/office/drawing/2014/main" id="{8BD19205-BA9B-EAA8-9585-D821531C458C}"/>
              </a:ext>
            </a:extLst>
          </p:cNvPr>
          <p:cNvSpPr>
            <a:spLocks noGrp="1"/>
          </p:cNvSpPr>
          <p:nvPr>
            <p:ph idx="1"/>
          </p:nvPr>
        </p:nvSpPr>
        <p:spPr>
          <a:xfrm>
            <a:off x="343694" y="1453128"/>
            <a:ext cx="4719626" cy="1280890"/>
          </a:xfrm>
        </p:spPr>
        <p:txBody>
          <a:bodyPr/>
          <a:lstStyle/>
          <a:p>
            <a:pPr marL="0" indent="0">
              <a:buNone/>
            </a:pPr>
            <a:r>
              <a:rPr lang="en-US"/>
              <a:t>- Anorexia Nervosa  </a:t>
            </a:r>
            <a:br>
              <a:rPr lang="en-US"/>
            </a:br>
            <a:r>
              <a:rPr lang="en-US"/>
              <a:t>- Bulimia Nervosa</a:t>
            </a:r>
          </a:p>
        </p:txBody>
      </p:sp>
      <p:pic>
        <p:nvPicPr>
          <p:cNvPr id="7" name="Picture 6">
            <a:extLst>
              <a:ext uri="{FF2B5EF4-FFF2-40B4-BE49-F238E27FC236}">
                <a16:creationId xmlns:a16="http://schemas.microsoft.com/office/drawing/2014/main" id="{91EB3582-5240-48FF-C5B3-2F01F41546D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673" b="96280" l="3623" r="68841">
                        <a14:foregroundMark x1="21196" y1="9970" x2="23732" y2="17262"/>
                        <a14:foregroundMark x1="68478" y1="80060" x2="66667" y2="50149"/>
                        <a14:foregroundMark x1="68841" y1="57738" x2="67572" y2="52679"/>
                        <a14:foregroundMark x1="22645" y1="48512" x2="28804" y2="48512"/>
                        <a14:foregroundMark x1="32609" y1="96280" x2="26449" y2="89732"/>
                        <a14:foregroundMark x1="3623" y1="92113" x2="10326" y2="92113"/>
                        <a14:foregroundMark x1="55254" y1="95387" x2="51449" y2="91220"/>
                        <a14:foregroundMark x1="46014" y1="95238" x2="48732" y2="90476"/>
                        <a14:foregroundMark x1="45290" y1="42857" x2="48188" y2="44345"/>
                      </a14:backgroundRemoval>
                    </a14:imgEffect>
                  </a14:imgLayer>
                </a14:imgProps>
              </a:ext>
              <a:ext uri="{28A0092B-C50C-407E-A947-70E740481C1C}">
                <a14:useLocalDpi xmlns:a14="http://schemas.microsoft.com/office/drawing/2010/main" val="0"/>
              </a:ext>
            </a:extLst>
          </a:blip>
          <a:srcRect t="4796" r="26243"/>
          <a:stretch>
            <a:fillRect/>
          </a:stretch>
        </p:blipFill>
        <p:spPr>
          <a:xfrm flipH="1">
            <a:off x="6969151" y="94921"/>
            <a:ext cx="4303899" cy="6763080"/>
          </a:xfrm>
          <a:prstGeom prst="rect">
            <a:avLst/>
          </a:prstGeom>
        </p:spPr>
      </p:pic>
      <p:grpSp>
        <p:nvGrpSpPr>
          <p:cNvPr id="6" name="Group 5">
            <a:extLst>
              <a:ext uri="{FF2B5EF4-FFF2-40B4-BE49-F238E27FC236}">
                <a16:creationId xmlns:a16="http://schemas.microsoft.com/office/drawing/2014/main" id="{8E1000C2-1A13-9F8C-3B19-7D228F51FD58}"/>
              </a:ext>
            </a:extLst>
          </p:cNvPr>
          <p:cNvGrpSpPr/>
          <p:nvPr/>
        </p:nvGrpSpPr>
        <p:grpSpPr>
          <a:xfrm flipH="1">
            <a:off x="147450" y="126441"/>
            <a:ext cx="3028225" cy="1097280"/>
            <a:chOff x="6776175" y="413885"/>
            <a:chExt cx="3028225" cy="1097280"/>
          </a:xfrm>
          <a:solidFill>
            <a:srgbClr val="FF9999"/>
          </a:solidFill>
        </p:grpSpPr>
        <p:sp>
          <p:nvSpPr>
            <p:cNvPr id="11" name="Rectangle: Rounded Corners 1">
              <a:extLst>
                <a:ext uri="{FF2B5EF4-FFF2-40B4-BE49-F238E27FC236}">
                  <a16:creationId xmlns:a16="http://schemas.microsoft.com/office/drawing/2014/main" id="{E7759F37-0800-5AB9-75AD-D6A37DEAEC08}"/>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Eating</a:t>
              </a:r>
            </a:p>
            <a:p>
              <a:r>
                <a:rPr lang="en-US" sz="2400"/>
                <a:t>       Disorder</a:t>
              </a:r>
              <a:endParaRPr lang="en-US"/>
            </a:p>
          </p:txBody>
        </p:sp>
        <p:sp>
          <p:nvSpPr>
            <p:cNvPr id="12" name="Hexagon 11">
              <a:extLst>
                <a:ext uri="{FF2B5EF4-FFF2-40B4-BE49-F238E27FC236}">
                  <a16:creationId xmlns:a16="http://schemas.microsoft.com/office/drawing/2014/main" id="{FF504394-136B-2606-0F78-604B9EE63F38}"/>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09</a:t>
              </a:r>
            </a:p>
          </p:txBody>
        </p:sp>
      </p:grpSp>
      <p:pic>
        <p:nvPicPr>
          <p:cNvPr id="13" name="Picture 12">
            <a:extLst>
              <a:ext uri="{FF2B5EF4-FFF2-40B4-BE49-F238E27FC236}">
                <a16:creationId xmlns:a16="http://schemas.microsoft.com/office/drawing/2014/main" id="{FBF93FD2-5381-3F03-AAE7-992B2820E9E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48" b="90152" l="10000" r="90000">
                        <a14:foregroundMark x1="26333" y1="90909" x2="38333" y2="90152"/>
                        <a14:foregroundMark x1="38333" y1="90152" x2="56333" y2="90152"/>
                        <a14:foregroundMark x1="15667" y1="58712" x2="15000" y2="65152"/>
                        <a14:foregroundMark x1="82000" y1="51894" x2="72667" y2="47348"/>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p:blipFill>
        <p:spPr>
          <a:xfrm>
            <a:off x="4985692" y="3920409"/>
            <a:ext cx="3338172" cy="2937591"/>
          </a:xfrm>
          <a:prstGeom prst="rect">
            <a:avLst/>
          </a:prstGeom>
        </p:spPr>
      </p:pic>
      <p:pic>
        <p:nvPicPr>
          <p:cNvPr id="17" name="Picture 16" descr="Citrus fruits and vegetables in a circle">
            <a:extLst>
              <a:ext uri="{FF2B5EF4-FFF2-40B4-BE49-F238E27FC236}">
                <a16:creationId xmlns:a16="http://schemas.microsoft.com/office/drawing/2014/main" id="{314D071C-1323-05B3-DC05-0A69C5D01E6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92" b="95712" l="9978" r="89995">
                        <a14:foregroundMark x1="27967" y1="23341" x2="34142" y2="28317"/>
                        <a14:foregroundMark x1="34142" y1="28317" x2="31688" y2="19539"/>
                        <a14:foregroundMark x1="31688" y1="19539" x2="30744" y2="19296"/>
                        <a14:foregroundMark x1="25917" y1="17071" x2="29720" y2="29167"/>
                        <a14:foregroundMark x1="35086" y1="21400" x2="37406" y2="28762"/>
                        <a14:foregroundMark x1="37406" y1="28762" x2="37406" y2="28762"/>
                        <a14:foregroundMark x1="46197" y1="15817" x2="58522" y2="17233"/>
                        <a14:foregroundMark x1="42961" y1="31796" x2="42665" y2="39401"/>
                        <a14:foregroundMark x1="42665" y1="39401" x2="39078" y2="40008"/>
                        <a14:foregroundMark x1="59547" y1="33333" x2="61947" y2="35275"/>
                        <a14:foregroundMark x1="65642" y1="21521" x2="72033" y2="22371"/>
                        <a14:foregroundMark x1="67880" y1="41262" x2="72222" y2="50000"/>
                        <a14:foregroundMark x1="72222" y1="50000" x2="72222" y2="50000"/>
                        <a14:foregroundMark x1="58711" y1="60275" x2="59439" y2="58333"/>
                        <a14:foregroundMark x1="55286" y1="57646" x2="53991" y2="55825"/>
                        <a14:foregroundMark x1="49622" y1="59426" x2="49353" y2="65413"/>
                        <a14:foregroundMark x1="46197" y1="59871" x2="45928" y2="65129"/>
                        <a14:foregroundMark x1="44067" y1="58212" x2="42044" y2="63350"/>
                        <a14:foregroundMark x1="45173" y1="77346" x2="45739" y2="79167"/>
                        <a14:foregroundMark x1="33603" y1="87500" x2="37864" y2="73058"/>
                        <a14:foregroundMark x1="41289" y1="78074" x2="33792" y2="83333"/>
                        <a14:foregroundMark x1="33792" y1="83333" x2="33792" y2="83333"/>
                        <a14:foregroundMark x1="58064" y1="46926" x2="61677" y2="46926"/>
                        <a14:foregroundMark x1="69525" y1="66950" x2="71656" y2="67921"/>
                        <a14:foregroundMark x1="67584" y1="74434" x2="68797" y2="79167"/>
                        <a14:foregroundMark x1="62217" y1="78600" x2="63619" y2="83900"/>
                        <a14:foregroundMark x1="57686" y1="74150" x2="58064" y2="77508"/>
                        <a14:foregroundMark x1="39455" y1="88471" x2="42503" y2="89846"/>
                        <a14:foregroundMark x1="47222" y1="95712" x2="47303" y2="90817"/>
                        <a14:foregroundMark x1="47789" y1="94579" x2="47789" y2="94579"/>
                        <a14:foregroundMark x1="33252" y1="91545" x2="34250" y2="83900"/>
                        <a14:foregroundMark x1="34250" y1="83900" x2="34250" y2="83900"/>
                        <a14:foregroundMark x1="50270" y1="33455" x2="49811" y2="38875"/>
                        <a14:foregroundMark x1="49164" y1="24879" x2="46575" y2="22371"/>
                        <a14:foregroundMark x1="23139" y1="53317" x2="31769" y2="57646"/>
                        <a14:foregroundMark x1="39725" y1="47087" x2="41397" y2="48746"/>
                        <a14:foregroundMark x1="35194" y1="49029" x2="36758" y2="47775"/>
                        <a14:foregroundMark x1="56580" y1="65129" x2="60248" y2="70995"/>
                        <a14:foregroundMark x1="60248" y1="70995" x2="62217" y2="71804"/>
                        <a14:foregroundMark x1="49164" y1="41383" x2="49164" y2="41383"/>
                        <a14:foregroundMark x1="49542" y1="41262" x2="50081" y2="39442"/>
                        <a14:backgroundMark x1="37864" y1="13592" x2="40750" y2="20146"/>
                      </a14:backgroundRemoval>
                    </a14:imgEffect>
                  </a14:imgLayer>
                </a14:imgProps>
              </a:ext>
              <a:ext uri="{28A0092B-C50C-407E-A947-70E740481C1C}">
                <a14:useLocalDpi xmlns:a14="http://schemas.microsoft.com/office/drawing/2010/main" val="0"/>
              </a:ext>
            </a:extLst>
          </a:blip>
          <a:srcRect l="18320" r="21153"/>
          <a:stretch>
            <a:fillRect/>
          </a:stretch>
        </p:blipFill>
        <p:spPr>
          <a:xfrm>
            <a:off x="9662615" y="4133659"/>
            <a:ext cx="2361064" cy="2600547"/>
          </a:xfrm>
          <a:prstGeom prst="rect">
            <a:avLst/>
          </a:prstGeom>
        </p:spPr>
      </p:pic>
      <p:pic>
        <p:nvPicPr>
          <p:cNvPr id="5" name="Content Placeholder 4">
            <a:extLst>
              <a:ext uri="{FF2B5EF4-FFF2-40B4-BE49-F238E27FC236}">
                <a16:creationId xmlns:a16="http://schemas.microsoft.com/office/drawing/2014/main" id="{FB84D08D-4BCB-92EE-DC02-9D44324B966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61314" y="3429000"/>
            <a:ext cx="3600000" cy="3046499"/>
          </a:xfrm>
          <a:prstGeom prst="rect">
            <a:avLst/>
          </a:prstGeom>
        </p:spPr>
      </p:pic>
      <p:grpSp>
        <p:nvGrpSpPr>
          <p:cNvPr id="8" name="Group 7">
            <a:extLst>
              <a:ext uri="{FF2B5EF4-FFF2-40B4-BE49-F238E27FC236}">
                <a16:creationId xmlns:a16="http://schemas.microsoft.com/office/drawing/2014/main" id="{99995211-7D2E-8B12-E0A3-0C615D3CC468}"/>
              </a:ext>
            </a:extLst>
          </p:cNvPr>
          <p:cNvGrpSpPr/>
          <p:nvPr/>
        </p:nvGrpSpPr>
        <p:grpSpPr>
          <a:xfrm>
            <a:off x="3136712" y="3031085"/>
            <a:ext cx="4431852" cy="1102574"/>
            <a:chOff x="563740" y="5637069"/>
            <a:chExt cx="4431852" cy="1102574"/>
          </a:xfrm>
        </p:grpSpPr>
        <p:sp>
          <p:nvSpPr>
            <p:cNvPr id="14" name="Oval 13">
              <a:extLst>
                <a:ext uri="{FF2B5EF4-FFF2-40B4-BE49-F238E27FC236}">
                  <a16:creationId xmlns:a16="http://schemas.microsoft.com/office/drawing/2014/main" id="{F2FD6EC1-AF3E-BBDB-A0FC-E29C573D5166}"/>
                </a:ext>
              </a:extLst>
            </p:cNvPr>
            <p:cNvSpPr/>
            <p:nvPr/>
          </p:nvSpPr>
          <p:spPr>
            <a:xfrm>
              <a:off x="563740" y="5637069"/>
              <a:ext cx="457200" cy="4572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6</a:t>
              </a:r>
            </a:p>
          </p:txBody>
        </p:sp>
        <p:sp>
          <p:nvSpPr>
            <p:cNvPr id="15" name="TextBox 14">
              <a:extLst>
                <a:ext uri="{FF2B5EF4-FFF2-40B4-BE49-F238E27FC236}">
                  <a16:creationId xmlns:a16="http://schemas.microsoft.com/office/drawing/2014/main" id="{0BCAC77D-6128-25EE-46D4-C8FDC955BFB1}"/>
                </a:ext>
              </a:extLst>
            </p:cNvPr>
            <p:cNvSpPr txBox="1"/>
            <p:nvPr/>
          </p:nvSpPr>
          <p:spPr>
            <a:xfrm>
              <a:off x="1070120" y="5816313"/>
              <a:ext cx="3925472" cy="923330"/>
            </a:xfrm>
            <a:prstGeom prst="rect">
              <a:avLst/>
            </a:prstGeom>
            <a:noFill/>
          </p:spPr>
          <p:txBody>
            <a:bodyPr wrap="square">
              <a:spAutoFit/>
            </a:bodyPr>
            <a:lstStyle/>
            <a:p>
              <a:pPr>
                <a:tabLst>
                  <a:tab pos="457200" algn="l"/>
                </a:tabLst>
              </a:pPr>
              <a:r>
                <a:rPr lang="en-US" b="1"/>
                <a:t>Somatosensory Association Area:</a:t>
              </a:r>
            </a:p>
            <a:p>
              <a:pPr>
                <a:tabLst>
                  <a:tab pos="457200" algn="l"/>
                </a:tabLst>
              </a:pPr>
              <a:r>
                <a:rPr lang="en-US"/>
                <a:t>Evaluation of weight, texture, </a:t>
              </a:r>
            </a:p>
            <a:p>
              <a:pPr>
                <a:tabLst>
                  <a:tab pos="457200" algn="l"/>
                </a:tabLst>
              </a:pPr>
              <a:r>
                <a:rPr lang="en-US"/>
                <a:t>temperature, etc. for object recognition </a:t>
              </a:r>
            </a:p>
          </p:txBody>
        </p:sp>
      </p:grpSp>
    </p:spTree>
    <p:extLst>
      <p:ext uri="{BB962C8B-B14F-4D97-AF65-F5344CB8AC3E}">
        <p14:creationId xmlns:p14="http://schemas.microsoft.com/office/powerpoint/2010/main" val="14279563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82A89-5120-7AA8-14B5-9787C318246D}"/>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2C8C34B1-D79C-CC2B-F16E-8335D334A223}"/>
              </a:ext>
            </a:extLst>
          </p:cNvPr>
          <p:cNvGrpSpPr/>
          <p:nvPr/>
        </p:nvGrpSpPr>
        <p:grpSpPr>
          <a:xfrm>
            <a:off x="222824" y="84733"/>
            <a:ext cx="3524320" cy="2167070"/>
            <a:chOff x="563740" y="239335"/>
            <a:chExt cx="3524320" cy="2167070"/>
          </a:xfrm>
        </p:grpSpPr>
        <p:sp>
          <p:nvSpPr>
            <p:cNvPr id="13" name="Oval 12">
              <a:extLst>
                <a:ext uri="{FF2B5EF4-FFF2-40B4-BE49-F238E27FC236}">
                  <a16:creationId xmlns:a16="http://schemas.microsoft.com/office/drawing/2014/main" id="{B4DEED4A-9844-533B-9D10-599B86E14877}"/>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14" name="TextBox 13">
              <a:extLst>
                <a:ext uri="{FF2B5EF4-FFF2-40B4-BE49-F238E27FC236}">
                  <a16:creationId xmlns:a16="http://schemas.microsoft.com/office/drawing/2014/main" id="{F4BE7172-90C9-A731-FC8F-0DA266404E9D}"/>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grpSp>
        <p:nvGrpSpPr>
          <p:cNvPr id="15" name="Group 14">
            <a:extLst>
              <a:ext uri="{FF2B5EF4-FFF2-40B4-BE49-F238E27FC236}">
                <a16:creationId xmlns:a16="http://schemas.microsoft.com/office/drawing/2014/main" id="{4E85A445-8D59-D166-9AB0-119523F88DB1}"/>
              </a:ext>
            </a:extLst>
          </p:cNvPr>
          <p:cNvGrpSpPr/>
          <p:nvPr/>
        </p:nvGrpSpPr>
        <p:grpSpPr>
          <a:xfrm>
            <a:off x="222824" y="2389184"/>
            <a:ext cx="2509976" cy="766284"/>
            <a:chOff x="563740" y="2423057"/>
            <a:chExt cx="2509976" cy="766284"/>
          </a:xfrm>
        </p:grpSpPr>
        <p:sp>
          <p:nvSpPr>
            <p:cNvPr id="16" name="Oval 15">
              <a:extLst>
                <a:ext uri="{FF2B5EF4-FFF2-40B4-BE49-F238E27FC236}">
                  <a16:creationId xmlns:a16="http://schemas.microsoft.com/office/drawing/2014/main" id="{FA2B8618-BCC4-754B-56CC-9CF589994B1A}"/>
                </a:ext>
              </a:extLst>
            </p:cNvPr>
            <p:cNvSpPr/>
            <p:nvPr/>
          </p:nvSpPr>
          <p:spPr>
            <a:xfrm>
              <a:off x="563740" y="2423057"/>
              <a:ext cx="457200" cy="457200"/>
            </a:xfrm>
            <a:prstGeom prst="ellipse">
              <a:avLst/>
            </a:prstGeom>
            <a:solidFill>
              <a:srgbClr val="CF2A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2</a:t>
              </a:r>
            </a:p>
          </p:txBody>
        </p:sp>
        <p:sp>
          <p:nvSpPr>
            <p:cNvPr id="17" name="TextBox 16">
              <a:extLst>
                <a:ext uri="{FF2B5EF4-FFF2-40B4-BE49-F238E27FC236}">
                  <a16:creationId xmlns:a16="http://schemas.microsoft.com/office/drawing/2014/main" id="{1D13B169-0DB0-2578-35F2-10C4BCFF6192}"/>
                </a:ext>
              </a:extLst>
            </p:cNvPr>
            <p:cNvSpPr txBox="1"/>
            <p:nvPr/>
          </p:nvSpPr>
          <p:spPr>
            <a:xfrm>
              <a:off x="1020940" y="2543010"/>
              <a:ext cx="2052776" cy="646331"/>
            </a:xfrm>
            <a:prstGeom prst="rect">
              <a:avLst/>
            </a:prstGeom>
            <a:noFill/>
          </p:spPr>
          <p:txBody>
            <a:bodyPr wrap="square">
              <a:spAutoFit/>
            </a:bodyPr>
            <a:lstStyle/>
            <a:p>
              <a:pPr>
                <a:tabLst>
                  <a:tab pos="457200" algn="l"/>
                </a:tabLst>
              </a:pPr>
              <a:r>
                <a:rPr lang="en-US" b="1"/>
                <a:t>Broca Area:</a:t>
              </a:r>
            </a:p>
            <a:p>
              <a:pPr>
                <a:tabLst>
                  <a:tab pos="457200" algn="l"/>
                </a:tabLst>
              </a:pPr>
              <a:r>
                <a:rPr lang="en-US"/>
                <a:t>Muscles of speech</a:t>
              </a:r>
            </a:p>
          </p:txBody>
        </p:sp>
      </p:grpSp>
      <p:grpSp>
        <p:nvGrpSpPr>
          <p:cNvPr id="18" name="Group 17">
            <a:extLst>
              <a:ext uri="{FF2B5EF4-FFF2-40B4-BE49-F238E27FC236}">
                <a16:creationId xmlns:a16="http://schemas.microsoft.com/office/drawing/2014/main" id="{3B69F46C-A17C-3848-9A4C-200E367A3DBD}"/>
              </a:ext>
            </a:extLst>
          </p:cNvPr>
          <p:cNvGrpSpPr/>
          <p:nvPr/>
        </p:nvGrpSpPr>
        <p:grpSpPr>
          <a:xfrm>
            <a:off x="222824" y="3318434"/>
            <a:ext cx="2715304" cy="1060697"/>
            <a:chOff x="563740" y="3235972"/>
            <a:chExt cx="2715304" cy="1060697"/>
          </a:xfrm>
        </p:grpSpPr>
        <p:sp>
          <p:nvSpPr>
            <p:cNvPr id="19" name="Oval 18">
              <a:extLst>
                <a:ext uri="{FF2B5EF4-FFF2-40B4-BE49-F238E27FC236}">
                  <a16:creationId xmlns:a16="http://schemas.microsoft.com/office/drawing/2014/main" id="{B8E23C49-CC72-6C96-AF46-6DFB211DA498}"/>
                </a:ext>
              </a:extLst>
            </p:cNvPr>
            <p:cNvSpPr/>
            <p:nvPr/>
          </p:nvSpPr>
          <p:spPr>
            <a:xfrm>
              <a:off x="563740" y="3235972"/>
              <a:ext cx="457200" cy="457200"/>
            </a:xfrm>
            <a:prstGeom prst="ellipse">
              <a:avLst/>
            </a:prstGeom>
            <a:solidFill>
              <a:srgbClr val="BC71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3</a:t>
              </a:r>
            </a:p>
          </p:txBody>
        </p:sp>
        <p:sp>
          <p:nvSpPr>
            <p:cNvPr id="20" name="TextBox 19">
              <a:extLst>
                <a:ext uri="{FF2B5EF4-FFF2-40B4-BE49-F238E27FC236}">
                  <a16:creationId xmlns:a16="http://schemas.microsoft.com/office/drawing/2014/main" id="{469C7544-1F58-A235-8C01-BA20764C4810}"/>
                </a:ext>
              </a:extLst>
            </p:cNvPr>
            <p:cNvSpPr txBox="1"/>
            <p:nvPr/>
          </p:nvSpPr>
          <p:spPr>
            <a:xfrm>
              <a:off x="1020940" y="3373339"/>
              <a:ext cx="2258104" cy="923330"/>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Eye movement </a:t>
              </a:r>
            </a:p>
            <a:p>
              <a:pPr>
                <a:tabLst>
                  <a:tab pos="457200" algn="l"/>
                </a:tabLst>
              </a:pPr>
              <a:r>
                <a:rPr lang="en-US"/>
                <a:t>and orientation</a:t>
              </a:r>
            </a:p>
          </p:txBody>
        </p:sp>
      </p:grpSp>
      <p:grpSp>
        <p:nvGrpSpPr>
          <p:cNvPr id="21" name="Group 20">
            <a:extLst>
              <a:ext uri="{FF2B5EF4-FFF2-40B4-BE49-F238E27FC236}">
                <a16:creationId xmlns:a16="http://schemas.microsoft.com/office/drawing/2014/main" id="{265C3133-E89D-8544-3C47-8E860B5CFE41}"/>
              </a:ext>
            </a:extLst>
          </p:cNvPr>
          <p:cNvGrpSpPr/>
          <p:nvPr/>
        </p:nvGrpSpPr>
        <p:grpSpPr>
          <a:xfrm>
            <a:off x="222824" y="4504488"/>
            <a:ext cx="3596405" cy="776150"/>
            <a:chOff x="563740" y="4048887"/>
            <a:chExt cx="3596405" cy="776150"/>
          </a:xfrm>
        </p:grpSpPr>
        <p:sp>
          <p:nvSpPr>
            <p:cNvPr id="22" name="Oval 21">
              <a:extLst>
                <a:ext uri="{FF2B5EF4-FFF2-40B4-BE49-F238E27FC236}">
                  <a16:creationId xmlns:a16="http://schemas.microsoft.com/office/drawing/2014/main" id="{F7A34D35-F41B-E05D-6050-0DDB3CDA0C2D}"/>
                </a:ext>
              </a:extLst>
            </p:cNvPr>
            <p:cNvSpPr/>
            <p:nvPr/>
          </p:nvSpPr>
          <p:spPr>
            <a:xfrm>
              <a:off x="563740" y="4048887"/>
              <a:ext cx="457200" cy="4572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4</a:t>
              </a:r>
            </a:p>
          </p:txBody>
        </p:sp>
        <p:sp>
          <p:nvSpPr>
            <p:cNvPr id="23" name="TextBox 22">
              <a:extLst>
                <a:ext uri="{FF2B5EF4-FFF2-40B4-BE49-F238E27FC236}">
                  <a16:creationId xmlns:a16="http://schemas.microsoft.com/office/drawing/2014/main" id="{E3268835-9F15-695F-7B6D-F8F0656910E6}"/>
                </a:ext>
              </a:extLst>
            </p:cNvPr>
            <p:cNvSpPr txBox="1"/>
            <p:nvPr/>
          </p:nvSpPr>
          <p:spPr>
            <a:xfrm>
              <a:off x="1020940" y="4178706"/>
              <a:ext cx="3139205" cy="646331"/>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Initiation of voluntary muscles</a:t>
              </a:r>
            </a:p>
          </p:txBody>
        </p:sp>
      </p:grpSp>
      <p:grpSp>
        <p:nvGrpSpPr>
          <p:cNvPr id="24" name="Group 23">
            <a:extLst>
              <a:ext uri="{FF2B5EF4-FFF2-40B4-BE49-F238E27FC236}">
                <a16:creationId xmlns:a16="http://schemas.microsoft.com/office/drawing/2014/main" id="{6569DAEA-9260-E0E3-7659-BB56E32F3829}"/>
              </a:ext>
            </a:extLst>
          </p:cNvPr>
          <p:cNvGrpSpPr/>
          <p:nvPr/>
        </p:nvGrpSpPr>
        <p:grpSpPr>
          <a:xfrm>
            <a:off x="222824" y="5442835"/>
            <a:ext cx="2340408" cy="1057364"/>
            <a:chOff x="569761" y="4829252"/>
            <a:chExt cx="2340408" cy="1057364"/>
          </a:xfrm>
        </p:grpSpPr>
        <p:sp>
          <p:nvSpPr>
            <p:cNvPr id="25" name="Oval 24">
              <a:extLst>
                <a:ext uri="{FF2B5EF4-FFF2-40B4-BE49-F238E27FC236}">
                  <a16:creationId xmlns:a16="http://schemas.microsoft.com/office/drawing/2014/main" id="{2FD63EE3-BEB0-1527-D625-2899831150F3}"/>
                </a:ext>
              </a:extLst>
            </p:cNvPr>
            <p:cNvSpPr/>
            <p:nvPr/>
          </p:nvSpPr>
          <p:spPr>
            <a:xfrm>
              <a:off x="569761" y="4829252"/>
              <a:ext cx="457200" cy="457200"/>
            </a:xfrm>
            <a:prstGeom prst="ellipse">
              <a:avLst/>
            </a:prstGeom>
            <a:solidFill>
              <a:srgbClr val="41D8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5</a:t>
              </a:r>
            </a:p>
          </p:txBody>
        </p:sp>
        <p:sp>
          <p:nvSpPr>
            <p:cNvPr id="26" name="TextBox 25">
              <a:extLst>
                <a:ext uri="{FF2B5EF4-FFF2-40B4-BE49-F238E27FC236}">
                  <a16:creationId xmlns:a16="http://schemas.microsoft.com/office/drawing/2014/main" id="{44BED670-34AC-506C-86EB-FC5A8B28347F}"/>
                </a:ext>
              </a:extLst>
            </p:cNvPr>
            <p:cNvSpPr txBox="1"/>
            <p:nvPr/>
          </p:nvSpPr>
          <p:spPr>
            <a:xfrm>
              <a:off x="1070120" y="4963286"/>
              <a:ext cx="1840049" cy="923330"/>
            </a:xfrm>
            <a:prstGeom prst="rect">
              <a:avLst/>
            </a:prstGeom>
            <a:noFill/>
          </p:spPr>
          <p:txBody>
            <a:bodyPr wrap="square">
              <a:spAutoFit/>
            </a:bodyPr>
            <a:lstStyle/>
            <a:p>
              <a:pPr>
                <a:tabLst>
                  <a:tab pos="457200" algn="l"/>
                </a:tabLst>
              </a:pPr>
              <a:r>
                <a:rPr lang="en-US" b="1"/>
                <a:t>Sensory Area:</a:t>
              </a:r>
            </a:p>
            <a:p>
              <a:pPr>
                <a:tabLst>
                  <a:tab pos="457200" algn="l"/>
                </a:tabLst>
              </a:pPr>
              <a:r>
                <a:rPr lang="en-US"/>
                <a:t>Sensation from </a:t>
              </a:r>
            </a:p>
            <a:p>
              <a:pPr>
                <a:tabLst>
                  <a:tab pos="457200" algn="l"/>
                </a:tabLst>
              </a:pPr>
              <a:r>
                <a:rPr lang="en-US"/>
                <a:t>muscles and skin</a:t>
              </a:r>
            </a:p>
          </p:txBody>
        </p:sp>
      </p:grpSp>
      <p:grpSp>
        <p:nvGrpSpPr>
          <p:cNvPr id="27" name="Group 26">
            <a:extLst>
              <a:ext uri="{FF2B5EF4-FFF2-40B4-BE49-F238E27FC236}">
                <a16:creationId xmlns:a16="http://schemas.microsoft.com/office/drawing/2014/main" id="{48ED6709-668F-3D16-E063-3F8DD26ED55D}"/>
              </a:ext>
            </a:extLst>
          </p:cNvPr>
          <p:cNvGrpSpPr/>
          <p:nvPr/>
        </p:nvGrpSpPr>
        <p:grpSpPr>
          <a:xfrm>
            <a:off x="4512570" y="193574"/>
            <a:ext cx="3916710" cy="1379573"/>
            <a:chOff x="563740" y="5637069"/>
            <a:chExt cx="3916710" cy="1379573"/>
          </a:xfrm>
        </p:grpSpPr>
        <p:sp>
          <p:nvSpPr>
            <p:cNvPr id="28" name="Oval 27">
              <a:extLst>
                <a:ext uri="{FF2B5EF4-FFF2-40B4-BE49-F238E27FC236}">
                  <a16:creationId xmlns:a16="http://schemas.microsoft.com/office/drawing/2014/main" id="{20F7D787-1E35-85B2-19F9-B84AD3750DBD}"/>
                </a:ext>
              </a:extLst>
            </p:cNvPr>
            <p:cNvSpPr/>
            <p:nvPr/>
          </p:nvSpPr>
          <p:spPr>
            <a:xfrm>
              <a:off x="563740" y="5637069"/>
              <a:ext cx="457200" cy="4572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6</a:t>
              </a:r>
            </a:p>
          </p:txBody>
        </p:sp>
        <p:sp>
          <p:nvSpPr>
            <p:cNvPr id="29" name="TextBox 28">
              <a:extLst>
                <a:ext uri="{FF2B5EF4-FFF2-40B4-BE49-F238E27FC236}">
                  <a16:creationId xmlns:a16="http://schemas.microsoft.com/office/drawing/2014/main" id="{8BAF4FC3-E093-B976-010D-7B31DAF03590}"/>
                </a:ext>
              </a:extLst>
            </p:cNvPr>
            <p:cNvSpPr txBox="1"/>
            <p:nvPr/>
          </p:nvSpPr>
          <p:spPr>
            <a:xfrm>
              <a:off x="1070120" y="5816313"/>
              <a:ext cx="3410330" cy="1200329"/>
            </a:xfrm>
            <a:prstGeom prst="rect">
              <a:avLst/>
            </a:prstGeom>
            <a:noFill/>
          </p:spPr>
          <p:txBody>
            <a:bodyPr wrap="square">
              <a:spAutoFit/>
            </a:bodyPr>
            <a:lstStyle/>
            <a:p>
              <a:pPr>
                <a:tabLst>
                  <a:tab pos="457200" algn="l"/>
                </a:tabLst>
              </a:pPr>
              <a:r>
                <a:rPr lang="en-US" b="1"/>
                <a:t>Somatosensory Association Area:</a:t>
              </a:r>
            </a:p>
            <a:p>
              <a:pPr>
                <a:tabLst>
                  <a:tab pos="457200" algn="l"/>
                </a:tabLst>
              </a:pPr>
              <a:r>
                <a:rPr lang="en-US"/>
                <a:t>Evaluation of weight, texture, </a:t>
              </a:r>
            </a:p>
            <a:p>
              <a:pPr>
                <a:tabLst>
                  <a:tab pos="457200" algn="l"/>
                </a:tabLst>
              </a:pPr>
              <a:r>
                <a:rPr lang="en-US"/>
                <a:t>temperature, etc. </a:t>
              </a:r>
            </a:p>
            <a:p>
              <a:pPr>
                <a:tabLst>
                  <a:tab pos="457200" algn="l"/>
                </a:tabLst>
              </a:pPr>
              <a:r>
                <a:rPr lang="en-US"/>
                <a:t>for object recognition </a:t>
              </a:r>
            </a:p>
          </p:txBody>
        </p:sp>
      </p:grpSp>
      <p:grpSp>
        <p:nvGrpSpPr>
          <p:cNvPr id="30" name="Group 29">
            <a:extLst>
              <a:ext uri="{FF2B5EF4-FFF2-40B4-BE49-F238E27FC236}">
                <a16:creationId xmlns:a16="http://schemas.microsoft.com/office/drawing/2014/main" id="{EB0A35F5-2B8A-4E6D-E8D1-FAE7FD1C23A0}"/>
              </a:ext>
            </a:extLst>
          </p:cNvPr>
          <p:cNvGrpSpPr/>
          <p:nvPr/>
        </p:nvGrpSpPr>
        <p:grpSpPr>
          <a:xfrm>
            <a:off x="4515662" y="5442835"/>
            <a:ext cx="2390518" cy="1336439"/>
            <a:chOff x="4518212" y="2848997"/>
            <a:chExt cx="2390518" cy="1336439"/>
          </a:xfrm>
        </p:grpSpPr>
        <p:grpSp>
          <p:nvGrpSpPr>
            <p:cNvPr id="31" name="Group 30">
              <a:extLst>
                <a:ext uri="{FF2B5EF4-FFF2-40B4-BE49-F238E27FC236}">
                  <a16:creationId xmlns:a16="http://schemas.microsoft.com/office/drawing/2014/main" id="{B4B05FAF-4A00-9EAF-CBEB-38FB97B207B5}"/>
                </a:ext>
              </a:extLst>
            </p:cNvPr>
            <p:cNvGrpSpPr/>
            <p:nvPr/>
          </p:nvGrpSpPr>
          <p:grpSpPr>
            <a:xfrm>
              <a:off x="4518212" y="2848997"/>
              <a:ext cx="477380" cy="461665"/>
              <a:chOff x="4518212" y="2848997"/>
              <a:chExt cx="477380" cy="461665"/>
            </a:xfrm>
          </p:grpSpPr>
          <p:sp>
            <p:nvSpPr>
              <p:cNvPr id="33" name="Oval 32">
                <a:extLst>
                  <a:ext uri="{FF2B5EF4-FFF2-40B4-BE49-F238E27FC236}">
                    <a16:creationId xmlns:a16="http://schemas.microsoft.com/office/drawing/2014/main" id="{399F8DF8-9BEB-3F39-36DB-195802AB44EC}"/>
                  </a:ext>
                </a:extLst>
              </p:cNvPr>
              <p:cNvSpPr/>
              <p:nvPr/>
            </p:nvSpPr>
            <p:spPr>
              <a:xfrm>
                <a:off x="4528302" y="2851230"/>
                <a:ext cx="457200" cy="457200"/>
              </a:xfrm>
              <a:prstGeom prst="ellipse">
                <a:avLst/>
              </a:prstGeom>
              <a:solidFill>
                <a:srgbClr val="00CD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34" name="TextBox 33">
                <a:extLst>
                  <a:ext uri="{FF2B5EF4-FFF2-40B4-BE49-F238E27FC236}">
                    <a16:creationId xmlns:a16="http://schemas.microsoft.com/office/drawing/2014/main" id="{FEA6D97D-0D27-4D8F-5596-6201E4C4269C}"/>
                  </a:ext>
                </a:extLst>
              </p:cNvPr>
              <p:cNvSpPr txBox="1"/>
              <p:nvPr/>
            </p:nvSpPr>
            <p:spPr>
              <a:xfrm>
                <a:off x="4518212" y="284899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10</a:t>
                </a:r>
              </a:p>
            </p:txBody>
          </p:sp>
        </p:grpSp>
        <p:sp>
          <p:nvSpPr>
            <p:cNvPr id="32" name="TextBox 31">
              <a:extLst>
                <a:ext uri="{FF2B5EF4-FFF2-40B4-BE49-F238E27FC236}">
                  <a16:creationId xmlns:a16="http://schemas.microsoft.com/office/drawing/2014/main" id="{7BA9233E-B490-F388-21EA-C570735DBD6B}"/>
                </a:ext>
              </a:extLst>
            </p:cNvPr>
            <p:cNvSpPr txBox="1"/>
            <p:nvPr/>
          </p:nvSpPr>
          <p:spPr>
            <a:xfrm>
              <a:off x="4985502" y="2985107"/>
              <a:ext cx="1923228" cy="1200329"/>
            </a:xfrm>
            <a:prstGeom prst="rect">
              <a:avLst/>
            </a:prstGeom>
            <a:noFill/>
          </p:spPr>
          <p:txBody>
            <a:bodyPr wrap="square">
              <a:spAutoFit/>
            </a:bodyPr>
            <a:lstStyle/>
            <a:p>
              <a:r>
                <a:rPr lang="en-US" b="1"/>
                <a:t>Visual Area:</a:t>
              </a:r>
            </a:p>
            <a:p>
              <a:r>
                <a:rPr lang="en-US"/>
                <a:t>Sight</a:t>
              </a:r>
            </a:p>
            <a:p>
              <a:r>
                <a:rPr lang="en-US"/>
                <a:t>Image recognition</a:t>
              </a:r>
            </a:p>
            <a:p>
              <a:r>
                <a:rPr lang="en-US"/>
                <a:t>Image perception</a:t>
              </a:r>
            </a:p>
          </p:txBody>
        </p:sp>
      </p:grpSp>
      <p:grpSp>
        <p:nvGrpSpPr>
          <p:cNvPr id="38" name="Group 37">
            <a:extLst>
              <a:ext uri="{FF2B5EF4-FFF2-40B4-BE49-F238E27FC236}">
                <a16:creationId xmlns:a16="http://schemas.microsoft.com/office/drawing/2014/main" id="{9E622819-1162-04A5-B11B-409E6D147B01}"/>
              </a:ext>
            </a:extLst>
          </p:cNvPr>
          <p:cNvGrpSpPr/>
          <p:nvPr/>
        </p:nvGrpSpPr>
        <p:grpSpPr>
          <a:xfrm>
            <a:off x="4515662" y="3060231"/>
            <a:ext cx="2499360" cy="1284199"/>
            <a:chOff x="4529815" y="1108142"/>
            <a:chExt cx="2499360" cy="1284199"/>
          </a:xfrm>
        </p:grpSpPr>
        <p:sp>
          <p:nvSpPr>
            <p:cNvPr id="39" name="Oval 38">
              <a:extLst>
                <a:ext uri="{FF2B5EF4-FFF2-40B4-BE49-F238E27FC236}">
                  <a16:creationId xmlns:a16="http://schemas.microsoft.com/office/drawing/2014/main" id="{818D55B2-E0E4-DD70-2856-D034B6DF4CE3}"/>
                </a:ext>
              </a:extLst>
            </p:cNvPr>
            <p:cNvSpPr/>
            <p:nvPr/>
          </p:nvSpPr>
          <p:spPr>
            <a:xfrm>
              <a:off x="4529815" y="1108142"/>
              <a:ext cx="457200" cy="4572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8</a:t>
              </a:r>
            </a:p>
          </p:txBody>
        </p:sp>
        <p:sp>
          <p:nvSpPr>
            <p:cNvPr id="40" name="TextBox 39">
              <a:extLst>
                <a:ext uri="{FF2B5EF4-FFF2-40B4-BE49-F238E27FC236}">
                  <a16:creationId xmlns:a16="http://schemas.microsoft.com/office/drawing/2014/main" id="{FB95D67C-7363-2937-46A8-AC2AA915E480}"/>
                </a:ext>
              </a:extLst>
            </p:cNvPr>
            <p:cNvSpPr txBox="1"/>
            <p:nvPr/>
          </p:nvSpPr>
          <p:spPr>
            <a:xfrm>
              <a:off x="4987015" y="1192012"/>
              <a:ext cx="2042160" cy="1200329"/>
            </a:xfrm>
            <a:prstGeom prst="rect">
              <a:avLst/>
            </a:prstGeom>
            <a:noFill/>
          </p:spPr>
          <p:txBody>
            <a:bodyPr wrap="square">
              <a:spAutoFit/>
            </a:bodyPr>
            <a:lstStyle/>
            <a:p>
              <a:r>
                <a:rPr lang="en-US" b="1"/>
                <a:t>Association Area:</a:t>
              </a:r>
            </a:p>
            <a:p>
              <a:r>
                <a:rPr lang="en-US"/>
                <a:t>Short term memory</a:t>
              </a:r>
            </a:p>
            <a:p>
              <a:r>
                <a:rPr lang="en-US"/>
                <a:t>Equilibrium</a:t>
              </a:r>
            </a:p>
            <a:p>
              <a:r>
                <a:rPr lang="en-US"/>
                <a:t>Emotion</a:t>
              </a:r>
            </a:p>
          </p:txBody>
        </p:sp>
      </p:grpSp>
      <p:grpSp>
        <p:nvGrpSpPr>
          <p:cNvPr id="41" name="Group 40">
            <a:extLst>
              <a:ext uri="{FF2B5EF4-FFF2-40B4-BE49-F238E27FC236}">
                <a16:creationId xmlns:a16="http://schemas.microsoft.com/office/drawing/2014/main" id="{3CDCB5D6-7E60-D176-3C74-86A1A4071F11}"/>
              </a:ext>
            </a:extLst>
          </p:cNvPr>
          <p:cNvGrpSpPr/>
          <p:nvPr/>
        </p:nvGrpSpPr>
        <p:grpSpPr>
          <a:xfrm>
            <a:off x="4512570" y="1781286"/>
            <a:ext cx="3006365" cy="1073441"/>
            <a:chOff x="4529815" y="239335"/>
            <a:chExt cx="3006365" cy="1073441"/>
          </a:xfrm>
        </p:grpSpPr>
        <p:sp>
          <p:nvSpPr>
            <p:cNvPr id="42" name="Oval 41">
              <a:extLst>
                <a:ext uri="{FF2B5EF4-FFF2-40B4-BE49-F238E27FC236}">
                  <a16:creationId xmlns:a16="http://schemas.microsoft.com/office/drawing/2014/main" id="{C5E4C629-7B70-0246-A514-34DFFBB2B3DE}"/>
                </a:ext>
              </a:extLst>
            </p:cNvPr>
            <p:cNvSpPr/>
            <p:nvPr/>
          </p:nvSpPr>
          <p:spPr>
            <a:xfrm>
              <a:off x="4529815" y="239335"/>
              <a:ext cx="457200" cy="457200"/>
            </a:xfrm>
            <a:prstGeom prst="ellipse">
              <a:avLst/>
            </a:prstGeom>
            <a:solidFill>
              <a:srgbClr val="FF836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7</a:t>
              </a:r>
            </a:p>
          </p:txBody>
        </p:sp>
        <p:sp>
          <p:nvSpPr>
            <p:cNvPr id="43" name="TextBox 42">
              <a:extLst>
                <a:ext uri="{FF2B5EF4-FFF2-40B4-BE49-F238E27FC236}">
                  <a16:creationId xmlns:a16="http://schemas.microsoft.com/office/drawing/2014/main" id="{6B34E3CD-E1AE-56A5-00A6-F386FB4EF4BD}"/>
                </a:ext>
              </a:extLst>
            </p:cNvPr>
            <p:cNvSpPr txBox="1"/>
            <p:nvPr/>
          </p:nvSpPr>
          <p:spPr>
            <a:xfrm>
              <a:off x="4982637" y="389446"/>
              <a:ext cx="2553543" cy="923330"/>
            </a:xfrm>
            <a:prstGeom prst="rect">
              <a:avLst/>
            </a:prstGeom>
            <a:noFill/>
          </p:spPr>
          <p:txBody>
            <a:bodyPr wrap="square">
              <a:spAutoFit/>
            </a:bodyPr>
            <a:lstStyle/>
            <a:p>
              <a:r>
                <a:rPr lang="en-US" b="1"/>
                <a:t>Wernicke’s Area:</a:t>
              </a:r>
            </a:p>
            <a:p>
              <a:r>
                <a:rPr lang="en-US"/>
                <a:t>Written and spoken </a:t>
              </a:r>
            </a:p>
            <a:p>
              <a:r>
                <a:rPr lang="en-US"/>
                <a:t>language comprehension </a:t>
              </a:r>
            </a:p>
          </p:txBody>
        </p:sp>
      </p:grpSp>
      <p:grpSp>
        <p:nvGrpSpPr>
          <p:cNvPr id="44" name="Group 43">
            <a:extLst>
              <a:ext uri="{FF2B5EF4-FFF2-40B4-BE49-F238E27FC236}">
                <a16:creationId xmlns:a16="http://schemas.microsoft.com/office/drawing/2014/main" id="{4023E017-5C12-39B4-ED70-8E01CC78F668}"/>
              </a:ext>
            </a:extLst>
          </p:cNvPr>
          <p:cNvGrpSpPr/>
          <p:nvPr/>
        </p:nvGrpSpPr>
        <p:grpSpPr>
          <a:xfrm>
            <a:off x="8382863" y="1104183"/>
            <a:ext cx="3260710" cy="1343525"/>
            <a:chOff x="5194683" y="5409893"/>
            <a:chExt cx="3260710" cy="1343525"/>
          </a:xfrm>
        </p:grpSpPr>
        <p:grpSp>
          <p:nvGrpSpPr>
            <p:cNvPr id="45" name="Group 44">
              <a:extLst>
                <a:ext uri="{FF2B5EF4-FFF2-40B4-BE49-F238E27FC236}">
                  <a16:creationId xmlns:a16="http://schemas.microsoft.com/office/drawing/2014/main" id="{CEDF0855-07BE-7720-08AA-C76DFAD747B0}"/>
                </a:ext>
              </a:extLst>
            </p:cNvPr>
            <p:cNvGrpSpPr/>
            <p:nvPr/>
          </p:nvGrpSpPr>
          <p:grpSpPr>
            <a:xfrm>
              <a:off x="5194683" y="5409893"/>
              <a:ext cx="477380" cy="461665"/>
              <a:chOff x="4854915" y="5430679"/>
              <a:chExt cx="477380" cy="461665"/>
            </a:xfrm>
          </p:grpSpPr>
          <p:sp>
            <p:nvSpPr>
              <p:cNvPr id="47" name="Oval 46">
                <a:extLst>
                  <a:ext uri="{FF2B5EF4-FFF2-40B4-BE49-F238E27FC236}">
                    <a16:creationId xmlns:a16="http://schemas.microsoft.com/office/drawing/2014/main" id="{C3C7CD15-2F80-7D28-4483-D0C5F4F462F9}"/>
                  </a:ext>
                </a:extLst>
              </p:cNvPr>
              <p:cNvSpPr/>
              <p:nvPr/>
            </p:nvSpPr>
            <p:spPr>
              <a:xfrm>
                <a:off x="4865005" y="5430679"/>
                <a:ext cx="457200" cy="457200"/>
              </a:xfrm>
              <a:prstGeom prst="ellipse">
                <a:avLst/>
              </a:prstGeom>
              <a:solidFill>
                <a:srgbClr val="B58C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48" name="TextBox 47">
                <a:extLst>
                  <a:ext uri="{FF2B5EF4-FFF2-40B4-BE49-F238E27FC236}">
                    <a16:creationId xmlns:a16="http://schemas.microsoft.com/office/drawing/2014/main" id="{19B464C8-634E-C7C2-4155-A3064AE38A01}"/>
                  </a:ext>
                </a:extLst>
              </p:cNvPr>
              <p:cNvSpPr txBox="1"/>
              <p:nvPr/>
            </p:nvSpPr>
            <p:spPr>
              <a:xfrm>
                <a:off x="4854915" y="5430679"/>
                <a:ext cx="477380" cy="461665"/>
              </a:xfrm>
              <a:prstGeom prst="rect">
                <a:avLst/>
              </a:prstGeom>
              <a:noFill/>
            </p:spPr>
            <p:txBody>
              <a:bodyPr wrap="square">
                <a:spAutoFit/>
              </a:bodyPr>
              <a:lstStyle/>
              <a:p>
                <a:pPr algn="ctr"/>
                <a:r>
                  <a:rPr lang="en-US" sz="2400" b="1">
                    <a:solidFill>
                      <a:srgbClr val="000000"/>
                    </a:solidFill>
                    <a:effectLst/>
                    <a:latin typeface="Bahnschrift" panose="020B0502040204020203" pitchFamily="34" charset="0"/>
                  </a:rPr>
                  <a:t>11</a:t>
                </a:r>
                <a:endParaRPr lang="en-US" sz="2400" b="1">
                  <a:solidFill>
                    <a:sysClr val="windowText" lastClr="000000"/>
                  </a:solidFill>
                  <a:latin typeface="Bahnschrift" panose="020B0502040204020203" pitchFamily="34" charset="0"/>
                </a:endParaRPr>
              </a:p>
            </p:txBody>
          </p:sp>
        </p:grpSp>
        <p:sp>
          <p:nvSpPr>
            <p:cNvPr id="46" name="TextBox 45">
              <a:extLst>
                <a:ext uri="{FF2B5EF4-FFF2-40B4-BE49-F238E27FC236}">
                  <a16:creationId xmlns:a16="http://schemas.microsoft.com/office/drawing/2014/main" id="{612EB4EB-4066-AB02-020E-103B24CBBD8A}"/>
                </a:ext>
              </a:extLst>
            </p:cNvPr>
            <p:cNvSpPr txBox="1"/>
            <p:nvPr/>
          </p:nvSpPr>
          <p:spPr>
            <a:xfrm>
              <a:off x="5691159" y="5553089"/>
              <a:ext cx="2764234" cy="1200329"/>
            </a:xfrm>
            <a:prstGeom prst="rect">
              <a:avLst/>
            </a:prstGeom>
            <a:noFill/>
          </p:spPr>
          <p:txBody>
            <a:bodyPr wrap="square">
              <a:spAutoFit/>
            </a:bodyPr>
            <a:lstStyle/>
            <a:p>
              <a:r>
                <a:rPr lang="en-US" b="1"/>
                <a:t>Motor Functions:</a:t>
              </a:r>
            </a:p>
            <a:p>
              <a:r>
                <a:rPr lang="en-US"/>
                <a:t>Coordination of Movement</a:t>
              </a:r>
              <a:br>
                <a:rPr lang="en-US"/>
              </a:br>
              <a:r>
                <a:rPr lang="en-US"/>
                <a:t>Balance and equilibrium</a:t>
              </a:r>
              <a:br>
                <a:rPr lang="en-US"/>
              </a:br>
              <a:r>
                <a:rPr lang="en-US"/>
                <a:t>Posture</a:t>
              </a:r>
            </a:p>
          </p:txBody>
        </p:sp>
      </p:grpSp>
      <p:grpSp>
        <p:nvGrpSpPr>
          <p:cNvPr id="55" name="Group 54">
            <a:extLst>
              <a:ext uri="{FF2B5EF4-FFF2-40B4-BE49-F238E27FC236}">
                <a16:creationId xmlns:a16="http://schemas.microsoft.com/office/drawing/2014/main" id="{B82835AB-F503-E79C-20F3-0E18247F483A}"/>
              </a:ext>
            </a:extLst>
          </p:cNvPr>
          <p:cNvGrpSpPr/>
          <p:nvPr/>
        </p:nvGrpSpPr>
        <p:grpSpPr>
          <a:xfrm>
            <a:off x="8372773" y="4316642"/>
            <a:ext cx="3083393" cy="1321159"/>
            <a:chOff x="3631798" y="5804340"/>
            <a:chExt cx="3083393" cy="1321159"/>
          </a:xfrm>
        </p:grpSpPr>
        <p:grpSp>
          <p:nvGrpSpPr>
            <p:cNvPr id="56" name="Group 55">
              <a:extLst>
                <a:ext uri="{FF2B5EF4-FFF2-40B4-BE49-F238E27FC236}">
                  <a16:creationId xmlns:a16="http://schemas.microsoft.com/office/drawing/2014/main" id="{47ED952B-DA85-BC59-D807-5FFA60BA2A89}"/>
                </a:ext>
              </a:extLst>
            </p:cNvPr>
            <p:cNvGrpSpPr/>
            <p:nvPr/>
          </p:nvGrpSpPr>
          <p:grpSpPr>
            <a:xfrm>
              <a:off x="3631798" y="5804340"/>
              <a:ext cx="482530" cy="467114"/>
              <a:chOff x="3631798" y="5804340"/>
              <a:chExt cx="482530" cy="467114"/>
            </a:xfrm>
          </p:grpSpPr>
          <p:sp>
            <p:nvSpPr>
              <p:cNvPr id="58" name="Oval 57">
                <a:extLst>
                  <a:ext uri="{FF2B5EF4-FFF2-40B4-BE49-F238E27FC236}">
                    <a16:creationId xmlns:a16="http://schemas.microsoft.com/office/drawing/2014/main" id="{DB9DB3BD-5789-2269-7552-4A4E5CE51BE7}"/>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59" name="TextBox 58">
                <a:extLst>
                  <a:ext uri="{FF2B5EF4-FFF2-40B4-BE49-F238E27FC236}">
                    <a16:creationId xmlns:a16="http://schemas.microsoft.com/office/drawing/2014/main" id="{56CD313B-004D-E09E-B24F-CF39C8773088}"/>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
          <p:nvSpPr>
            <p:cNvPr id="57" name="TextBox 56">
              <a:extLst>
                <a:ext uri="{FF2B5EF4-FFF2-40B4-BE49-F238E27FC236}">
                  <a16:creationId xmlns:a16="http://schemas.microsoft.com/office/drawing/2014/main" id="{1AE5E45A-59C6-ACEB-20D9-6B6C658D9AFD}"/>
                </a:ext>
              </a:extLst>
            </p:cNvPr>
            <p:cNvSpPr txBox="1"/>
            <p:nvPr/>
          </p:nvSpPr>
          <p:spPr>
            <a:xfrm>
              <a:off x="4109151" y="5925170"/>
              <a:ext cx="2606040" cy="1200329"/>
            </a:xfrm>
            <a:prstGeom prst="rect">
              <a:avLst/>
            </a:prstGeom>
            <a:noFill/>
          </p:spPr>
          <p:txBody>
            <a:bodyPr wrap="square">
              <a:spAutoFit/>
            </a:bodyPr>
            <a:lstStyle/>
            <a:p>
              <a:r>
                <a:rPr lang="en-US"/>
                <a:t>Emotional Area:</a:t>
              </a:r>
            </a:p>
            <a:p>
              <a:r>
                <a:rPr lang="en-US"/>
                <a:t>Pain </a:t>
              </a:r>
            </a:p>
            <a:p>
              <a:r>
                <a:rPr lang="en-US"/>
                <a:t>Hunger</a:t>
              </a:r>
            </a:p>
            <a:p>
              <a:r>
                <a:rPr lang="en-US"/>
                <a:t>“Fight or Flight” response</a:t>
              </a:r>
            </a:p>
          </p:txBody>
        </p:sp>
      </p:grpSp>
      <p:grpSp>
        <p:nvGrpSpPr>
          <p:cNvPr id="60" name="Group 59">
            <a:extLst>
              <a:ext uri="{FF2B5EF4-FFF2-40B4-BE49-F238E27FC236}">
                <a16:creationId xmlns:a16="http://schemas.microsoft.com/office/drawing/2014/main" id="{57566B2B-C9B8-4C65-E945-1D913C0157A5}"/>
              </a:ext>
            </a:extLst>
          </p:cNvPr>
          <p:cNvGrpSpPr/>
          <p:nvPr/>
        </p:nvGrpSpPr>
        <p:grpSpPr>
          <a:xfrm>
            <a:off x="8372773" y="2912561"/>
            <a:ext cx="2075110" cy="784830"/>
            <a:chOff x="783077" y="5790033"/>
            <a:chExt cx="2075110" cy="784830"/>
          </a:xfrm>
        </p:grpSpPr>
        <p:grpSp>
          <p:nvGrpSpPr>
            <p:cNvPr id="61" name="Group 60">
              <a:extLst>
                <a:ext uri="{FF2B5EF4-FFF2-40B4-BE49-F238E27FC236}">
                  <a16:creationId xmlns:a16="http://schemas.microsoft.com/office/drawing/2014/main" id="{DABDC93F-2B2E-49D2-42F0-991DDD6A4737}"/>
                </a:ext>
              </a:extLst>
            </p:cNvPr>
            <p:cNvGrpSpPr/>
            <p:nvPr/>
          </p:nvGrpSpPr>
          <p:grpSpPr>
            <a:xfrm>
              <a:off x="783077" y="5790033"/>
              <a:ext cx="477380" cy="471507"/>
              <a:chOff x="5089992" y="5981688"/>
              <a:chExt cx="477380" cy="471507"/>
            </a:xfrm>
          </p:grpSpPr>
          <p:sp>
            <p:nvSpPr>
              <p:cNvPr id="63" name="Oval 62">
                <a:extLst>
                  <a:ext uri="{FF2B5EF4-FFF2-40B4-BE49-F238E27FC236}">
                    <a16:creationId xmlns:a16="http://schemas.microsoft.com/office/drawing/2014/main" id="{84F8A359-B131-D425-6A97-F5DDEA0DC67E}"/>
                  </a:ext>
                </a:extLst>
              </p:cNvPr>
              <p:cNvSpPr/>
              <p:nvPr/>
            </p:nvSpPr>
            <p:spPr>
              <a:xfrm>
                <a:off x="5100082" y="5995995"/>
                <a:ext cx="457200" cy="457200"/>
              </a:xfrm>
              <a:prstGeom prst="ellipse">
                <a:avLst/>
              </a:prstGeom>
              <a:solidFill>
                <a:srgbClr val="F176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64" name="TextBox 63">
                <a:extLst>
                  <a:ext uri="{FF2B5EF4-FFF2-40B4-BE49-F238E27FC236}">
                    <a16:creationId xmlns:a16="http://schemas.microsoft.com/office/drawing/2014/main" id="{948E9619-ECF0-13AD-330D-8EF2F9BB9E94}"/>
                  </a:ext>
                </a:extLst>
              </p:cNvPr>
              <p:cNvSpPr txBox="1"/>
              <p:nvPr/>
            </p:nvSpPr>
            <p:spPr>
              <a:xfrm>
                <a:off x="5089992" y="5981688"/>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12</a:t>
                </a:r>
              </a:p>
            </p:txBody>
          </p:sp>
        </p:grpSp>
        <p:sp>
          <p:nvSpPr>
            <p:cNvPr id="62" name="TextBox 61">
              <a:extLst>
                <a:ext uri="{FF2B5EF4-FFF2-40B4-BE49-F238E27FC236}">
                  <a16:creationId xmlns:a16="http://schemas.microsoft.com/office/drawing/2014/main" id="{8E98A476-1AB1-B55F-3C3B-57469EA3BC6D}"/>
                </a:ext>
              </a:extLst>
            </p:cNvPr>
            <p:cNvSpPr txBox="1"/>
            <p:nvPr/>
          </p:nvSpPr>
          <p:spPr>
            <a:xfrm>
              <a:off x="1257987" y="5928532"/>
              <a:ext cx="1600200" cy="646331"/>
            </a:xfrm>
            <a:prstGeom prst="rect">
              <a:avLst/>
            </a:prstGeom>
            <a:noFill/>
          </p:spPr>
          <p:txBody>
            <a:bodyPr wrap="square">
              <a:spAutoFit/>
            </a:bodyPr>
            <a:lstStyle/>
            <a:p>
              <a:r>
                <a:rPr lang="en-US"/>
                <a:t>Olfactory Area:</a:t>
              </a:r>
            </a:p>
            <a:p>
              <a:r>
                <a:rPr lang="en-US"/>
                <a:t>Smelling</a:t>
              </a:r>
            </a:p>
          </p:txBody>
        </p:sp>
      </p:grpSp>
      <p:grpSp>
        <p:nvGrpSpPr>
          <p:cNvPr id="2" name="Group 1">
            <a:extLst>
              <a:ext uri="{FF2B5EF4-FFF2-40B4-BE49-F238E27FC236}">
                <a16:creationId xmlns:a16="http://schemas.microsoft.com/office/drawing/2014/main" id="{231C7BD3-2A8F-C5A6-4A40-ED4FDE447EC3}"/>
              </a:ext>
            </a:extLst>
          </p:cNvPr>
          <p:cNvGrpSpPr/>
          <p:nvPr/>
        </p:nvGrpSpPr>
        <p:grpSpPr>
          <a:xfrm>
            <a:off x="4512570" y="4478307"/>
            <a:ext cx="2064097" cy="780365"/>
            <a:chOff x="4529815" y="1976949"/>
            <a:chExt cx="2064097" cy="780365"/>
          </a:xfrm>
        </p:grpSpPr>
        <p:sp>
          <p:nvSpPr>
            <p:cNvPr id="3" name="Oval 2">
              <a:extLst>
                <a:ext uri="{FF2B5EF4-FFF2-40B4-BE49-F238E27FC236}">
                  <a16:creationId xmlns:a16="http://schemas.microsoft.com/office/drawing/2014/main" id="{3C8C9371-869E-DDDD-402C-17F22B8F5826}"/>
                </a:ext>
              </a:extLst>
            </p:cNvPr>
            <p:cNvSpPr/>
            <p:nvPr/>
          </p:nvSpPr>
          <p:spPr>
            <a:xfrm>
              <a:off x="4529815" y="1976949"/>
              <a:ext cx="457200" cy="457200"/>
            </a:xfrm>
            <a:prstGeom prst="ellipse">
              <a:avLst/>
            </a:prstGeom>
            <a:solidFill>
              <a:srgbClr val="FFCF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9</a:t>
              </a:r>
            </a:p>
          </p:txBody>
        </p:sp>
        <p:sp>
          <p:nvSpPr>
            <p:cNvPr id="4" name="TextBox 3">
              <a:extLst>
                <a:ext uri="{FF2B5EF4-FFF2-40B4-BE49-F238E27FC236}">
                  <a16:creationId xmlns:a16="http://schemas.microsoft.com/office/drawing/2014/main" id="{59E48FB9-51F6-D506-2DF9-3629C04CDDE5}"/>
                </a:ext>
              </a:extLst>
            </p:cNvPr>
            <p:cNvSpPr txBox="1"/>
            <p:nvPr/>
          </p:nvSpPr>
          <p:spPr>
            <a:xfrm>
              <a:off x="4995592" y="2110983"/>
              <a:ext cx="1598320" cy="646331"/>
            </a:xfrm>
            <a:prstGeom prst="rect">
              <a:avLst/>
            </a:prstGeom>
            <a:noFill/>
          </p:spPr>
          <p:txBody>
            <a:bodyPr wrap="square">
              <a:spAutoFit/>
            </a:bodyPr>
            <a:lstStyle/>
            <a:p>
              <a:r>
                <a:rPr lang="en-US" b="1"/>
                <a:t>Auditory Area:</a:t>
              </a:r>
            </a:p>
            <a:p>
              <a:r>
                <a:rPr lang="en-US"/>
                <a:t>Hearing</a:t>
              </a:r>
            </a:p>
          </p:txBody>
        </p:sp>
      </p:grpSp>
      <p:grpSp>
        <p:nvGrpSpPr>
          <p:cNvPr id="5" name="Group 4">
            <a:extLst>
              <a:ext uri="{FF2B5EF4-FFF2-40B4-BE49-F238E27FC236}">
                <a16:creationId xmlns:a16="http://schemas.microsoft.com/office/drawing/2014/main" id="{0B071C66-7247-79B6-5587-2D2672853B32}"/>
              </a:ext>
            </a:extLst>
          </p:cNvPr>
          <p:cNvGrpSpPr/>
          <p:nvPr/>
        </p:nvGrpSpPr>
        <p:grpSpPr>
          <a:xfrm>
            <a:off x="8372773" y="5900035"/>
            <a:ext cx="3052114" cy="461665"/>
            <a:chOff x="7638746" y="6084667"/>
            <a:chExt cx="3052114" cy="461665"/>
          </a:xfrm>
        </p:grpSpPr>
        <p:grpSp>
          <p:nvGrpSpPr>
            <p:cNvPr id="6" name="Group 5">
              <a:extLst>
                <a:ext uri="{FF2B5EF4-FFF2-40B4-BE49-F238E27FC236}">
                  <a16:creationId xmlns:a16="http://schemas.microsoft.com/office/drawing/2014/main" id="{24D85A80-A60A-9F51-8E2F-DA904ECA50FB}"/>
                </a:ext>
              </a:extLst>
            </p:cNvPr>
            <p:cNvGrpSpPr/>
            <p:nvPr/>
          </p:nvGrpSpPr>
          <p:grpSpPr>
            <a:xfrm>
              <a:off x="7638746" y="6084667"/>
              <a:ext cx="477380" cy="461665"/>
              <a:chOff x="7638746" y="6084667"/>
              <a:chExt cx="477380" cy="461665"/>
            </a:xfrm>
          </p:grpSpPr>
          <p:sp>
            <p:nvSpPr>
              <p:cNvPr id="49" name="Oval 48">
                <a:extLst>
                  <a:ext uri="{FF2B5EF4-FFF2-40B4-BE49-F238E27FC236}">
                    <a16:creationId xmlns:a16="http://schemas.microsoft.com/office/drawing/2014/main" id="{7DAF2314-0108-8478-243C-2F06AD9D9441}"/>
                  </a:ext>
                </a:extLst>
              </p:cNvPr>
              <p:cNvSpPr/>
              <p:nvPr/>
            </p:nvSpPr>
            <p:spPr>
              <a:xfrm>
                <a:off x="7639068" y="6084667"/>
                <a:ext cx="457200" cy="457200"/>
              </a:xfrm>
              <a:prstGeom prst="ellipse">
                <a:avLst/>
              </a:prstGeom>
              <a:solidFill>
                <a:srgbClr val="FF9B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65" name="TextBox 64">
                <a:extLst>
                  <a:ext uri="{FF2B5EF4-FFF2-40B4-BE49-F238E27FC236}">
                    <a16:creationId xmlns:a16="http://schemas.microsoft.com/office/drawing/2014/main" id="{AF3131C1-9042-73A2-0E2B-DE9365789107}"/>
                  </a:ext>
                </a:extLst>
              </p:cNvPr>
              <p:cNvSpPr txBox="1"/>
              <p:nvPr/>
            </p:nvSpPr>
            <p:spPr>
              <a:xfrm>
                <a:off x="7638746" y="608466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14</a:t>
                </a:r>
              </a:p>
            </p:txBody>
          </p:sp>
        </p:grpSp>
        <p:sp>
          <p:nvSpPr>
            <p:cNvPr id="7" name="TextBox 6">
              <a:extLst>
                <a:ext uri="{FF2B5EF4-FFF2-40B4-BE49-F238E27FC236}">
                  <a16:creationId xmlns:a16="http://schemas.microsoft.com/office/drawing/2014/main" id="{96C49D9D-4029-C46D-715C-99185C3F4F21}"/>
                </a:ext>
              </a:extLst>
            </p:cNvPr>
            <p:cNvSpPr txBox="1"/>
            <p:nvPr/>
          </p:nvSpPr>
          <p:spPr>
            <a:xfrm>
              <a:off x="8096268" y="6174768"/>
              <a:ext cx="2594592" cy="369332"/>
            </a:xfrm>
            <a:prstGeom prst="rect">
              <a:avLst/>
            </a:prstGeom>
            <a:noFill/>
          </p:spPr>
          <p:txBody>
            <a:bodyPr wrap="square">
              <a:spAutoFit/>
            </a:bodyPr>
            <a:lstStyle/>
            <a:p>
              <a:r>
                <a:rPr lang="en-US"/>
                <a:t>Sensory Association Area:</a:t>
              </a:r>
            </a:p>
          </p:txBody>
        </p:sp>
      </p:grpSp>
    </p:spTree>
    <p:extLst>
      <p:ext uri="{BB962C8B-B14F-4D97-AF65-F5344CB8AC3E}">
        <p14:creationId xmlns:p14="http://schemas.microsoft.com/office/powerpoint/2010/main" val="38050026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93DF-6EFC-1E8C-6DF1-3CFCC6ABD008}"/>
              </a:ext>
            </a:extLst>
          </p:cNvPr>
          <p:cNvSpPr>
            <a:spLocks noGrp="1"/>
          </p:cNvSpPr>
          <p:nvPr>
            <p:ph type="title"/>
          </p:nvPr>
        </p:nvSpPr>
        <p:spPr>
          <a:xfrm>
            <a:off x="3302460" y="66270"/>
            <a:ext cx="5418459" cy="1280890"/>
          </a:xfrm>
        </p:spPr>
        <p:txBody>
          <a:bodyPr>
            <a:normAutofit fontScale="90000"/>
          </a:bodyPr>
          <a:lstStyle/>
          <a:p>
            <a:r>
              <a:rPr lang="en-US">
                <a:solidFill>
                  <a:srgbClr val="FF0000"/>
                </a:solidFill>
              </a:rPr>
              <a:t>10. Impulse-Control </a:t>
            </a:r>
            <a:br>
              <a:rPr lang="en-US">
                <a:solidFill>
                  <a:srgbClr val="FF0000"/>
                </a:solidFill>
              </a:rPr>
            </a:br>
            <a:r>
              <a:rPr lang="en-US">
                <a:solidFill>
                  <a:srgbClr val="FF0000"/>
                </a:solidFill>
              </a:rPr>
              <a:t>and Addictive Disorders</a:t>
            </a:r>
            <a:endParaRPr lang="en-PH">
              <a:solidFill>
                <a:srgbClr val="FF0000"/>
              </a:solidFill>
            </a:endParaRPr>
          </a:p>
        </p:txBody>
      </p:sp>
      <p:grpSp>
        <p:nvGrpSpPr>
          <p:cNvPr id="4" name="Group 3">
            <a:extLst>
              <a:ext uri="{FF2B5EF4-FFF2-40B4-BE49-F238E27FC236}">
                <a16:creationId xmlns:a16="http://schemas.microsoft.com/office/drawing/2014/main" id="{0F65C330-C895-E9B5-5D18-30DF4E934183}"/>
              </a:ext>
            </a:extLst>
          </p:cNvPr>
          <p:cNvGrpSpPr/>
          <p:nvPr/>
        </p:nvGrpSpPr>
        <p:grpSpPr>
          <a:xfrm flipH="1">
            <a:off x="180525" y="164592"/>
            <a:ext cx="3028225" cy="1097280"/>
            <a:chOff x="6776175" y="413885"/>
            <a:chExt cx="3028225" cy="1097280"/>
          </a:xfrm>
          <a:solidFill>
            <a:srgbClr val="FF00FF"/>
          </a:solidFill>
        </p:grpSpPr>
        <p:sp>
          <p:nvSpPr>
            <p:cNvPr id="5" name="Rectangle: Rounded Corners 1">
              <a:extLst>
                <a:ext uri="{FF2B5EF4-FFF2-40B4-BE49-F238E27FC236}">
                  <a16:creationId xmlns:a16="http://schemas.microsoft.com/office/drawing/2014/main" id="{6BF5CEA4-B7B1-92E6-16D6-CD354AC5B7FA}"/>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solidFill>
              <a:srgbClr val="33CC33"/>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Impulse-Control</a:t>
              </a:r>
            </a:p>
            <a:p>
              <a:r>
                <a:rPr lang="en-US" sz="2400"/>
                <a:t>     Addictive</a:t>
              </a:r>
            </a:p>
            <a:p>
              <a:r>
                <a:rPr lang="en-US" sz="2400"/>
                <a:t>        Disorder</a:t>
              </a:r>
              <a:endParaRPr lang="en-US"/>
            </a:p>
          </p:txBody>
        </p:sp>
        <p:sp>
          <p:nvSpPr>
            <p:cNvPr id="6" name="Hexagon 5">
              <a:extLst>
                <a:ext uri="{FF2B5EF4-FFF2-40B4-BE49-F238E27FC236}">
                  <a16:creationId xmlns:a16="http://schemas.microsoft.com/office/drawing/2014/main" id="{291E98B2-7703-1646-3053-DA46018C81E0}"/>
                </a:ext>
              </a:extLst>
            </p:cNvPr>
            <p:cNvSpPr/>
            <p:nvPr/>
          </p:nvSpPr>
          <p:spPr>
            <a:xfrm rot="1772274">
              <a:off x="6776175" y="575244"/>
              <a:ext cx="911677" cy="774560"/>
            </a:xfrm>
            <a:prstGeom prst="hexagon">
              <a:avLst>
                <a:gd name="adj" fmla="val 28735"/>
                <a:gd name="vf" fmla="val 115470"/>
              </a:avLst>
            </a:prstGeom>
            <a:solidFill>
              <a:srgbClr val="33CC33"/>
            </a:solid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10</a:t>
              </a:r>
            </a:p>
          </p:txBody>
        </p:sp>
      </p:grpSp>
      <p:sp>
        <p:nvSpPr>
          <p:cNvPr id="7" name="Content Placeholder 2">
            <a:extLst>
              <a:ext uri="{FF2B5EF4-FFF2-40B4-BE49-F238E27FC236}">
                <a16:creationId xmlns:a16="http://schemas.microsoft.com/office/drawing/2014/main" id="{0BA34139-72D6-43D6-2A3E-2E53475D343D}"/>
              </a:ext>
            </a:extLst>
          </p:cNvPr>
          <p:cNvSpPr txBox="1">
            <a:spLocks/>
          </p:cNvSpPr>
          <p:nvPr/>
        </p:nvSpPr>
        <p:spPr>
          <a:xfrm>
            <a:off x="8487618" y="0"/>
            <a:ext cx="3704382" cy="899802"/>
          </a:xfrm>
          <a:prstGeom prst="rect">
            <a:avLst/>
          </a:prstGeom>
        </p:spPr>
        <p:txBody>
          <a:bodyPr vert="horz" lIns="91440" tIns="45720" rIns="91440" bIns="45720" rtlCol="0" anchor="b">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4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b="1"/>
              <a:t>- Gambling Disorder  </a:t>
            </a:r>
            <a:br>
              <a:rPr lang="en-US" sz="2800" b="1"/>
            </a:br>
            <a:r>
              <a:rPr lang="en-US" sz="2800" b="1"/>
              <a:t>- Substance Use Disorder </a:t>
            </a:r>
          </a:p>
        </p:txBody>
      </p:sp>
      <p:pic>
        <p:nvPicPr>
          <p:cNvPr id="8" name="Content Placeholder 4">
            <a:extLst>
              <a:ext uri="{FF2B5EF4-FFF2-40B4-BE49-F238E27FC236}">
                <a16:creationId xmlns:a16="http://schemas.microsoft.com/office/drawing/2014/main" id="{65661D17-2602-F5F5-F849-6AF8BD1DD7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2338" y="4470359"/>
            <a:ext cx="1800000" cy="1523249"/>
          </a:xfrm>
          <a:prstGeom prst="rect">
            <a:avLst/>
          </a:prstGeom>
        </p:spPr>
      </p:pic>
      <p:pic>
        <p:nvPicPr>
          <p:cNvPr id="9" name="Picture 8" descr="A colorful brain with multiple colored parts&#10;&#10;AI-generated content may be incorrect.">
            <a:extLst>
              <a:ext uri="{FF2B5EF4-FFF2-40B4-BE49-F238E27FC236}">
                <a16:creationId xmlns:a16="http://schemas.microsoft.com/office/drawing/2014/main" id="{26760229-934F-BEED-36C1-94FA75D174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2911" y="3656984"/>
            <a:ext cx="1800000" cy="1626749"/>
          </a:xfrm>
          <a:prstGeom prst="rect">
            <a:avLst/>
          </a:prstGeom>
        </p:spPr>
      </p:pic>
      <p:pic>
        <p:nvPicPr>
          <p:cNvPr id="10" name="Content Placeholder 4" descr="A colorful brain with different colors&#10;&#10;AI-generated content may be incorrect.">
            <a:extLst>
              <a:ext uri="{FF2B5EF4-FFF2-40B4-BE49-F238E27FC236}">
                <a16:creationId xmlns:a16="http://schemas.microsoft.com/office/drawing/2014/main" id="{CD0608FB-73CD-3C52-E3D9-8B0F22B4E9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828908" y="2748186"/>
            <a:ext cx="1626748" cy="1817595"/>
          </a:xfrm>
          <a:prstGeom prst="rect">
            <a:avLst/>
          </a:prstGeom>
        </p:spPr>
      </p:pic>
      <p:pic>
        <p:nvPicPr>
          <p:cNvPr id="11" name="Picture 10" descr="A diagram of the brain and the brain&#10;&#10;AI-generated content may be incorrect.">
            <a:extLst>
              <a:ext uri="{FF2B5EF4-FFF2-40B4-BE49-F238E27FC236}">
                <a16:creationId xmlns:a16="http://schemas.microsoft.com/office/drawing/2014/main" id="{E1FF7D4D-4916-26E5-E3BA-50B9FB5760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2397" y="1891473"/>
            <a:ext cx="5058496" cy="4717377"/>
          </a:xfrm>
          <a:prstGeom prst="rect">
            <a:avLst/>
          </a:prstGeom>
        </p:spPr>
      </p:pic>
    </p:spTree>
    <p:extLst>
      <p:ext uri="{BB962C8B-B14F-4D97-AF65-F5344CB8AC3E}">
        <p14:creationId xmlns:p14="http://schemas.microsoft.com/office/powerpoint/2010/main" val="2217341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E52CB-B09C-0B2E-624B-9087F46715AF}"/>
            </a:ext>
          </a:extLst>
        </p:cNvPr>
        <p:cNvGrpSpPr/>
        <p:nvPr/>
      </p:nvGrpSpPr>
      <p:grpSpPr>
        <a:xfrm>
          <a:off x="0" y="0"/>
          <a:ext cx="0" cy="0"/>
          <a:chOff x="0" y="0"/>
          <a:chExt cx="0" cy="0"/>
        </a:xfrm>
      </p:grpSpPr>
      <p:pic>
        <p:nvPicPr>
          <p:cNvPr id="9" name="Content Placeholder 8" descr="Cartoon a cartoon of a person in bed&#10;&#10;AI-generated content may be incorrect.">
            <a:extLst>
              <a:ext uri="{FF2B5EF4-FFF2-40B4-BE49-F238E27FC236}">
                <a16:creationId xmlns:a16="http://schemas.microsoft.com/office/drawing/2014/main" id="{5B8022E7-449F-86D4-11EC-898E8995E6E0}"/>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258" y="702527"/>
            <a:ext cx="6341603" cy="6155473"/>
          </a:xfrm>
        </p:spPr>
      </p:pic>
      <p:sp>
        <p:nvSpPr>
          <p:cNvPr id="4" name="Rectangle 3">
            <a:extLst>
              <a:ext uri="{FF2B5EF4-FFF2-40B4-BE49-F238E27FC236}">
                <a16:creationId xmlns:a16="http://schemas.microsoft.com/office/drawing/2014/main" id="{F37165ED-CE20-7113-9F3F-A55EBC89052A}"/>
              </a:ext>
            </a:extLst>
          </p:cNvPr>
          <p:cNvSpPr/>
          <p:nvPr/>
        </p:nvSpPr>
        <p:spPr>
          <a:xfrm>
            <a:off x="3241060" y="0"/>
            <a:ext cx="5709876"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a:ln/>
                <a:solidFill>
                  <a:schemeClr val="accent4"/>
                </a:solidFill>
              </a:rPr>
              <a:t>Insomnia</a:t>
            </a:r>
            <a:endParaRPr lang="en-US" sz="5400" b="1" cap="none" spc="0">
              <a:ln/>
              <a:solidFill>
                <a:schemeClr val="accent4"/>
              </a:solidFill>
              <a:effectLst/>
            </a:endParaRPr>
          </a:p>
        </p:txBody>
      </p:sp>
      <p:grpSp>
        <p:nvGrpSpPr>
          <p:cNvPr id="5" name="Group 4">
            <a:extLst>
              <a:ext uri="{FF2B5EF4-FFF2-40B4-BE49-F238E27FC236}">
                <a16:creationId xmlns:a16="http://schemas.microsoft.com/office/drawing/2014/main" id="{D91308AE-A3D2-27D2-D2FE-75BDD4C7BF4F}"/>
              </a:ext>
            </a:extLst>
          </p:cNvPr>
          <p:cNvGrpSpPr/>
          <p:nvPr/>
        </p:nvGrpSpPr>
        <p:grpSpPr>
          <a:xfrm flipH="1">
            <a:off x="180525" y="164592"/>
            <a:ext cx="3028225" cy="1097280"/>
            <a:chOff x="6776175" y="413885"/>
            <a:chExt cx="3028225" cy="1097280"/>
          </a:xfrm>
          <a:solidFill>
            <a:srgbClr val="41D8F8"/>
          </a:solidFill>
        </p:grpSpPr>
        <p:sp>
          <p:nvSpPr>
            <p:cNvPr id="6" name="Rectangle: Rounded Corners 1">
              <a:extLst>
                <a:ext uri="{FF2B5EF4-FFF2-40B4-BE49-F238E27FC236}">
                  <a16:creationId xmlns:a16="http://schemas.microsoft.com/office/drawing/2014/main" id="{BA5BC785-683A-2431-EDAB-BD3AC95F53DF}"/>
                </a:ext>
              </a:extLst>
            </p:cNvPr>
            <p:cNvSpPr/>
            <p:nvPr/>
          </p:nvSpPr>
          <p:spPr>
            <a:xfrm>
              <a:off x="6815138" y="413885"/>
              <a:ext cx="2989262" cy="1097280"/>
            </a:xfrm>
            <a:custGeom>
              <a:avLst/>
              <a:gdLst>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279139 w 2877954"/>
                <a:gd name="connsiteY1" fmla="*/ 0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91475 w 2877954"/>
                <a:gd name="connsiteY1" fmla="*/ 83093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279139 w 2877954"/>
                <a:gd name="connsiteY6" fmla="*/ 981777 h 981777"/>
                <a:gd name="connsiteX7" fmla="*/ 0 w 2877954"/>
                <a:gd name="connsiteY7" fmla="*/ 702638 h 981777"/>
                <a:gd name="connsiteX8" fmla="*/ 0 w 2877954"/>
                <a:gd name="connsiteY8" fmla="*/ 279139 h 981777"/>
                <a:gd name="connsiteX0" fmla="*/ 0 w 2877954"/>
                <a:gd name="connsiteY0" fmla="*/ 279139 h 981777"/>
                <a:gd name="connsiteX1" fmla="*/ 386891 w 2877954"/>
                <a:gd name="connsiteY1" fmla="*/ 74571 h 981777"/>
                <a:gd name="connsiteX2" fmla="*/ 2598815 w 2877954"/>
                <a:gd name="connsiteY2" fmla="*/ 0 h 981777"/>
                <a:gd name="connsiteX3" fmla="*/ 2877954 w 2877954"/>
                <a:gd name="connsiteY3" fmla="*/ 279139 h 981777"/>
                <a:gd name="connsiteX4" fmla="*/ 2877954 w 2877954"/>
                <a:gd name="connsiteY4" fmla="*/ 702638 h 981777"/>
                <a:gd name="connsiteX5" fmla="*/ 2598815 w 2877954"/>
                <a:gd name="connsiteY5" fmla="*/ 981777 h 981777"/>
                <a:gd name="connsiteX6" fmla="*/ 389183 w 2877954"/>
                <a:gd name="connsiteY6" fmla="*/ 911468 h 981777"/>
                <a:gd name="connsiteX7" fmla="*/ 0 w 2877954"/>
                <a:gd name="connsiteY7" fmla="*/ 702638 h 981777"/>
                <a:gd name="connsiteX8" fmla="*/ 0 w 2877954"/>
                <a:gd name="connsiteY8" fmla="*/ 279139 h 98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7954" h="981777">
                  <a:moveTo>
                    <a:pt x="0" y="279139"/>
                  </a:moveTo>
                  <a:lnTo>
                    <a:pt x="386891" y="74571"/>
                  </a:lnTo>
                  <a:lnTo>
                    <a:pt x="2598815" y="0"/>
                  </a:lnTo>
                  <a:lnTo>
                    <a:pt x="2877954" y="279139"/>
                  </a:lnTo>
                  <a:lnTo>
                    <a:pt x="2877954" y="702638"/>
                  </a:lnTo>
                  <a:lnTo>
                    <a:pt x="2598815" y="981777"/>
                  </a:lnTo>
                  <a:lnTo>
                    <a:pt x="389183" y="911468"/>
                  </a:lnTo>
                  <a:lnTo>
                    <a:pt x="0" y="702638"/>
                  </a:lnTo>
                  <a:lnTo>
                    <a:pt x="0" y="279139"/>
                  </a:lnTo>
                  <a:close/>
                </a:path>
              </a:pathLst>
            </a:cu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a:t>  Sleep</a:t>
              </a:r>
            </a:p>
            <a:p>
              <a:r>
                <a:rPr lang="en-US" sz="2400"/>
                <a:t>  Disorder</a:t>
              </a:r>
              <a:endParaRPr lang="en-US"/>
            </a:p>
          </p:txBody>
        </p:sp>
        <p:sp>
          <p:nvSpPr>
            <p:cNvPr id="7" name="Hexagon 6">
              <a:extLst>
                <a:ext uri="{FF2B5EF4-FFF2-40B4-BE49-F238E27FC236}">
                  <a16:creationId xmlns:a16="http://schemas.microsoft.com/office/drawing/2014/main" id="{98EB83E7-946B-0886-A52B-C935BC8A88C1}"/>
                </a:ext>
              </a:extLst>
            </p:cNvPr>
            <p:cNvSpPr/>
            <p:nvPr/>
          </p:nvSpPr>
          <p:spPr>
            <a:xfrm rot="1772274">
              <a:off x="6776175" y="575244"/>
              <a:ext cx="911677" cy="774560"/>
            </a:xfrm>
            <a:prstGeom prst="hexagon">
              <a:avLst>
                <a:gd name="adj" fmla="val 28735"/>
                <a:gd name="vf" fmla="val 115470"/>
              </a:avLst>
            </a:prstGeom>
            <a:grpFill/>
            <a:ln w="38100">
              <a:solidFill>
                <a:srgbClr val="00206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11</a:t>
              </a:r>
            </a:p>
          </p:txBody>
        </p:sp>
      </p:grpSp>
      <p:pic>
        <p:nvPicPr>
          <p:cNvPr id="12" name="Picture 11" descr="A moon and clouds with a cartoon of clouds and a moon&#10;&#10;AI-generated content may be incorrect.">
            <a:extLst>
              <a:ext uri="{FF2B5EF4-FFF2-40B4-BE49-F238E27FC236}">
                <a16:creationId xmlns:a16="http://schemas.microsoft.com/office/drawing/2014/main" id="{3D7055F4-F24F-31E0-6E53-63071B3048E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379815" y="3457872"/>
            <a:ext cx="5812185" cy="3400128"/>
          </a:xfrm>
          <a:prstGeom prst="rect">
            <a:avLst/>
          </a:prstGeom>
        </p:spPr>
      </p:pic>
    </p:spTree>
    <p:extLst>
      <p:ext uri="{BB962C8B-B14F-4D97-AF65-F5344CB8AC3E}">
        <p14:creationId xmlns:p14="http://schemas.microsoft.com/office/powerpoint/2010/main" val="34543606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014D2-878B-10F7-D7AC-412D95468FC6}"/>
              </a:ext>
            </a:extLst>
          </p:cNvPr>
          <p:cNvSpPr>
            <a:spLocks noGrp="1"/>
          </p:cNvSpPr>
          <p:nvPr>
            <p:ph type="title"/>
          </p:nvPr>
        </p:nvSpPr>
        <p:spPr/>
        <p:txBody>
          <a:bodyPr/>
          <a:lstStyle/>
          <a:p>
            <a:r>
              <a:rPr lang="en-US" dirty="0"/>
              <a:t>Our goal</a:t>
            </a:r>
            <a:endParaRPr lang="en-PH" dirty="0"/>
          </a:p>
        </p:txBody>
      </p:sp>
      <p:grpSp>
        <p:nvGrpSpPr>
          <p:cNvPr id="4" name="Group 3">
            <a:extLst>
              <a:ext uri="{FF2B5EF4-FFF2-40B4-BE49-F238E27FC236}">
                <a16:creationId xmlns:a16="http://schemas.microsoft.com/office/drawing/2014/main" id="{0D52207C-BAA2-3DA3-8181-7D8E4261E809}"/>
              </a:ext>
            </a:extLst>
          </p:cNvPr>
          <p:cNvGrpSpPr/>
          <p:nvPr/>
        </p:nvGrpSpPr>
        <p:grpSpPr>
          <a:xfrm>
            <a:off x="1235047" y="1504603"/>
            <a:ext cx="9205738" cy="4572000"/>
            <a:chOff x="1235047" y="1504603"/>
            <a:chExt cx="9205738" cy="4572000"/>
          </a:xfrm>
          <a:solidFill>
            <a:srgbClr val="4F79CA"/>
          </a:solidFill>
        </p:grpSpPr>
        <p:sp>
          <p:nvSpPr>
            <p:cNvPr id="5" name="Oval 4">
              <a:extLst>
                <a:ext uri="{FF2B5EF4-FFF2-40B4-BE49-F238E27FC236}">
                  <a16:creationId xmlns:a16="http://schemas.microsoft.com/office/drawing/2014/main" id="{08748429-A933-127B-1E51-A021D3C777D5}"/>
                </a:ext>
              </a:extLst>
            </p:cNvPr>
            <p:cNvSpPr/>
            <p:nvPr/>
          </p:nvSpPr>
          <p:spPr>
            <a:xfrm>
              <a:off x="1296785" y="1504603"/>
              <a:ext cx="9144000" cy="4572000"/>
            </a:xfrm>
            <a:prstGeom prst="ellipse">
              <a:avLst/>
            </a:prstGeom>
            <a:grp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62FF6FF-54A9-1B1D-734E-7306BA40C944}"/>
                </a:ext>
              </a:extLst>
            </p:cNvPr>
            <p:cNvSpPr/>
            <p:nvPr/>
          </p:nvSpPr>
          <p:spPr>
            <a:xfrm>
              <a:off x="1235047" y="3311556"/>
              <a:ext cx="165301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00B0F0"/>
                  </a:solidFill>
                  <a:effectLst/>
                </a:rPr>
                <a:t>Body</a:t>
              </a:r>
            </a:p>
          </p:txBody>
        </p:sp>
      </p:grpSp>
      <p:grpSp>
        <p:nvGrpSpPr>
          <p:cNvPr id="7" name="Group 6">
            <a:extLst>
              <a:ext uri="{FF2B5EF4-FFF2-40B4-BE49-F238E27FC236}">
                <a16:creationId xmlns:a16="http://schemas.microsoft.com/office/drawing/2014/main" id="{08998C04-1866-8DDF-7106-C88C876945DC}"/>
              </a:ext>
            </a:extLst>
          </p:cNvPr>
          <p:cNvGrpSpPr/>
          <p:nvPr/>
        </p:nvGrpSpPr>
        <p:grpSpPr>
          <a:xfrm>
            <a:off x="2826326" y="1961803"/>
            <a:ext cx="7315200" cy="3657600"/>
            <a:chOff x="2826326" y="1961803"/>
            <a:chExt cx="7315200" cy="3657600"/>
          </a:xfrm>
        </p:grpSpPr>
        <p:sp>
          <p:nvSpPr>
            <p:cNvPr id="8" name="Oval 7">
              <a:extLst>
                <a:ext uri="{FF2B5EF4-FFF2-40B4-BE49-F238E27FC236}">
                  <a16:creationId xmlns:a16="http://schemas.microsoft.com/office/drawing/2014/main" id="{27073413-F40F-4255-4152-54C6AB39A5FF}"/>
                </a:ext>
              </a:extLst>
            </p:cNvPr>
            <p:cNvSpPr/>
            <p:nvPr/>
          </p:nvSpPr>
          <p:spPr>
            <a:xfrm>
              <a:off x="2826326" y="1961803"/>
              <a:ext cx="7315200" cy="3657600"/>
            </a:xfrm>
            <a:prstGeom prst="ellips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9AAF807A-6483-30DB-F7C3-A233F79EBCA6}"/>
                </a:ext>
              </a:extLst>
            </p:cNvPr>
            <p:cNvSpPr/>
            <p:nvPr/>
          </p:nvSpPr>
          <p:spPr>
            <a:xfrm>
              <a:off x="2949803" y="3311556"/>
              <a:ext cx="14285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a:ln/>
                  <a:solidFill>
                    <a:srgbClr val="FFC000"/>
                  </a:solidFill>
                  <a:effectLst/>
                </a:rPr>
                <a:t>Soul</a:t>
              </a:r>
            </a:p>
          </p:txBody>
        </p:sp>
      </p:grpSp>
      <p:grpSp>
        <p:nvGrpSpPr>
          <p:cNvPr id="10" name="Group 9">
            <a:extLst>
              <a:ext uri="{FF2B5EF4-FFF2-40B4-BE49-F238E27FC236}">
                <a16:creationId xmlns:a16="http://schemas.microsoft.com/office/drawing/2014/main" id="{91E74962-42F3-9A30-17ED-04EF8171B86C}"/>
              </a:ext>
            </a:extLst>
          </p:cNvPr>
          <p:cNvGrpSpPr/>
          <p:nvPr/>
        </p:nvGrpSpPr>
        <p:grpSpPr>
          <a:xfrm>
            <a:off x="4599526" y="4539343"/>
            <a:ext cx="3768799" cy="1080060"/>
            <a:chOff x="4378399" y="2419003"/>
            <a:chExt cx="5486400" cy="2743200"/>
          </a:xfrm>
          <a:solidFill>
            <a:srgbClr val="FFCCFF"/>
          </a:solidFill>
        </p:grpSpPr>
        <p:sp>
          <p:nvSpPr>
            <p:cNvPr id="11" name="Oval 10">
              <a:extLst>
                <a:ext uri="{FF2B5EF4-FFF2-40B4-BE49-F238E27FC236}">
                  <a16:creationId xmlns:a16="http://schemas.microsoft.com/office/drawing/2014/main" id="{925F513B-D670-A36F-4CD1-5CC0B99FBFB2}"/>
                </a:ext>
              </a:extLst>
            </p:cNvPr>
            <p:cNvSpPr/>
            <p:nvPr/>
          </p:nvSpPr>
          <p:spPr>
            <a:xfrm>
              <a:off x="4378399" y="2419003"/>
              <a:ext cx="5486400" cy="2743200"/>
            </a:xfrm>
            <a:prstGeom prst="ellipse">
              <a:avLst/>
            </a:prstGeom>
            <a:grpFill/>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en-GB" sz="7200" b="1">
                <a:ln/>
                <a:solidFill>
                  <a:srgbClr val="002060"/>
                </a:solidFill>
              </a:endParaRPr>
            </a:p>
          </p:txBody>
        </p:sp>
        <p:sp>
          <p:nvSpPr>
            <p:cNvPr id="12" name="Rectangle 11">
              <a:extLst>
                <a:ext uri="{FF2B5EF4-FFF2-40B4-BE49-F238E27FC236}">
                  <a16:creationId xmlns:a16="http://schemas.microsoft.com/office/drawing/2014/main" id="{5A881C7B-45F4-9C1A-CE0B-C3554CB4B1C3}"/>
                </a:ext>
              </a:extLst>
            </p:cNvPr>
            <p:cNvSpPr/>
            <p:nvPr/>
          </p:nvSpPr>
          <p:spPr>
            <a:xfrm>
              <a:off x="5527248" y="2618039"/>
              <a:ext cx="3080617" cy="2345128"/>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00FF"/>
                  </a:solidFill>
                </a:rPr>
                <a:t>Spirit</a:t>
              </a:r>
              <a:endParaRPr lang="en-GB" sz="5400" b="1" dirty="0">
                <a:ln/>
                <a:solidFill>
                  <a:srgbClr val="FF00FF"/>
                </a:solidFill>
              </a:endParaRPr>
            </a:p>
          </p:txBody>
        </p:sp>
      </p:grpSp>
      <p:pic>
        <p:nvPicPr>
          <p:cNvPr id="14" name="Picture 13" descr="A fruit tree with fruits on it&#10;&#10;AI-generated content may be incorrect.">
            <a:extLst>
              <a:ext uri="{FF2B5EF4-FFF2-40B4-BE49-F238E27FC236}">
                <a16:creationId xmlns:a16="http://schemas.microsoft.com/office/drawing/2014/main" id="{7CBC99A8-A52B-876B-2698-64D899C493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516" b="98828" l="4980" r="92090">
                        <a14:foregroundMark x1="28516" y1="9701" x2="30566" y2="9701"/>
                        <a14:foregroundMark x1="19824" y1="17383" x2="23535" y2="16536"/>
                        <a14:foregroundMark x1="11328" y1="28841" x2="18066" y2="27604"/>
                        <a14:foregroundMark x1="41211" y1="3516" x2="44824" y2="7292"/>
                        <a14:foregroundMark x1="50879" y1="5339" x2="52637" y2="9701"/>
                        <a14:foregroundMark x1="88379" y1="29362" x2="76855" y2="25911"/>
                        <a14:foregroundMark x1="90527" y1="50130" x2="80273" y2="45182"/>
                        <a14:foregroundMark x1="91504" y1="68945" x2="89453" y2="67057"/>
                        <a14:foregroundMark x1="92090" y1="52474" x2="91699" y2="50716"/>
                        <a14:foregroundMark x1="47949" y1="98958" x2="48730" y2="89453"/>
                        <a14:foregroundMark x1="8887" y1="79883" x2="7715" y2="73763"/>
                        <a14:foregroundMark x1="4980" y1="60286" x2="10254" y2="58464"/>
                        <a14:backgroundMark x1="41309" y1="44271" x2="41309" y2="44271"/>
                        <a14:backgroundMark x1="40918" y1="28841" x2="40918" y2="28841"/>
                        <a14:backgroundMark x1="39941" y1="31120" x2="39941" y2="31120"/>
                        <a14:backgroundMark x1="54785" y1="25195" x2="54785" y2="25195"/>
                        <a14:backgroundMark x1="55762" y1="22917" x2="55762" y2="22917"/>
                        <a14:backgroundMark x1="52930" y1="22786" x2="52930" y2="22786"/>
                        <a14:backgroundMark x1="54980" y1="43880" x2="54980" y2="43880"/>
                        <a14:backgroundMark x1="52246" y1="44141" x2="52246" y2="44141"/>
                        <a14:backgroundMark x1="46191" y1="61133" x2="46191" y2="61133"/>
                        <a14:backgroundMark x1="70898" y1="41276" x2="70898" y2="41276"/>
                        <a14:backgroundMark x1="32422" y1="49154" x2="32422" y2="49154"/>
                      </a14:backgroundRemoval>
                    </a14:imgEffect>
                  </a14:imgLayer>
                </a14:imgProps>
              </a:ext>
            </a:extLst>
          </a:blip>
          <a:stretch>
            <a:fillRect/>
          </a:stretch>
        </p:blipFill>
        <p:spPr>
          <a:xfrm>
            <a:off x="4394085" y="2060277"/>
            <a:ext cx="1950496" cy="2925745"/>
          </a:xfrm>
          <a:prstGeom prst="rect">
            <a:avLst/>
          </a:prstGeom>
        </p:spPr>
      </p:pic>
      <p:pic>
        <p:nvPicPr>
          <p:cNvPr id="15" name="Picture 14" descr="A fruit tree with fruits on it&#10;&#10;AI-generated content may be incorrect.">
            <a:extLst>
              <a:ext uri="{FF2B5EF4-FFF2-40B4-BE49-F238E27FC236}">
                <a16:creationId xmlns:a16="http://schemas.microsoft.com/office/drawing/2014/main" id="{BF6B5C58-ECC5-C7B5-C107-CEF77764265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516" b="98828" l="4980" r="92090">
                        <a14:foregroundMark x1="28516" y1="9701" x2="30566" y2="9701"/>
                        <a14:foregroundMark x1="19824" y1="17383" x2="23535" y2="16536"/>
                        <a14:foregroundMark x1="11328" y1="28841" x2="18066" y2="27604"/>
                        <a14:foregroundMark x1="41211" y1="3516" x2="44824" y2="7292"/>
                        <a14:foregroundMark x1="50879" y1="5339" x2="52637" y2="9701"/>
                        <a14:foregroundMark x1="88379" y1="29362" x2="76855" y2="25911"/>
                        <a14:foregroundMark x1="90527" y1="50130" x2="80273" y2="45182"/>
                        <a14:foregroundMark x1="91504" y1="68945" x2="89453" y2="67057"/>
                        <a14:foregroundMark x1="92090" y1="52474" x2="91699" y2="50716"/>
                        <a14:foregroundMark x1="47949" y1="98958" x2="48730" y2="89453"/>
                        <a14:foregroundMark x1="8887" y1="79883" x2="7715" y2="73763"/>
                        <a14:foregroundMark x1="4980" y1="60286" x2="10254" y2="58464"/>
                        <a14:backgroundMark x1="41309" y1="44271" x2="41309" y2="44271"/>
                        <a14:backgroundMark x1="40918" y1="28841" x2="40918" y2="28841"/>
                        <a14:backgroundMark x1="39941" y1="31120" x2="39941" y2="31120"/>
                        <a14:backgroundMark x1="54785" y1="25195" x2="54785" y2="25195"/>
                        <a14:backgroundMark x1="55762" y1="22917" x2="55762" y2="22917"/>
                        <a14:backgroundMark x1="52930" y1="22786" x2="52930" y2="22786"/>
                        <a14:backgroundMark x1="54980" y1="43880" x2="54980" y2="43880"/>
                        <a14:backgroundMark x1="52246" y1="44141" x2="52246" y2="44141"/>
                        <a14:backgroundMark x1="46191" y1="61133" x2="46191" y2="61133"/>
                        <a14:backgroundMark x1="70898" y1="41276" x2="70898" y2="41276"/>
                        <a14:backgroundMark x1="32422" y1="49154" x2="32422" y2="49154"/>
                      </a14:backgroundRemoval>
                    </a14:imgEffect>
                  </a14:imgLayer>
                </a14:imgProps>
              </a:ext>
            </a:extLst>
          </a:blip>
          <a:stretch>
            <a:fillRect/>
          </a:stretch>
        </p:blipFill>
        <p:spPr>
          <a:xfrm flipH="1">
            <a:off x="6634208" y="2060277"/>
            <a:ext cx="1950496" cy="2925745"/>
          </a:xfrm>
          <a:prstGeom prst="rect">
            <a:avLst/>
          </a:prstGeom>
        </p:spPr>
      </p:pic>
    </p:spTree>
    <p:extLst>
      <p:ext uri="{BB962C8B-B14F-4D97-AF65-F5344CB8AC3E}">
        <p14:creationId xmlns:p14="http://schemas.microsoft.com/office/powerpoint/2010/main" val="10557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0B4D-F597-7FDA-A9B6-006C3712057D}"/>
              </a:ext>
            </a:extLst>
          </p:cNvPr>
          <p:cNvSpPr>
            <a:spLocks noGrp="1"/>
          </p:cNvSpPr>
          <p:nvPr>
            <p:ph type="title"/>
          </p:nvPr>
        </p:nvSpPr>
        <p:spPr/>
        <p:txBody>
          <a:bodyPr/>
          <a:lstStyle/>
          <a:p>
            <a:r>
              <a:rPr lang="en-US" dirty="0"/>
              <a:t>Fruits of the spirit</a:t>
            </a:r>
            <a:endParaRPr lang="en-PH" dirty="0"/>
          </a:p>
        </p:txBody>
      </p:sp>
      <p:sp>
        <p:nvSpPr>
          <p:cNvPr id="3" name="Content Placeholder 2">
            <a:extLst>
              <a:ext uri="{FF2B5EF4-FFF2-40B4-BE49-F238E27FC236}">
                <a16:creationId xmlns:a16="http://schemas.microsoft.com/office/drawing/2014/main" id="{7E8ACF2E-7F57-0A5D-FCF5-ED7FA4B5A59A}"/>
              </a:ext>
            </a:extLst>
          </p:cNvPr>
          <p:cNvSpPr>
            <a:spLocks noGrp="1"/>
          </p:cNvSpPr>
          <p:nvPr>
            <p:ph idx="1"/>
          </p:nvPr>
        </p:nvSpPr>
        <p:spPr/>
        <p:txBody>
          <a:bodyPr/>
          <a:lstStyle/>
          <a:p>
            <a:r>
              <a:rPr lang="en-US" dirty="0"/>
              <a:t>Galatians 5:22 But the fruit of the Spirit is </a:t>
            </a:r>
            <a:r>
              <a:rPr lang="en-US" b="1" dirty="0">
                <a:solidFill>
                  <a:srgbClr val="FF0000"/>
                </a:solidFill>
              </a:rPr>
              <a:t>love</a:t>
            </a:r>
            <a:r>
              <a:rPr lang="en-US" dirty="0"/>
              <a:t>, </a:t>
            </a:r>
            <a:r>
              <a:rPr lang="en-US" b="1" dirty="0">
                <a:solidFill>
                  <a:srgbClr val="FF0000"/>
                </a:solidFill>
              </a:rPr>
              <a:t>joy, peace, longsuffering, gentleness, goodness, faith,</a:t>
            </a:r>
          </a:p>
          <a:p>
            <a:r>
              <a:rPr lang="en-US" dirty="0"/>
              <a:t>23</a:t>
            </a:r>
            <a:r>
              <a:rPr lang="en-US" b="1" dirty="0">
                <a:solidFill>
                  <a:srgbClr val="FF0000"/>
                </a:solidFill>
              </a:rPr>
              <a:t> Meekness, temperance</a:t>
            </a:r>
            <a:r>
              <a:rPr lang="en-US" dirty="0"/>
              <a:t>: against such there is no law.</a:t>
            </a:r>
          </a:p>
          <a:p>
            <a:r>
              <a:rPr lang="en-US" dirty="0"/>
              <a:t>24 And they that are Christ's have crucified the flesh with the affections and lusts.</a:t>
            </a:r>
            <a:endParaRPr lang="en-PH" dirty="0"/>
          </a:p>
        </p:txBody>
      </p:sp>
    </p:spTree>
    <p:extLst>
      <p:ext uri="{BB962C8B-B14F-4D97-AF65-F5344CB8AC3E}">
        <p14:creationId xmlns:p14="http://schemas.microsoft.com/office/powerpoint/2010/main" val="650162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and person standing in front of water&#10;&#10;Description automatically generated">
            <a:extLst>
              <a:ext uri="{FF2B5EF4-FFF2-40B4-BE49-F238E27FC236}">
                <a16:creationId xmlns:a16="http://schemas.microsoft.com/office/drawing/2014/main" id="{FC4BA8C2-CE7D-63C7-F8C2-C0FE21746DC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8546" r="4343" b="1"/>
          <a:stretch>
            <a:fillRect/>
          </a:stretch>
        </p:blipFill>
        <p:spPr>
          <a:xfrm>
            <a:off x="-3047" y="10"/>
            <a:ext cx="12191999" cy="6857990"/>
          </a:xfrm>
          <a:prstGeom prst="rect">
            <a:avLst/>
          </a:prstGeom>
        </p:spPr>
      </p:pic>
      <p:sp>
        <p:nvSpPr>
          <p:cNvPr id="16" name="Rectangle 1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BE24AC7-DF85-3142-8D38-9E5E34FB585E}"/>
              </a:ext>
            </a:extLst>
          </p:cNvPr>
          <p:cNvSpPr/>
          <p:nvPr/>
        </p:nvSpPr>
        <p:spPr>
          <a:xfrm>
            <a:off x="1066800" y="5455920"/>
            <a:ext cx="10058400" cy="76726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lnSpcReduction="10000"/>
            <a:scene3d>
              <a:camera prst="orthographicFront"/>
              <a:lightRig rig="soft" dir="t">
                <a:rot lat="0" lon="0" rev="15600000"/>
              </a:lightRig>
            </a:scene3d>
            <a:sp3d extrusionH="57150" prstMaterial="softEdge">
              <a:bevelT w="25400" h="38100"/>
            </a:sp3d>
          </a:bodyPr>
          <a:lstStyle/>
          <a:p>
            <a:pPr algn="ctr">
              <a:lnSpc>
                <a:spcPct val="90000"/>
              </a:lnSpc>
              <a:spcBef>
                <a:spcPct val="0"/>
              </a:spcBef>
              <a:spcAft>
                <a:spcPts val="600"/>
              </a:spcAft>
            </a:pPr>
            <a:r>
              <a:rPr lang="en-US" sz="5200" b="1">
                <a:ln w="12700">
                  <a:solidFill>
                    <a:schemeClr val="accent5"/>
                  </a:solidFill>
                  <a:prstDash val="solid"/>
                </a:ln>
                <a:solidFill>
                  <a:srgbClr val="FFFFFF"/>
                </a:solidFill>
                <a:latin typeface="+mj-lt"/>
                <a:ea typeface="+mj-ea"/>
                <a:cs typeface="+mj-cs"/>
              </a:rPr>
              <a:t>Thank you </a:t>
            </a:r>
            <a:r>
              <a:rPr lang="en-US" sz="52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a typeface="+mj-ea"/>
                <a:cs typeface="+mj-cs"/>
              </a:rPr>
              <a:t>Jesus</a:t>
            </a:r>
            <a:endParaRPr lang="en-US" sz="5200" b="1">
              <a:ln w="57150"/>
              <a:solidFill>
                <a:srgbClr val="FFFFFF"/>
              </a:solidFill>
              <a:latin typeface="+mj-lt"/>
              <a:ea typeface="+mj-ea"/>
              <a:cs typeface="+mj-cs"/>
            </a:endParaRPr>
          </a:p>
        </p:txBody>
      </p:sp>
      <p:sp>
        <p:nvSpPr>
          <p:cNvPr id="9" name="TextBox 8">
            <a:extLst>
              <a:ext uri="{FF2B5EF4-FFF2-40B4-BE49-F238E27FC236}">
                <a16:creationId xmlns:a16="http://schemas.microsoft.com/office/drawing/2014/main" id="{7B5BD8BC-3F90-2D33-58A8-E8E19F763FFB}"/>
              </a:ext>
            </a:extLst>
          </p:cNvPr>
          <p:cNvSpPr txBox="1"/>
          <p:nvPr/>
        </p:nvSpPr>
        <p:spPr>
          <a:xfrm>
            <a:off x="1066800" y="6149340"/>
            <a:ext cx="10058400" cy="49530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p>
            <a:pPr algn="ctr">
              <a:lnSpc>
                <a:spcPct val="90000"/>
              </a:lnSpc>
              <a:spcBef>
                <a:spcPts val="1000"/>
              </a:spcBef>
            </a:pPr>
            <a:r>
              <a:rPr lang="en-US" sz="2400" b="1">
                <a:ln w="12700">
                  <a:solidFill>
                    <a:schemeClr val="accent5"/>
                  </a:solidFill>
                  <a:prstDash val="solid"/>
                </a:ln>
                <a:solidFill>
                  <a:srgbClr val="FFFFFF"/>
                </a:solidFill>
              </a:rPr>
              <a:t>You are our inspiration</a:t>
            </a:r>
          </a:p>
        </p:txBody>
      </p:sp>
    </p:spTree>
    <p:extLst>
      <p:ext uri="{BB962C8B-B14F-4D97-AF65-F5344CB8AC3E}">
        <p14:creationId xmlns:p14="http://schemas.microsoft.com/office/powerpoint/2010/main" val="2868683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6B86B8F6-E048-6E48-142F-39874886EB7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14267" y="1330462"/>
            <a:ext cx="6400800" cy="5416676"/>
          </a:xfrm>
          <a:prstGeom prst="rect">
            <a:avLst/>
          </a:prstGeom>
        </p:spPr>
      </p:pic>
      <p:grpSp>
        <p:nvGrpSpPr>
          <p:cNvPr id="60" name="Group 59">
            <a:extLst>
              <a:ext uri="{FF2B5EF4-FFF2-40B4-BE49-F238E27FC236}">
                <a16:creationId xmlns:a16="http://schemas.microsoft.com/office/drawing/2014/main" id="{56F91897-39D8-65C8-BA4B-FB54E399DFFF}"/>
              </a:ext>
            </a:extLst>
          </p:cNvPr>
          <p:cNvGrpSpPr/>
          <p:nvPr/>
        </p:nvGrpSpPr>
        <p:grpSpPr>
          <a:xfrm>
            <a:off x="563740" y="239335"/>
            <a:ext cx="3524320" cy="2167070"/>
            <a:chOff x="563740" y="239335"/>
            <a:chExt cx="3524320" cy="2167070"/>
          </a:xfrm>
        </p:grpSpPr>
        <p:sp>
          <p:nvSpPr>
            <p:cNvPr id="5" name="Oval 4">
              <a:extLst>
                <a:ext uri="{FF2B5EF4-FFF2-40B4-BE49-F238E27FC236}">
                  <a16:creationId xmlns:a16="http://schemas.microsoft.com/office/drawing/2014/main" id="{35610163-9A38-2F96-95B4-C24D52ECAD4A}"/>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30" name="TextBox 29">
              <a:extLst>
                <a:ext uri="{FF2B5EF4-FFF2-40B4-BE49-F238E27FC236}">
                  <a16:creationId xmlns:a16="http://schemas.microsoft.com/office/drawing/2014/main" id="{00D8D565-8DBA-8A3E-15D4-A907185ED1DE}"/>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grpSp>
        <p:nvGrpSpPr>
          <p:cNvPr id="61" name="Group 60">
            <a:extLst>
              <a:ext uri="{FF2B5EF4-FFF2-40B4-BE49-F238E27FC236}">
                <a16:creationId xmlns:a16="http://schemas.microsoft.com/office/drawing/2014/main" id="{1F2ECD65-58DD-7B70-A1BC-5CAD613FF0D9}"/>
              </a:ext>
            </a:extLst>
          </p:cNvPr>
          <p:cNvGrpSpPr/>
          <p:nvPr/>
        </p:nvGrpSpPr>
        <p:grpSpPr>
          <a:xfrm>
            <a:off x="380328" y="2569560"/>
            <a:ext cx="3286522" cy="766284"/>
            <a:chOff x="563740" y="2423057"/>
            <a:chExt cx="3286522" cy="766284"/>
          </a:xfrm>
        </p:grpSpPr>
        <p:sp>
          <p:nvSpPr>
            <p:cNvPr id="6" name="Oval 5">
              <a:extLst>
                <a:ext uri="{FF2B5EF4-FFF2-40B4-BE49-F238E27FC236}">
                  <a16:creationId xmlns:a16="http://schemas.microsoft.com/office/drawing/2014/main" id="{0A65CE58-FEF7-C8A1-4595-2D17DE07F21F}"/>
                </a:ext>
              </a:extLst>
            </p:cNvPr>
            <p:cNvSpPr/>
            <p:nvPr/>
          </p:nvSpPr>
          <p:spPr>
            <a:xfrm>
              <a:off x="563740" y="2423057"/>
              <a:ext cx="457200" cy="457200"/>
            </a:xfrm>
            <a:prstGeom prst="ellipse">
              <a:avLst/>
            </a:prstGeom>
            <a:solidFill>
              <a:srgbClr val="CF2A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2</a:t>
              </a:r>
            </a:p>
          </p:txBody>
        </p:sp>
        <p:sp>
          <p:nvSpPr>
            <p:cNvPr id="32" name="TextBox 31">
              <a:extLst>
                <a:ext uri="{FF2B5EF4-FFF2-40B4-BE49-F238E27FC236}">
                  <a16:creationId xmlns:a16="http://schemas.microsoft.com/office/drawing/2014/main" id="{50411CC8-A05D-3A52-EE61-E65C8C6BD9D9}"/>
                </a:ext>
              </a:extLst>
            </p:cNvPr>
            <p:cNvSpPr txBox="1"/>
            <p:nvPr/>
          </p:nvSpPr>
          <p:spPr>
            <a:xfrm>
              <a:off x="1020940" y="2543010"/>
              <a:ext cx="2829322" cy="646331"/>
            </a:xfrm>
            <a:prstGeom prst="rect">
              <a:avLst/>
            </a:prstGeom>
            <a:noFill/>
          </p:spPr>
          <p:txBody>
            <a:bodyPr wrap="square">
              <a:spAutoFit/>
            </a:bodyPr>
            <a:lstStyle/>
            <a:p>
              <a:pPr>
                <a:tabLst>
                  <a:tab pos="457200" algn="l"/>
                </a:tabLst>
              </a:pPr>
              <a:r>
                <a:rPr lang="en-US" b="1"/>
                <a:t>Broca Area:</a:t>
              </a:r>
            </a:p>
            <a:p>
              <a:pPr>
                <a:tabLst>
                  <a:tab pos="457200" algn="l"/>
                </a:tabLst>
              </a:pPr>
              <a:r>
                <a:rPr lang="en-US"/>
                <a:t>Muscles of speech</a:t>
              </a:r>
            </a:p>
          </p:txBody>
        </p:sp>
      </p:grpSp>
      <p:grpSp>
        <p:nvGrpSpPr>
          <p:cNvPr id="62" name="Group 61">
            <a:extLst>
              <a:ext uri="{FF2B5EF4-FFF2-40B4-BE49-F238E27FC236}">
                <a16:creationId xmlns:a16="http://schemas.microsoft.com/office/drawing/2014/main" id="{20F07A85-7C3A-2CCC-283F-AF2187D9D473}"/>
              </a:ext>
            </a:extLst>
          </p:cNvPr>
          <p:cNvGrpSpPr/>
          <p:nvPr/>
        </p:nvGrpSpPr>
        <p:grpSpPr>
          <a:xfrm>
            <a:off x="271521" y="3556199"/>
            <a:ext cx="4328160" cy="1060697"/>
            <a:chOff x="563740" y="3235972"/>
            <a:chExt cx="4328160" cy="1060697"/>
          </a:xfrm>
        </p:grpSpPr>
        <p:sp>
          <p:nvSpPr>
            <p:cNvPr id="7" name="Oval 6">
              <a:extLst>
                <a:ext uri="{FF2B5EF4-FFF2-40B4-BE49-F238E27FC236}">
                  <a16:creationId xmlns:a16="http://schemas.microsoft.com/office/drawing/2014/main" id="{F0425A75-9446-52DE-CFA7-96E275E0EB05}"/>
                </a:ext>
              </a:extLst>
            </p:cNvPr>
            <p:cNvSpPr/>
            <p:nvPr/>
          </p:nvSpPr>
          <p:spPr>
            <a:xfrm>
              <a:off x="563740" y="3235972"/>
              <a:ext cx="457200" cy="457200"/>
            </a:xfrm>
            <a:prstGeom prst="ellipse">
              <a:avLst/>
            </a:prstGeom>
            <a:solidFill>
              <a:srgbClr val="BC71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3</a:t>
              </a:r>
            </a:p>
          </p:txBody>
        </p:sp>
        <p:sp>
          <p:nvSpPr>
            <p:cNvPr id="34" name="TextBox 33">
              <a:extLst>
                <a:ext uri="{FF2B5EF4-FFF2-40B4-BE49-F238E27FC236}">
                  <a16:creationId xmlns:a16="http://schemas.microsoft.com/office/drawing/2014/main" id="{FDAD2955-97EA-0491-5734-1ABDBDC2C911}"/>
                </a:ext>
              </a:extLst>
            </p:cNvPr>
            <p:cNvSpPr txBox="1"/>
            <p:nvPr/>
          </p:nvSpPr>
          <p:spPr>
            <a:xfrm>
              <a:off x="1020940" y="3373339"/>
              <a:ext cx="3870960" cy="923330"/>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Eye movement </a:t>
              </a:r>
            </a:p>
            <a:p>
              <a:pPr>
                <a:tabLst>
                  <a:tab pos="457200" algn="l"/>
                </a:tabLst>
              </a:pPr>
              <a:r>
                <a:rPr lang="en-US"/>
                <a:t>and orientation</a:t>
              </a:r>
            </a:p>
          </p:txBody>
        </p:sp>
      </p:grpSp>
      <p:grpSp>
        <p:nvGrpSpPr>
          <p:cNvPr id="57" name="Group 56">
            <a:extLst>
              <a:ext uri="{FF2B5EF4-FFF2-40B4-BE49-F238E27FC236}">
                <a16:creationId xmlns:a16="http://schemas.microsoft.com/office/drawing/2014/main" id="{B08C4B3E-1B0B-50A5-988F-D364E01AAE6D}"/>
              </a:ext>
            </a:extLst>
          </p:cNvPr>
          <p:cNvGrpSpPr/>
          <p:nvPr/>
        </p:nvGrpSpPr>
        <p:grpSpPr>
          <a:xfrm>
            <a:off x="380328" y="4802486"/>
            <a:ext cx="4389120" cy="776150"/>
            <a:chOff x="563740" y="4048887"/>
            <a:chExt cx="4389120" cy="776150"/>
          </a:xfrm>
        </p:grpSpPr>
        <p:sp>
          <p:nvSpPr>
            <p:cNvPr id="8" name="Oval 7">
              <a:extLst>
                <a:ext uri="{FF2B5EF4-FFF2-40B4-BE49-F238E27FC236}">
                  <a16:creationId xmlns:a16="http://schemas.microsoft.com/office/drawing/2014/main" id="{C15FF9F3-5209-3C19-5B7B-CF936104F3F1}"/>
                </a:ext>
              </a:extLst>
            </p:cNvPr>
            <p:cNvSpPr/>
            <p:nvPr/>
          </p:nvSpPr>
          <p:spPr>
            <a:xfrm>
              <a:off x="563740" y="4048887"/>
              <a:ext cx="457200" cy="4572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4</a:t>
              </a:r>
            </a:p>
          </p:txBody>
        </p:sp>
        <p:sp>
          <p:nvSpPr>
            <p:cNvPr id="36" name="TextBox 35">
              <a:extLst>
                <a:ext uri="{FF2B5EF4-FFF2-40B4-BE49-F238E27FC236}">
                  <a16:creationId xmlns:a16="http://schemas.microsoft.com/office/drawing/2014/main" id="{A46433EF-FC4C-7E71-88F4-3F368B856039}"/>
                </a:ext>
              </a:extLst>
            </p:cNvPr>
            <p:cNvSpPr txBox="1"/>
            <p:nvPr/>
          </p:nvSpPr>
          <p:spPr>
            <a:xfrm>
              <a:off x="1020940" y="4178706"/>
              <a:ext cx="3931920" cy="646331"/>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Initiation of voluntary muscles</a:t>
              </a:r>
            </a:p>
          </p:txBody>
        </p:sp>
      </p:grpSp>
      <p:grpSp>
        <p:nvGrpSpPr>
          <p:cNvPr id="58" name="Group 57">
            <a:extLst>
              <a:ext uri="{FF2B5EF4-FFF2-40B4-BE49-F238E27FC236}">
                <a16:creationId xmlns:a16="http://schemas.microsoft.com/office/drawing/2014/main" id="{233E179A-6CF9-78C0-E17B-B071F8316574}"/>
              </a:ext>
            </a:extLst>
          </p:cNvPr>
          <p:cNvGrpSpPr/>
          <p:nvPr/>
        </p:nvGrpSpPr>
        <p:grpSpPr>
          <a:xfrm>
            <a:off x="563740" y="5776558"/>
            <a:ext cx="4188654" cy="780365"/>
            <a:chOff x="569761" y="4829252"/>
            <a:chExt cx="4188654" cy="780365"/>
          </a:xfrm>
        </p:grpSpPr>
        <p:sp>
          <p:nvSpPr>
            <p:cNvPr id="9" name="Oval 8">
              <a:extLst>
                <a:ext uri="{FF2B5EF4-FFF2-40B4-BE49-F238E27FC236}">
                  <a16:creationId xmlns:a16="http://schemas.microsoft.com/office/drawing/2014/main" id="{A5A72B60-74DD-5EF1-BBB2-6DCDCAF9B44A}"/>
                </a:ext>
              </a:extLst>
            </p:cNvPr>
            <p:cNvSpPr/>
            <p:nvPr/>
          </p:nvSpPr>
          <p:spPr>
            <a:xfrm>
              <a:off x="569761" y="4829252"/>
              <a:ext cx="457200" cy="4572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5</a:t>
              </a:r>
            </a:p>
          </p:txBody>
        </p:sp>
        <p:sp>
          <p:nvSpPr>
            <p:cNvPr id="38" name="TextBox 37">
              <a:extLst>
                <a:ext uri="{FF2B5EF4-FFF2-40B4-BE49-F238E27FC236}">
                  <a16:creationId xmlns:a16="http://schemas.microsoft.com/office/drawing/2014/main" id="{A1B3AA6B-1345-8D2D-2D30-6E7431CC9775}"/>
                </a:ext>
              </a:extLst>
            </p:cNvPr>
            <p:cNvSpPr txBox="1"/>
            <p:nvPr/>
          </p:nvSpPr>
          <p:spPr>
            <a:xfrm>
              <a:off x="1070120" y="4963286"/>
              <a:ext cx="3688295" cy="646331"/>
            </a:xfrm>
            <a:prstGeom prst="rect">
              <a:avLst/>
            </a:prstGeom>
            <a:noFill/>
          </p:spPr>
          <p:txBody>
            <a:bodyPr wrap="square">
              <a:spAutoFit/>
            </a:bodyPr>
            <a:lstStyle/>
            <a:p>
              <a:pPr>
                <a:tabLst>
                  <a:tab pos="457200" algn="l"/>
                </a:tabLst>
              </a:pPr>
              <a:r>
                <a:rPr lang="en-US" b="1"/>
                <a:t>Sensory Area:</a:t>
              </a:r>
            </a:p>
            <a:p>
              <a:pPr>
                <a:tabLst>
                  <a:tab pos="457200" algn="l"/>
                </a:tabLst>
              </a:pPr>
              <a:r>
                <a:rPr lang="en-US"/>
                <a:t>Sensation from muscles and skin</a:t>
              </a:r>
            </a:p>
          </p:txBody>
        </p:sp>
      </p:grpSp>
      <p:grpSp>
        <p:nvGrpSpPr>
          <p:cNvPr id="59" name="Group 58">
            <a:extLst>
              <a:ext uri="{FF2B5EF4-FFF2-40B4-BE49-F238E27FC236}">
                <a16:creationId xmlns:a16="http://schemas.microsoft.com/office/drawing/2014/main" id="{B47D0FCD-20CA-A360-C153-4FCB8899A766}"/>
              </a:ext>
            </a:extLst>
          </p:cNvPr>
          <p:cNvGrpSpPr/>
          <p:nvPr/>
        </p:nvGrpSpPr>
        <p:grpSpPr>
          <a:xfrm>
            <a:off x="3725290" y="236281"/>
            <a:ext cx="4431852" cy="1102574"/>
            <a:chOff x="563740" y="5637069"/>
            <a:chExt cx="4431852" cy="1102574"/>
          </a:xfrm>
        </p:grpSpPr>
        <p:sp>
          <p:nvSpPr>
            <p:cNvPr id="10" name="Oval 9">
              <a:extLst>
                <a:ext uri="{FF2B5EF4-FFF2-40B4-BE49-F238E27FC236}">
                  <a16:creationId xmlns:a16="http://schemas.microsoft.com/office/drawing/2014/main" id="{76A21569-F557-D81E-0285-53AF80575A93}"/>
                </a:ext>
              </a:extLst>
            </p:cNvPr>
            <p:cNvSpPr/>
            <p:nvPr/>
          </p:nvSpPr>
          <p:spPr>
            <a:xfrm>
              <a:off x="563740" y="5637069"/>
              <a:ext cx="457200" cy="4572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6</a:t>
              </a:r>
            </a:p>
          </p:txBody>
        </p:sp>
        <p:sp>
          <p:nvSpPr>
            <p:cNvPr id="40" name="TextBox 39">
              <a:extLst>
                <a:ext uri="{FF2B5EF4-FFF2-40B4-BE49-F238E27FC236}">
                  <a16:creationId xmlns:a16="http://schemas.microsoft.com/office/drawing/2014/main" id="{6EE4CBB9-05E2-453B-04B1-A9B800E1EAD7}"/>
                </a:ext>
              </a:extLst>
            </p:cNvPr>
            <p:cNvSpPr txBox="1"/>
            <p:nvPr/>
          </p:nvSpPr>
          <p:spPr>
            <a:xfrm>
              <a:off x="1070120" y="5816313"/>
              <a:ext cx="3925472" cy="923330"/>
            </a:xfrm>
            <a:prstGeom prst="rect">
              <a:avLst/>
            </a:prstGeom>
            <a:noFill/>
          </p:spPr>
          <p:txBody>
            <a:bodyPr wrap="square">
              <a:spAutoFit/>
            </a:bodyPr>
            <a:lstStyle/>
            <a:p>
              <a:pPr>
                <a:tabLst>
                  <a:tab pos="457200" algn="l"/>
                </a:tabLst>
              </a:pPr>
              <a:r>
                <a:rPr lang="en-US" b="1"/>
                <a:t>Somatosensory Association Area:</a:t>
              </a:r>
            </a:p>
            <a:p>
              <a:pPr>
                <a:tabLst>
                  <a:tab pos="457200" algn="l"/>
                </a:tabLst>
              </a:pPr>
              <a:r>
                <a:rPr lang="en-US"/>
                <a:t>Evaluation of weight, texture, </a:t>
              </a:r>
            </a:p>
            <a:p>
              <a:pPr>
                <a:tabLst>
                  <a:tab pos="457200" algn="l"/>
                </a:tabLst>
              </a:pPr>
              <a:r>
                <a:rPr lang="en-US"/>
                <a:t>temperature, etc. for object recognition </a:t>
              </a:r>
            </a:p>
          </p:txBody>
        </p:sp>
      </p:grpSp>
      <p:grpSp>
        <p:nvGrpSpPr>
          <p:cNvPr id="50" name="Group 49">
            <a:extLst>
              <a:ext uri="{FF2B5EF4-FFF2-40B4-BE49-F238E27FC236}">
                <a16:creationId xmlns:a16="http://schemas.microsoft.com/office/drawing/2014/main" id="{C114F282-7CAD-DFD3-D750-BAE2D7C9E549}"/>
              </a:ext>
            </a:extLst>
          </p:cNvPr>
          <p:cNvGrpSpPr/>
          <p:nvPr/>
        </p:nvGrpSpPr>
        <p:grpSpPr>
          <a:xfrm>
            <a:off x="9711211" y="3721413"/>
            <a:ext cx="2390518" cy="1336439"/>
            <a:chOff x="4518212" y="2848997"/>
            <a:chExt cx="2390518" cy="1336439"/>
          </a:xfrm>
        </p:grpSpPr>
        <p:grpSp>
          <p:nvGrpSpPr>
            <p:cNvPr id="43" name="Group 42">
              <a:extLst>
                <a:ext uri="{FF2B5EF4-FFF2-40B4-BE49-F238E27FC236}">
                  <a16:creationId xmlns:a16="http://schemas.microsoft.com/office/drawing/2014/main" id="{279E4654-8F99-F070-FB2C-3CE7C1EBCFAC}"/>
                </a:ext>
              </a:extLst>
            </p:cNvPr>
            <p:cNvGrpSpPr/>
            <p:nvPr/>
          </p:nvGrpSpPr>
          <p:grpSpPr>
            <a:xfrm>
              <a:off x="4518212" y="2848997"/>
              <a:ext cx="477380" cy="461665"/>
              <a:chOff x="4518212" y="2848997"/>
              <a:chExt cx="477380" cy="461665"/>
            </a:xfrm>
          </p:grpSpPr>
          <p:sp>
            <p:nvSpPr>
              <p:cNvPr id="15" name="Oval 14">
                <a:extLst>
                  <a:ext uri="{FF2B5EF4-FFF2-40B4-BE49-F238E27FC236}">
                    <a16:creationId xmlns:a16="http://schemas.microsoft.com/office/drawing/2014/main" id="{3B3EB43E-398C-B599-AD6A-64701C1116A7}"/>
                  </a:ext>
                </a:extLst>
              </p:cNvPr>
              <p:cNvSpPr/>
              <p:nvPr/>
            </p:nvSpPr>
            <p:spPr>
              <a:xfrm>
                <a:off x="4528302" y="2851230"/>
                <a:ext cx="457200" cy="457200"/>
              </a:xfrm>
              <a:prstGeom prst="ellipse">
                <a:avLst/>
              </a:prstGeom>
              <a:solidFill>
                <a:srgbClr val="00CD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6" name="TextBox 15">
                <a:extLst>
                  <a:ext uri="{FF2B5EF4-FFF2-40B4-BE49-F238E27FC236}">
                    <a16:creationId xmlns:a16="http://schemas.microsoft.com/office/drawing/2014/main" id="{0E900615-441C-883E-BC3D-9CED0E1182D5}"/>
                  </a:ext>
                </a:extLst>
              </p:cNvPr>
              <p:cNvSpPr txBox="1"/>
              <p:nvPr/>
            </p:nvSpPr>
            <p:spPr>
              <a:xfrm>
                <a:off x="4518212" y="284899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10</a:t>
                </a:r>
              </a:p>
            </p:txBody>
          </p:sp>
        </p:grpSp>
        <p:sp>
          <p:nvSpPr>
            <p:cNvPr id="42" name="TextBox 41">
              <a:extLst>
                <a:ext uri="{FF2B5EF4-FFF2-40B4-BE49-F238E27FC236}">
                  <a16:creationId xmlns:a16="http://schemas.microsoft.com/office/drawing/2014/main" id="{D90FABF4-1D93-50CC-7110-4876893D2416}"/>
                </a:ext>
              </a:extLst>
            </p:cNvPr>
            <p:cNvSpPr txBox="1"/>
            <p:nvPr/>
          </p:nvSpPr>
          <p:spPr>
            <a:xfrm>
              <a:off x="4985502" y="2985107"/>
              <a:ext cx="1923228" cy="1200329"/>
            </a:xfrm>
            <a:prstGeom prst="rect">
              <a:avLst/>
            </a:prstGeom>
            <a:noFill/>
          </p:spPr>
          <p:txBody>
            <a:bodyPr wrap="square">
              <a:spAutoFit/>
            </a:bodyPr>
            <a:lstStyle/>
            <a:p>
              <a:r>
                <a:rPr lang="en-US" b="1"/>
                <a:t>Visual Area:</a:t>
              </a:r>
            </a:p>
            <a:p>
              <a:r>
                <a:rPr lang="en-US"/>
                <a:t>Sight</a:t>
              </a:r>
            </a:p>
            <a:p>
              <a:r>
                <a:rPr lang="en-US"/>
                <a:t>Image recognition</a:t>
              </a:r>
            </a:p>
            <a:p>
              <a:r>
                <a:rPr lang="en-US"/>
                <a:t>Image perception</a:t>
              </a:r>
            </a:p>
          </p:txBody>
        </p:sp>
      </p:grpSp>
      <p:grpSp>
        <p:nvGrpSpPr>
          <p:cNvPr id="51" name="Group 50">
            <a:extLst>
              <a:ext uri="{FF2B5EF4-FFF2-40B4-BE49-F238E27FC236}">
                <a16:creationId xmlns:a16="http://schemas.microsoft.com/office/drawing/2014/main" id="{BFDFBAD0-68EA-D4B2-BF48-F0AFE2E35780}"/>
              </a:ext>
            </a:extLst>
          </p:cNvPr>
          <p:cNvGrpSpPr/>
          <p:nvPr/>
        </p:nvGrpSpPr>
        <p:grpSpPr>
          <a:xfrm>
            <a:off x="9711211" y="2876949"/>
            <a:ext cx="2064097" cy="780365"/>
            <a:chOff x="4529815" y="1976949"/>
            <a:chExt cx="2064097" cy="780365"/>
          </a:xfrm>
        </p:grpSpPr>
        <p:sp>
          <p:nvSpPr>
            <p:cNvPr id="13" name="Oval 12">
              <a:extLst>
                <a:ext uri="{FF2B5EF4-FFF2-40B4-BE49-F238E27FC236}">
                  <a16:creationId xmlns:a16="http://schemas.microsoft.com/office/drawing/2014/main" id="{CB6A23F5-3D21-C73F-93B4-E9361D84DB40}"/>
                </a:ext>
              </a:extLst>
            </p:cNvPr>
            <p:cNvSpPr/>
            <p:nvPr/>
          </p:nvSpPr>
          <p:spPr>
            <a:xfrm>
              <a:off x="4529815" y="1976949"/>
              <a:ext cx="457200" cy="4572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9</a:t>
              </a:r>
            </a:p>
          </p:txBody>
        </p:sp>
        <p:sp>
          <p:nvSpPr>
            <p:cNvPr id="45" name="TextBox 44">
              <a:extLst>
                <a:ext uri="{FF2B5EF4-FFF2-40B4-BE49-F238E27FC236}">
                  <a16:creationId xmlns:a16="http://schemas.microsoft.com/office/drawing/2014/main" id="{227DEF8D-AA3B-3046-F553-195FE167A8A4}"/>
                </a:ext>
              </a:extLst>
            </p:cNvPr>
            <p:cNvSpPr txBox="1"/>
            <p:nvPr/>
          </p:nvSpPr>
          <p:spPr>
            <a:xfrm>
              <a:off x="4995592" y="2110983"/>
              <a:ext cx="1598320" cy="646331"/>
            </a:xfrm>
            <a:prstGeom prst="rect">
              <a:avLst/>
            </a:prstGeom>
            <a:noFill/>
          </p:spPr>
          <p:txBody>
            <a:bodyPr wrap="square">
              <a:spAutoFit/>
            </a:bodyPr>
            <a:lstStyle/>
            <a:p>
              <a:r>
                <a:rPr lang="en-US" b="1"/>
                <a:t>Auditory Area:</a:t>
              </a:r>
            </a:p>
            <a:p>
              <a:r>
                <a:rPr lang="en-US"/>
                <a:t>Hearing</a:t>
              </a:r>
            </a:p>
          </p:txBody>
        </p:sp>
      </p:grpSp>
      <p:grpSp>
        <p:nvGrpSpPr>
          <p:cNvPr id="52" name="Group 51">
            <a:extLst>
              <a:ext uri="{FF2B5EF4-FFF2-40B4-BE49-F238E27FC236}">
                <a16:creationId xmlns:a16="http://schemas.microsoft.com/office/drawing/2014/main" id="{A02EA788-E070-A1AB-6B25-F6A05D50DA6A}"/>
              </a:ext>
            </a:extLst>
          </p:cNvPr>
          <p:cNvGrpSpPr/>
          <p:nvPr/>
        </p:nvGrpSpPr>
        <p:grpSpPr>
          <a:xfrm>
            <a:off x="8763651" y="1408866"/>
            <a:ext cx="2499360" cy="1284199"/>
            <a:chOff x="4529815" y="1108142"/>
            <a:chExt cx="2499360" cy="1284199"/>
          </a:xfrm>
        </p:grpSpPr>
        <p:sp>
          <p:nvSpPr>
            <p:cNvPr id="12" name="Oval 11">
              <a:extLst>
                <a:ext uri="{FF2B5EF4-FFF2-40B4-BE49-F238E27FC236}">
                  <a16:creationId xmlns:a16="http://schemas.microsoft.com/office/drawing/2014/main" id="{ED6CAF2D-177C-434B-95AA-2927D40FB01D}"/>
                </a:ext>
              </a:extLst>
            </p:cNvPr>
            <p:cNvSpPr/>
            <p:nvPr/>
          </p:nvSpPr>
          <p:spPr>
            <a:xfrm>
              <a:off x="4529815" y="1108142"/>
              <a:ext cx="457200" cy="4572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8</a:t>
              </a:r>
            </a:p>
          </p:txBody>
        </p:sp>
        <p:sp>
          <p:nvSpPr>
            <p:cNvPr id="47" name="TextBox 46">
              <a:extLst>
                <a:ext uri="{FF2B5EF4-FFF2-40B4-BE49-F238E27FC236}">
                  <a16:creationId xmlns:a16="http://schemas.microsoft.com/office/drawing/2014/main" id="{6FDD24A4-6635-7884-5E76-86878F8B873F}"/>
                </a:ext>
              </a:extLst>
            </p:cNvPr>
            <p:cNvSpPr txBox="1"/>
            <p:nvPr/>
          </p:nvSpPr>
          <p:spPr>
            <a:xfrm>
              <a:off x="4987015" y="1192012"/>
              <a:ext cx="2042160" cy="1200329"/>
            </a:xfrm>
            <a:prstGeom prst="rect">
              <a:avLst/>
            </a:prstGeom>
            <a:noFill/>
          </p:spPr>
          <p:txBody>
            <a:bodyPr wrap="square">
              <a:spAutoFit/>
            </a:bodyPr>
            <a:lstStyle/>
            <a:p>
              <a:r>
                <a:rPr lang="en-US" b="1"/>
                <a:t>Association Area:</a:t>
              </a:r>
            </a:p>
            <a:p>
              <a:r>
                <a:rPr lang="en-US"/>
                <a:t>Short term memory</a:t>
              </a:r>
            </a:p>
            <a:p>
              <a:r>
                <a:rPr lang="en-US"/>
                <a:t>Equilibrium</a:t>
              </a:r>
            </a:p>
            <a:p>
              <a:r>
                <a:rPr lang="en-US"/>
                <a:t>Emotion</a:t>
              </a:r>
            </a:p>
          </p:txBody>
        </p:sp>
      </p:grpSp>
      <p:grpSp>
        <p:nvGrpSpPr>
          <p:cNvPr id="53" name="Group 52">
            <a:extLst>
              <a:ext uri="{FF2B5EF4-FFF2-40B4-BE49-F238E27FC236}">
                <a16:creationId xmlns:a16="http://schemas.microsoft.com/office/drawing/2014/main" id="{EC3F01FF-CA29-228F-51AA-FFA3F220F231}"/>
              </a:ext>
            </a:extLst>
          </p:cNvPr>
          <p:cNvGrpSpPr/>
          <p:nvPr/>
        </p:nvGrpSpPr>
        <p:grpSpPr>
          <a:xfrm>
            <a:off x="8009512" y="257021"/>
            <a:ext cx="3006365" cy="1073441"/>
            <a:chOff x="4529815" y="239335"/>
            <a:chExt cx="3006365" cy="1073441"/>
          </a:xfrm>
        </p:grpSpPr>
        <p:sp>
          <p:nvSpPr>
            <p:cNvPr id="11" name="Oval 10">
              <a:extLst>
                <a:ext uri="{FF2B5EF4-FFF2-40B4-BE49-F238E27FC236}">
                  <a16:creationId xmlns:a16="http://schemas.microsoft.com/office/drawing/2014/main" id="{75EAD4CA-C5CB-AB97-1C97-389E8446EA9E}"/>
                </a:ext>
              </a:extLst>
            </p:cNvPr>
            <p:cNvSpPr/>
            <p:nvPr/>
          </p:nvSpPr>
          <p:spPr>
            <a:xfrm>
              <a:off x="4529815" y="239335"/>
              <a:ext cx="457200" cy="457200"/>
            </a:xfrm>
            <a:prstGeom prst="ellipse">
              <a:avLst/>
            </a:prstGeom>
            <a:solidFill>
              <a:srgbClr val="FF836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7</a:t>
              </a:r>
            </a:p>
          </p:txBody>
        </p:sp>
        <p:sp>
          <p:nvSpPr>
            <p:cNvPr id="49" name="TextBox 48">
              <a:extLst>
                <a:ext uri="{FF2B5EF4-FFF2-40B4-BE49-F238E27FC236}">
                  <a16:creationId xmlns:a16="http://schemas.microsoft.com/office/drawing/2014/main" id="{3E903DF6-D72F-3296-6C8A-B268CE7C3622}"/>
                </a:ext>
              </a:extLst>
            </p:cNvPr>
            <p:cNvSpPr txBox="1"/>
            <p:nvPr/>
          </p:nvSpPr>
          <p:spPr>
            <a:xfrm>
              <a:off x="4982637" y="389446"/>
              <a:ext cx="2553543" cy="923330"/>
            </a:xfrm>
            <a:prstGeom prst="rect">
              <a:avLst/>
            </a:prstGeom>
            <a:noFill/>
          </p:spPr>
          <p:txBody>
            <a:bodyPr wrap="square">
              <a:spAutoFit/>
            </a:bodyPr>
            <a:lstStyle/>
            <a:p>
              <a:r>
                <a:rPr lang="en-US" b="1"/>
                <a:t>Wernicke’s Area:</a:t>
              </a:r>
            </a:p>
            <a:p>
              <a:r>
                <a:rPr lang="en-US"/>
                <a:t>Written and spoken </a:t>
              </a:r>
            </a:p>
            <a:p>
              <a:r>
                <a:rPr lang="en-US"/>
                <a:t>language comprehension </a:t>
              </a:r>
            </a:p>
          </p:txBody>
        </p:sp>
      </p:grpSp>
      <p:grpSp>
        <p:nvGrpSpPr>
          <p:cNvPr id="56" name="Group 55">
            <a:extLst>
              <a:ext uri="{FF2B5EF4-FFF2-40B4-BE49-F238E27FC236}">
                <a16:creationId xmlns:a16="http://schemas.microsoft.com/office/drawing/2014/main" id="{1C6B22ED-4387-A23C-7C68-66C5B41D5083}"/>
              </a:ext>
            </a:extLst>
          </p:cNvPr>
          <p:cNvGrpSpPr/>
          <p:nvPr/>
        </p:nvGrpSpPr>
        <p:grpSpPr>
          <a:xfrm>
            <a:off x="8931290" y="5160194"/>
            <a:ext cx="3260710" cy="1343525"/>
            <a:chOff x="5194683" y="5409893"/>
            <a:chExt cx="3260710" cy="1343525"/>
          </a:xfrm>
        </p:grpSpPr>
        <p:grpSp>
          <p:nvGrpSpPr>
            <p:cNvPr id="17" name="Group 16">
              <a:extLst>
                <a:ext uri="{FF2B5EF4-FFF2-40B4-BE49-F238E27FC236}">
                  <a16:creationId xmlns:a16="http://schemas.microsoft.com/office/drawing/2014/main" id="{F3C9FC3E-FBB4-4718-A181-10475DD7A51F}"/>
                </a:ext>
              </a:extLst>
            </p:cNvPr>
            <p:cNvGrpSpPr/>
            <p:nvPr/>
          </p:nvGrpSpPr>
          <p:grpSpPr>
            <a:xfrm>
              <a:off x="5194683" y="5409893"/>
              <a:ext cx="477380" cy="461665"/>
              <a:chOff x="4854915" y="5430679"/>
              <a:chExt cx="477380" cy="461665"/>
            </a:xfrm>
          </p:grpSpPr>
          <p:sp>
            <p:nvSpPr>
              <p:cNvPr id="18" name="Oval 17">
                <a:extLst>
                  <a:ext uri="{FF2B5EF4-FFF2-40B4-BE49-F238E27FC236}">
                    <a16:creationId xmlns:a16="http://schemas.microsoft.com/office/drawing/2014/main" id="{14339CDA-4EB2-F6B8-2079-571E7779C267}"/>
                  </a:ext>
                </a:extLst>
              </p:cNvPr>
              <p:cNvSpPr/>
              <p:nvPr/>
            </p:nvSpPr>
            <p:spPr>
              <a:xfrm>
                <a:off x="4865005" y="5430679"/>
                <a:ext cx="457200" cy="457200"/>
              </a:xfrm>
              <a:prstGeom prst="ellipse">
                <a:avLst/>
              </a:prstGeom>
              <a:solidFill>
                <a:srgbClr val="B58C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9" name="TextBox 18">
                <a:extLst>
                  <a:ext uri="{FF2B5EF4-FFF2-40B4-BE49-F238E27FC236}">
                    <a16:creationId xmlns:a16="http://schemas.microsoft.com/office/drawing/2014/main" id="{66DA1103-F072-4D3D-1100-18E531A38F62}"/>
                  </a:ext>
                </a:extLst>
              </p:cNvPr>
              <p:cNvSpPr txBox="1"/>
              <p:nvPr/>
            </p:nvSpPr>
            <p:spPr>
              <a:xfrm>
                <a:off x="4854915" y="5430679"/>
                <a:ext cx="477380" cy="461665"/>
              </a:xfrm>
              <a:prstGeom prst="rect">
                <a:avLst/>
              </a:prstGeom>
              <a:noFill/>
            </p:spPr>
            <p:txBody>
              <a:bodyPr wrap="square">
                <a:spAutoFit/>
              </a:bodyPr>
              <a:lstStyle/>
              <a:p>
                <a:pPr algn="ctr"/>
                <a:r>
                  <a:rPr lang="en-US" sz="2400" b="1">
                    <a:solidFill>
                      <a:srgbClr val="000000"/>
                    </a:solidFill>
                    <a:effectLst/>
                    <a:latin typeface="Bahnschrift" panose="020B0502040204020203" pitchFamily="34" charset="0"/>
                  </a:rPr>
                  <a:t>11</a:t>
                </a:r>
                <a:endParaRPr lang="en-US" sz="2400" b="1">
                  <a:solidFill>
                    <a:sysClr val="windowText" lastClr="000000"/>
                  </a:solidFill>
                  <a:latin typeface="Bahnschrift" panose="020B0502040204020203" pitchFamily="34" charset="0"/>
                </a:endParaRPr>
              </a:p>
            </p:txBody>
          </p:sp>
        </p:grpSp>
        <p:sp>
          <p:nvSpPr>
            <p:cNvPr id="55" name="TextBox 54">
              <a:extLst>
                <a:ext uri="{FF2B5EF4-FFF2-40B4-BE49-F238E27FC236}">
                  <a16:creationId xmlns:a16="http://schemas.microsoft.com/office/drawing/2014/main" id="{E6E8D174-3E79-B767-6D59-D00CBFE2CDE0}"/>
                </a:ext>
              </a:extLst>
            </p:cNvPr>
            <p:cNvSpPr txBox="1"/>
            <p:nvPr/>
          </p:nvSpPr>
          <p:spPr>
            <a:xfrm>
              <a:off x="5691159" y="5553089"/>
              <a:ext cx="2764234" cy="1200329"/>
            </a:xfrm>
            <a:prstGeom prst="rect">
              <a:avLst/>
            </a:prstGeom>
            <a:noFill/>
          </p:spPr>
          <p:txBody>
            <a:bodyPr wrap="square">
              <a:spAutoFit/>
            </a:bodyPr>
            <a:lstStyle/>
            <a:p>
              <a:r>
                <a:rPr lang="en-US" b="1"/>
                <a:t>Motor Functions:</a:t>
              </a:r>
            </a:p>
            <a:p>
              <a:r>
                <a:rPr lang="en-US"/>
                <a:t>Coordination of Movement</a:t>
              </a:r>
              <a:br>
                <a:rPr lang="en-US"/>
              </a:br>
              <a:r>
                <a:rPr lang="en-US"/>
                <a:t>Balance and equilibrium</a:t>
              </a:r>
              <a:br>
                <a:rPr lang="en-US"/>
              </a:br>
              <a:r>
                <a:rPr lang="en-US"/>
                <a:t>Posture</a:t>
              </a:r>
            </a:p>
          </p:txBody>
        </p:sp>
      </p:grpSp>
    </p:spTree>
    <p:extLst>
      <p:ext uri="{BB962C8B-B14F-4D97-AF65-F5344CB8AC3E}">
        <p14:creationId xmlns:p14="http://schemas.microsoft.com/office/powerpoint/2010/main" val="23186127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A64CC6-5984-03F6-B04D-55696CDBD7F6}"/>
            </a:ext>
          </a:extLst>
        </p:cNvPr>
        <p:cNvGrpSpPr/>
        <p:nvPr/>
      </p:nvGrpSpPr>
      <p:grpSpPr>
        <a:xfrm>
          <a:off x="0" y="0"/>
          <a:ext cx="0" cy="0"/>
          <a:chOff x="0" y="0"/>
          <a:chExt cx="0" cy="0"/>
        </a:xfrm>
      </p:grpSpPr>
      <p:pic>
        <p:nvPicPr>
          <p:cNvPr id="2" name="Picture 1" descr="A colorful brain with multiple colored parts&#10;&#10;AI-generated content may be incorrect.">
            <a:extLst>
              <a:ext uri="{FF2B5EF4-FFF2-40B4-BE49-F238E27FC236}">
                <a16:creationId xmlns:a16="http://schemas.microsoft.com/office/drawing/2014/main" id="{D06D35E5-7303-B9AE-7E06-B4F94C26C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2171" y="332665"/>
            <a:ext cx="6400800" cy="5784722"/>
          </a:xfrm>
          <a:prstGeom prst="rect">
            <a:avLst/>
          </a:prstGeom>
        </p:spPr>
      </p:pic>
      <p:grpSp>
        <p:nvGrpSpPr>
          <p:cNvPr id="25" name="Group 24">
            <a:extLst>
              <a:ext uri="{FF2B5EF4-FFF2-40B4-BE49-F238E27FC236}">
                <a16:creationId xmlns:a16="http://schemas.microsoft.com/office/drawing/2014/main" id="{961577FE-9DD1-7A9B-9F85-77F5464EEA51}"/>
              </a:ext>
            </a:extLst>
          </p:cNvPr>
          <p:cNvGrpSpPr/>
          <p:nvPr/>
        </p:nvGrpSpPr>
        <p:grpSpPr>
          <a:xfrm>
            <a:off x="718800" y="5812298"/>
            <a:ext cx="3051792" cy="461665"/>
            <a:chOff x="7639068" y="6084667"/>
            <a:chExt cx="3051792" cy="461665"/>
          </a:xfrm>
        </p:grpSpPr>
        <p:grpSp>
          <p:nvGrpSpPr>
            <p:cNvPr id="22" name="Group 21">
              <a:extLst>
                <a:ext uri="{FF2B5EF4-FFF2-40B4-BE49-F238E27FC236}">
                  <a16:creationId xmlns:a16="http://schemas.microsoft.com/office/drawing/2014/main" id="{D06A21E4-DBD2-032B-A308-86B28BE05241}"/>
                </a:ext>
              </a:extLst>
            </p:cNvPr>
            <p:cNvGrpSpPr/>
            <p:nvPr/>
          </p:nvGrpSpPr>
          <p:grpSpPr>
            <a:xfrm>
              <a:off x="7639068" y="6084667"/>
              <a:ext cx="477380" cy="461665"/>
              <a:chOff x="7639068" y="6084667"/>
              <a:chExt cx="477380" cy="461665"/>
            </a:xfrm>
          </p:grpSpPr>
          <p:sp>
            <p:nvSpPr>
              <p:cNvPr id="17" name="Oval 16">
                <a:extLst>
                  <a:ext uri="{FF2B5EF4-FFF2-40B4-BE49-F238E27FC236}">
                    <a16:creationId xmlns:a16="http://schemas.microsoft.com/office/drawing/2014/main" id="{001B83CB-B6F1-A735-D344-3902D3423326}"/>
                  </a:ext>
                </a:extLst>
              </p:cNvPr>
              <p:cNvSpPr/>
              <p:nvPr/>
            </p:nvSpPr>
            <p:spPr>
              <a:xfrm>
                <a:off x="7639068" y="6084667"/>
                <a:ext cx="457200" cy="4572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8" name="TextBox 17">
                <a:extLst>
                  <a:ext uri="{FF2B5EF4-FFF2-40B4-BE49-F238E27FC236}">
                    <a16:creationId xmlns:a16="http://schemas.microsoft.com/office/drawing/2014/main" id="{E9EE198E-AE5A-BC97-4CC4-AD3AF0995805}"/>
                  </a:ext>
                </a:extLst>
              </p:cNvPr>
              <p:cNvSpPr txBox="1"/>
              <p:nvPr/>
            </p:nvSpPr>
            <p:spPr>
              <a:xfrm>
                <a:off x="7639068" y="608466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14</a:t>
                </a:r>
              </a:p>
            </p:txBody>
          </p:sp>
        </p:grpSp>
        <p:sp>
          <p:nvSpPr>
            <p:cNvPr id="24" name="TextBox 23">
              <a:extLst>
                <a:ext uri="{FF2B5EF4-FFF2-40B4-BE49-F238E27FC236}">
                  <a16:creationId xmlns:a16="http://schemas.microsoft.com/office/drawing/2014/main" id="{37569E39-B23F-A3B9-0BF6-46AD36BCB464}"/>
                </a:ext>
              </a:extLst>
            </p:cNvPr>
            <p:cNvSpPr txBox="1"/>
            <p:nvPr/>
          </p:nvSpPr>
          <p:spPr>
            <a:xfrm>
              <a:off x="8096268" y="6174768"/>
              <a:ext cx="2594592" cy="369332"/>
            </a:xfrm>
            <a:prstGeom prst="rect">
              <a:avLst/>
            </a:prstGeom>
            <a:noFill/>
          </p:spPr>
          <p:txBody>
            <a:bodyPr wrap="square">
              <a:spAutoFit/>
            </a:bodyPr>
            <a:lstStyle/>
            <a:p>
              <a:r>
                <a:rPr lang="en-US"/>
                <a:t>Sensory Association Area:</a:t>
              </a:r>
            </a:p>
          </p:txBody>
        </p:sp>
      </p:grpSp>
      <p:grpSp>
        <p:nvGrpSpPr>
          <p:cNvPr id="28" name="Group 27">
            <a:extLst>
              <a:ext uri="{FF2B5EF4-FFF2-40B4-BE49-F238E27FC236}">
                <a16:creationId xmlns:a16="http://schemas.microsoft.com/office/drawing/2014/main" id="{11780B3D-AF37-874B-B864-2B5FCEBDAEF7}"/>
              </a:ext>
            </a:extLst>
          </p:cNvPr>
          <p:cNvGrpSpPr/>
          <p:nvPr/>
        </p:nvGrpSpPr>
        <p:grpSpPr>
          <a:xfrm>
            <a:off x="720958" y="1651440"/>
            <a:ext cx="3083393" cy="1321159"/>
            <a:chOff x="3631798" y="5804340"/>
            <a:chExt cx="3083393" cy="1321159"/>
          </a:xfrm>
        </p:grpSpPr>
        <p:grpSp>
          <p:nvGrpSpPr>
            <p:cNvPr id="21" name="Group 20">
              <a:extLst>
                <a:ext uri="{FF2B5EF4-FFF2-40B4-BE49-F238E27FC236}">
                  <a16:creationId xmlns:a16="http://schemas.microsoft.com/office/drawing/2014/main" id="{B9C02A94-4EA5-BE0F-DECE-8BBCB7E24C1F}"/>
                </a:ext>
              </a:extLst>
            </p:cNvPr>
            <p:cNvGrpSpPr/>
            <p:nvPr/>
          </p:nvGrpSpPr>
          <p:grpSpPr>
            <a:xfrm>
              <a:off x="3631798" y="5804340"/>
              <a:ext cx="482530" cy="467114"/>
              <a:chOff x="3631798" y="5804340"/>
              <a:chExt cx="482530" cy="467114"/>
            </a:xfrm>
          </p:grpSpPr>
          <p:sp>
            <p:nvSpPr>
              <p:cNvPr id="14" name="Oval 13">
                <a:extLst>
                  <a:ext uri="{FF2B5EF4-FFF2-40B4-BE49-F238E27FC236}">
                    <a16:creationId xmlns:a16="http://schemas.microsoft.com/office/drawing/2014/main" id="{2896E946-CD10-F349-D2E6-A8C2B109ADE1}"/>
                  </a:ext>
                </a:extLst>
              </p:cNvPr>
              <p:cNvSpPr/>
              <p:nvPr/>
            </p:nvSpPr>
            <p:spPr>
              <a:xfrm>
                <a:off x="3631798" y="5804340"/>
                <a:ext cx="457200" cy="457200"/>
              </a:xfrm>
              <a:prstGeom prst="ellipse">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0" name="TextBox 9">
                <a:extLst>
                  <a:ext uri="{FF2B5EF4-FFF2-40B4-BE49-F238E27FC236}">
                    <a16:creationId xmlns:a16="http://schemas.microsoft.com/office/drawing/2014/main" id="{066AF76B-BBA7-002F-C7E9-671AF383738B}"/>
                  </a:ext>
                </a:extLst>
              </p:cNvPr>
              <p:cNvSpPr txBox="1"/>
              <p:nvPr/>
            </p:nvSpPr>
            <p:spPr>
              <a:xfrm>
                <a:off x="3636948" y="5809789"/>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13</a:t>
                </a:r>
              </a:p>
            </p:txBody>
          </p:sp>
        </p:grpSp>
        <p:sp>
          <p:nvSpPr>
            <p:cNvPr id="27" name="TextBox 26">
              <a:extLst>
                <a:ext uri="{FF2B5EF4-FFF2-40B4-BE49-F238E27FC236}">
                  <a16:creationId xmlns:a16="http://schemas.microsoft.com/office/drawing/2014/main" id="{55A0A7B4-78D9-FF14-51EA-98A7DACE2C0F}"/>
                </a:ext>
              </a:extLst>
            </p:cNvPr>
            <p:cNvSpPr txBox="1"/>
            <p:nvPr/>
          </p:nvSpPr>
          <p:spPr>
            <a:xfrm>
              <a:off x="4109151" y="5925170"/>
              <a:ext cx="2606040" cy="1200329"/>
            </a:xfrm>
            <a:prstGeom prst="rect">
              <a:avLst/>
            </a:prstGeom>
            <a:noFill/>
          </p:spPr>
          <p:txBody>
            <a:bodyPr wrap="square">
              <a:spAutoFit/>
            </a:bodyPr>
            <a:lstStyle/>
            <a:p>
              <a:r>
                <a:rPr lang="en-US"/>
                <a:t>Emotional Area:</a:t>
              </a:r>
            </a:p>
            <a:p>
              <a:r>
                <a:rPr lang="en-US"/>
                <a:t>Pain </a:t>
              </a:r>
            </a:p>
            <a:p>
              <a:r>
                <a:rPr lang="en-US"/>
                <a:t>Hunger</a:t>
              </a:r>
            </a:p>
            <a:p>
              <a:r>
                <a:rPr lang="en-US"/>
                <a:t>“Fight or Flight” response</a:t>
              </a:r>
            </a:p>
          </p:txBody>
        </p:sp>
      </p:grpSp>
      <p:grpSp>
        <p:nvGrpSpPr>
          <p:cNvPr id="31" name="Group 30">
            <a:extLst>
              <a:ext uri="{FF2B5EF4-FFF2-40B4-BE49-F238E27FC236}">
                <a16:creationId xmlns:a16="http://schemas.microsoft.com/office/drawing/2014/main" id="{82D9A32E-DACB-EBD9-1608-8C527AD7EFE2}"/>
              </a:ext>
            </a:extLst>
          </p:cNvPr>
          <p:cNvGrpSpPr/>
          <p:nvPr/>
        </p:nvGrpSpPr>
        <p:grpSpPr>
          <a:xfrm>
            <a:off x="720958" y="332665"/>
            <a:ext cx="2075110" cy="784830"/>
            <a:chOff x="783077" y="5790033"/>
            <a:chExt cx="2075110" cy="784830"/>
          </a:xfrm>
        </p:grpSpPr>
        <p:grpSp>
          <p:nvGrpSpPr>
            <p:cNvPr id="20" name="Group 19">
              <a:extLst>
                <a:ext uri="{FF2B5EF4-FFF2-40B4-BE49-F238E27FC236}">
                  <a16:creationId xmlns:a16="http://schemas.microsoft.com/office/drawing/2014/main" id="{ACF2A6FE-5ECA-8326-9585-B948664F97DA}"/>
                </a:ext>
              </a:extLst>
            </p:cNvPr>
            <p:cNvGrpSpPr/>
            <p:nvPr/>
          </p:nvGrpSpPr>
          <p:grpSpPr>
            <a:xfrm>
              <a:off x="783077" y="5790033"/>
              <a:ext cx="477380" cy="471507"/>
              <a:chOff x="5089992" y="5981688"/>
              <a:chExt cx="477380" cy="471507"/>
            </a:xfrm>
          </p:grpSpPr>
          <p:sp>
            <p:nvSpPr>
              <p:cNvPr id="8" name="Oval 7">
                <a:extLst>
                  <a:ext uri="{FF2B5EF4-FFF2-40B4-BE49-F238E27FC236}">
                    <a16:creationId xmlns:a16="http://schemas.microsoft.com/office/drawing/2014/main" id="{95843C68-4D50-8296-8EE7-7FC0A6283438}"/>
                  </a:ext>
                </a:extLst>
              </p:cNvPr>
              <p:cNvSpPr/>
              <p:nvPr/>
            </p:nvSpPr>
            <p:spPr>
              <a:xfrm>
                <a:off x="5100082" y="5995995"/>
                <a:ext cx="457200" cy="457200"/>
              </a:xfrm>
              <a:prstGeom prst="ellipse">
                <a:avLst/>
              </a:prstGeom>
              <a:solidFill>
                <a:srgbClr val="F176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5" name="TextBox 14">
                <a:extLst>
                  <a:ext uri="{FF2B5EF4-FFF2-40B4-BE49-F238E27FC236}">
                    <a16:creationId xmlns:a16="http://schemas.microsoft.com/office/drawing/2014/main" id="{C27923C0-9AA1-D7D4-3A16-C6CE21D55FE7}"/>
                  </a:ext>
                </a:extLst>
              </p:cNvPr>
              <p:cNvSpPr txBox="1"/>
              <p:nvPr/>
            </p:nvSpPr>
            <p:spPr>
              <a:xfrm>
                <a:off x="5089992" y="5981688"/>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12</a:t>
                </a:r>
              </a:p>
            </p:txBody>
          </p:sp>
        </p:grpSp>
        <p:sp>
          <p:nvSpPr>
            <p:cNvPr id="30" name="TextBox 29">
              <a:extLst>
                <a:ext uri="{FF2B5EF4-FFF2-40B4-BE49-F238E27FC236}">
                  <a16:creationId xmlns:a16="http://schemas.microsoft.com/office/drawing/2014/main" id="{362E1FB4-55A3-9DBF-70A7-3627793B922F}"/>
                </a:ext>
              </a:extLst>
            </p:cNvPr>
            <p:cNvSpPr txBox="1"/>
            <p:nvPr/>
          </p:nvSpPr>
          <p:spPr>
            <a:xfrm>
              <a:off x="1257987" y="5928532"/>
              <a:ext cx="1600200" cy="646331"/>
            </a:xfrm>
            <a:prstGeom prst="rect">
              <a:avLst/>
            </a:prstGeom>
            <a:noFill/>
          </p:spPr>
          <p:txBody>
            <a:bodyPr wrap="square">
              <a:spAutoFit/>
            </a:bodyPr>
            <a:lstStyle/>
            <a:p>
              <a:r>
                <a:rPr lang="en-US"/>
                <a:t>Olfactory Area:</a:t>
              </a:r>
            </a:p>
            <a:p>
              <a:r>
                <a:rPr lang="en-US"/>
                <a:t>Smelling</a:t>
              </a:r>
            </a:p>
          </p:txBody>
        </p:sp>
      </p:grpSp>
      <p:sp>
        <p:nvSpPr>
          <p:cNvPr id="3" name="Speech Bubble: Rectangle with Corners Rounded 2">
            <a:extLst>
              <a:ext uri="{FF2B5EF4-FFF2-40B4-BE49-F238E27FC236}">
                <a16:creationId xmlns:a16="http://schemas.microsoft.com/office/drawing/2014/main" id="{75C711E2-F36D-F815-379C-FBE9D47F38D9}"/>
              </a:ext>
            </a:extLst>
          </p:cNvPr>
          <p:cNvSpPr/>
          <p:nvPr/>
        </p:nvSpPr>
        <p:spPr>
          <a:xfrm>
            <a:off x="774763" y="3131067"/>
            <a:ext cx="4042610" cy="904773"/>
          </a:xfrm>
          <a:prstGeom prst="wedgeRoundRectCallout">
            <a:avLst>
              <a:gd name="adj1" fmla="val 95834"/>
              <a:gd name="adj2" fmla="val -141756"/>
              <a:gd name="adj3" fmla="val 16667"/>
            </a:avLst>
          </a:prstGeom>
          <a:solidFill>
            <a:srgbClr val="7FDB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4000"/>
              <a:t>Corpus Callosum</a:t>
            </a:r>
          </a:p>
        </p:txBody>
      </p:sp>
      <p:sp>
        <p:nvSpPr>
          <p:cNvPr id="4" name="Speech Bubble: Rectangle with Corners Rounded 3">
            <a:extLst>
              <a:ext uri="{FF2B5EF4-FFF2-40B4-BE49-F238E27FC236}">
                <a16:creationId xmlns:a16="http://schemas.microsoft.com/office/drawing/2014/main" id="{8133ADDC-5023-3808-78B5-5EF16E0FD9F0}"/>
              </a:ext>
            </a:extLst>
          </p:cNvPr>
          <p:cNvSpPr/>
          <p:nvPr/>
        </p:nvSpPr>
        <p:spPr>
          <a:xfrm>
            <a:off x="3602419" y="4471682"/>
            <a:ext cx="2429907" cy="904773"/>
          </a:xfrm>
          <a:prstGeom prst="wedgeRoundRectCallout">
            <a:avLst>
              <a:gd name="adj1" fmla="val 133683"/>
              <a:gd name="adj2" fmla="val -252395"/>
              <a:gd name="adj3" fmla="val 16667"/>
            </a:avLst>
          </a:prstGeom>
          <a:solidFill>
            <a:srgbClr val="F1B88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4000"/>
              <a:t>Thalamus</a:t>
            </a:r>
          </a:p>
        </p:txBody>
      </p:sp>
      <p:sp>
        <p:nvSpPr>
          <p:cNvPr id="5" name="Speech Bubble: Rectangle with Corners Rounded 4">
            <a:extLst>
              <a:ext uri="{FF2B5EF4-FFF2-40B4-BE49-F238E27FC236}">
                <a16:creationId xmlns:a16="http://schemas.microsoft.com/office/drawing/2014/main" id="{FE945FC4-10F5-CD44-CCB1-66B0A1F5EC79}"/>
              </a:ext>
            </a:extLst>
          </p:cNvPr>
          <p:cNvSpPr/>
          <p:nvPr/>
        </p:nvSpPr>
        <p:spPr>
          <a:xfrm>
            <a:off x="4957011" y="5634678"/>
            <a:ext cx="3464399" cy="904773"/>
          </a:xfrm>
          <a:prstGeom prst="wedgeRoundRectCallout">
            <a:avLst>
              <a:gd name="adj1" fmla="val 28939"/>
              <a:gd name="adj2" fmla="val -189629"/>
              <a:gd name="adj3" fmla="val 16667"/>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4000"/>
              <a:t>Pituitary</a:t>
            </a:r>
          </a:p>
        </p:txBody>
      </p:sp>
      <p:sp>
        <p:nvSpPr>
          <p:cNvPr id="9" name="Speech Bubble: Rectangle with Corners Rounded 8">
            <a:extLst>
              <a:ext uri="{FF2B5EF4-FFF2-40B4-BE49-F238E27FC236}">
                <a16:creationId xmlns:a16="http://schemas.microsoft.com/office/drawing/2014/main" id="{B1D8BFD3-DCEB-4768-2C52-1745E8F0131F}"/>
              </a:ext>
            </a:extLst>
          </p:cNvPr>
          <p:cNvSpPr/>
          <p:nvPr/>
        </p:nvSpPr>
        <p:spPr>
          <a:xfrm>
            <a:off x="8876570" y="5634678"/>
            <a:ext cx="2802008" cy="904773"/>
          </a:xfrm>
          <a:prstGeom prst="wedgeRoundRectCallout">
            <a:avLst>
              <a:gd name="adj1" fmla="val 8238"/>
              <a:gd name="adj2" fmla="val -181118"/>
              <a:gd name="adj3" fmla="val 16667"/>
            </a:avLst>
          </a:prstGeom>
          <a:solidFill>
            <a:srgbClr val="A67A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4000"/>
              <a:t>Cerebellum</a:t>
            </a:r>
          </a:p>
        </p:txBody>
      </p:sp>
    </p:spTree>
    <p:extLst>
      <p:ext uri="{BB962C8B-B14F-4D97-AF65-F5344CB8AC3E}">
        <p14:creationId xmlns:p14="http://schemas.microsoft.com/office/powerpoint/2010/main" val="13645544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4" descr="A colorful brain with different colors&#10;&#10;AI-generated content may be incorrect.">
            <a:extLst>
              <a:ext uri="{FF2B5EF4-FFF2-40B4-BE49-F238E27FC236}">
                <a16:creationId xmlns:a16="http://schemas.microsoft.com/office/drawing/2014/main" id="{A0AE3FAD-1ED2-7710-BF75-4F8914FFC1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2927" y="39986"/>
            <a:ext cx="5237683" cy="5852160"/>
          </a:xfrm>
          <a:prstGeom prst="rect">
            <a:avLst/>
          </a:prstGeom>
        </p:spPr>
      </p:pic>
      <p:grpSp>
        <p:nvGrpSpPr>
          <p:cNvPr id="5" name="Group 4">
            <a:extLst>
              <a:ext uri="{FF2B5EF4-FFF2-40B4-BE49-F238E27FC236}">
                <a16:creationId xmlns:a16="http://schemas.microsoft.com/office/drawing/2014/main" id="{99C43B5C-02B7-F73F-0827-8BE5E37902B5}"/>
              </a:ext>
            </a:extLst>
          </p:cNvPr>
          <p:cNvGrpSpPr/>
          <p:nvPr/>
        </p:nvGrpSpPr>
        <p:grpSpPr>
          <a:xfrm>
            <a:off x="563740" y="239335"/>
            <a:ext cx="3524320" cy="2167070"/>
            <a:chOff x="563740" y="239335"/>
            <a:chExt cx="3524320" cy="2167070"/>
          </a:xfrm>
        </p:grpSpPr>
        <p:sp>
          <p:nvSpPr>
            <p:cNvPr id="6" name="Oval 5">
              <a:extLst>
                <a:ext uri="{FF2B5EF4-FFF2-40B4-BE49-F238E27FC236}">
                  <a16:creationId xmlns:a16="http://schemas.microsoft.com/office/drawing/2014/main" id="{5FC0210E-F7ED-2FE7-461E-4B002C06E51F}"/>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7" name="TextBox 6">
              <a:extLst>
                <a:ext uri="{FF2B5EF4-FFF2-40B4-BE49-F238E27FC236}">
                  <a16:creationId xmlns:a16="http://schemas.microsoft.com/office/drawing/2014/main" id="{6AED481A-17EE-85DA-1D4E-91F887F63106}"/>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grpSp>
        <p:nvGrpSpPr>
          <p:cNvPr id="8" name="Group 7">
            <a:extLst>
              <a:ext uri="{FF2B5EF4-FFF2-40B4-BE49-F238E27FC236}">
                <a16:creationId xmlns:a16="http://schemas.microsoft.com/office/drawing/2014/main" id="{E43B75CB-BFCC-D5EA-4FD2-5F26DE85C402}"/>
              </a:ext>
            </a:extLst>
          </p:cNvPr>
          <p:cNvGrpSpPr/>
          <p:nvPr/>
        </p:nvGrpSpPr>
        <p:grpSpPr>
          <a:xfrm>
            <a:off x="225801" y="2495502"/>
            <a:ext cx="4328160" cy="1060697"/>
            <a:chOff x="563740" y="3235972"/>
            <a:chExt cx="4328160" cy="1060697"/>
          </a:xfrm>
        </p:grpSpPr>
        <p:sp>
          <p:nvSpPr>
            <p:cNvPr id="9" name="Oval 8">
              <a:extLst>
                <a:ext uri="{FF2B5EF4-FFF2-40B4-BE49-F238E27FC236}">
                  <a16:creationId xmlns:a16="http://schemas.microsoft.com/office/drawing/2014/main" id="{593680CC-70BE-2279-7A3F-543A344F22AF}"/>
                </a:ext>
              </a:extLst>
            </p:cNvPr>
            <p:cNvSpPr/>
            <p:nvPr/>
          </p:nvSpPr>
          <p:spPr>
            <a:xfrm>
              <a:off x="563740" y="3235972"/>
              <a:ext cx="457200" cy="457200"/>
            </a:xfrm>
            <a:prstGeom prst="ellipse">
              <a:avLst/>
            </a:prstGeom>
            <a:solidFill>
              <a:srgbClr val="BC71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3</a:t>
              </a:r>
            </a:p>
          </p:txBody>
        </p:sp>
        <p:sp>
          <p:nvSpPr>
            <p:cNvPr id="10" name="TextBox 9">
              <a:extLst>
                <a:ext uri="{FF2B5EF4-FFF2-40B4-BE49-F238E27FC236}">
                  <a16:creationId xmlns:a16="http://schemas.microsoft.com/office/drawing/2014/main" id="{5E6DA509-BE85-02F4-7C03-8817AF9DD20E}"/>
                </a:ext>
              </a:extLst>
            </p:cNvPr>
            <p:cNvSpPr txBox="1"/>
            <p:nvPr/>
          </p:nvSpPr>
          <p:spPr>
            <a:xfrm>
              <a:off x="1020940" y="3373339"/>
              <a:ext cx="3870960" cy="923330"/>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Eye movement </a:t>
              </a:r>
            </a:p>
            <a:p>
              <a:pPr>
                <a:tabLst>
                  <a:tab pos="457200" algn="l"/>
                </a:tabLst>
              </a:pPr>
              <a:r>
                <a:rPr lang="en-US"/>
                <a:t>and orientation</a:t>
              </a:r>
            </a:p>
          </p:txBody>
        </p:sp>
      </p:grpSp>
      <p:grpSp>
        <p:nvGrpSpPr>
          <p:cNvPr id="11" name="Group 10">
            <a:extLst>
              <a:ext uri="{FF2B5EF4-FFF2-40B4-BE49-F238E27FC236}">
                <a16:creationId xmlns:a16="http://schemas.microsoft.com/office/drawing/2014/main" id="{C5CD5F9C-EC05-AC66-A5E7-9D671FFFBBE2}"/>
              </a:ext>
            </a:extLst>
          </p:cNvPr>
          <p:cNvGrpSpPr/>
          <p:nvPr/>
        </p:nvGrpSpPr>
        <p:grpSpPr>
          <a:xfrm>
            <a:off x="380328" y="4802486"/>
            <a:ext cx="4389120" cy="776150"/>
            <a:chOff x="563740" y="4048887"/>
            <a:chExt cx="4389120" cy="776150"/>
          </a:xfrm>
        </p:grpSpPr>
        <p:sp>
          <p:nvSpPr>
            <p:cNvPr id="12" name="Oval 11">
              <a:extLst>
                <a:ext uri="{FF2B5EF4-FFF2-40B4-BE49-F238E27FC236}">
                  <a16:creationId xmlns:a16="http://schemas.microsoft.com/office/drawing/2014/main" id="{6F103363-6C59-BEF3-37AF-FB724032B37B}"/>
                </a:ext>
              </a:extLst>
            </p:cNvPr>
            <p:cNvSpPr/>
            <p:nvPr/>
          </p:nvSpPr>
          <p:spPr>
            <a:xfrm>
              <a:off x="563740" y="4048887"/>
              <a:ext cx="457200" cy="4572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4</a:t>
              </a:r>
            </a:p>
          </p:txBody>
        </p:sp>
        <p:sp>
          <p:nvSpPr>
            <p:cNvPr id="13" name="TextBox 12">
              <a:extLst>
                <a:ext uri="{FF2B5EF4-FFF2-40B4-BE49-F238E27FC236}">
                  <a16:creationId xmlns:a16="http://schemas.microsoft.com/office/drawing/2014/main" id="{8DCD39DE-D7D9-522C-523C-8F0CAAC887E3}"/>
                </a:ext>
              </a:extLst>
            </p:cNvPr>
            <p:cNvSpPr txBox="1"/>
            <p:nvPr/>
          </p:nvSpPr>
          <p:spPr>
            <a:xfrm>
              <a:off x="1020940" y="4178706"/>
              <a:ext cx="3931920" cy="646331"/>
            </a:xfrm>
            <a:prstGeom prst="rect">
              <a:avLst/>
            </a:prstGeom>
            <a:noFill/>
          </p:spPr>
          <p:txBody>
            <a:bodyPr wrap="square">
              <a:spAutoFit/>
            </a:bodyPr>
            <a:lstStyle/>
            <a:p>
              <a:pPr>
                <a:tabLst>
                  <a:tab pos="457200" algn="l"/>
                </a:tabLst>
              </a:pPr>
              <a:r>
                <a:rPr lang="en-US" b="1"/>
                <a:t>Motor Function Area:</a:t>
              </a:r>
            </a:p>
            <a:p>
              <a:pPr>
                <a:tabLst>
                  <a:tab pos="457200" algn="l"/>
                </a:tabLst>
              </a:pPr>
              <a:r>
                <a:rPr lang="en-US"/>
                <a:t>Initiation of voluntary muscles</a:t>
              </a:r>
            </a:p>
          </p:txBody>
        </p:sp>
      </p:grpSp>
      <p:grpSp>
        <p:nvGrpSpPr>
          <p:cNvPr id="14" name="Group 13">
            <a:extLst>
              <a:ext uri="{FF2B5EF4-FFF2-40B4-BE49-F238E27FC236}">
                <a16:creationId xmlns:a16="http://schemas.microsoft.com/office/drawing/2014/main" id="{B5C59E9E-94E5-9412-7C02-AB4931B87E4F}"/>
              </a:ext>
            </a:extLst>
          </p:cNvPr>
          <p:cNvGrpSpPr/>
          <p:nvPr/>
        </p:nvGrpSpPr>
        <p:grpSpPr>
          <a:xfrm>
            <a:off x="563740" y="5776558"/>
            <a:ext cx="4188654" cy="780365"/>
            <a:chOff x="569761" y="4829252"/>
            <a:chExt cx="4188654" cy="780365"/>
          </a:xfrm>
        </p:grpSpPr>
        <p:sp>
          <p:nvSpPr>
            <p:cNvPr id="15" name="Oval 14">
              <a:extLst>
                <a:ext uri="{FF2B5EF4-FFF2-40B4-BE49-F238E27FC236}">
                  <a16:creationId xmlns:a16="http://schemas.microsoft.com/office/drawing/2014/main" id="{87A23192-C5C2-F214-9239-5776111BC341}"/>
                </a:ext>
              </a:extLst>
            </p:cNvPr>
            <p:cNvSpPr/>
            <p:nvPr/>
          </p:nvSpPr>
          <p:spPr>
            <a:xfrm>
              <a:off x="569761" y="4829252"/>
              <a:ext cx="457200" cy="4572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5</a:t>
              </a:r>
            </a:p>
          </p:txBody>
        </p:sp>
        <p:sp>
          <p:nvSpPr>
            <p:cNvPr id="16" name="TextBox 15">
              <a:extLst>
                <a:ext uri="{FF2B5EF4-FFF2-40B4-BE49-F238E27FC236}">
                  <a16:creationId xmlns:a16="http://schemas.microsoft.com/office/drawing/2014/main" id="{6A14DDDB-939D-E27B-13C2-2B74956ACAC1}"/>
                </a:ext>
              </a:extLst>
            </p:cNvPr>
            <p:cNvSpPr txBox="1"/>
            <p:nvPr/>
          </p:nvSpPr>
          <p:spPr>
            <a:xfrm>
              <a:off x="1070120" y="4963286"/>
              <a:ext cx="3688295" cy="646331"/>
            </a:xfrm>
            <a:prstGeom prst="rect">
              <a:avLst/>
            </a:prstGeom>
            <a:noFill/>
          </p:spPr>
          <p:txBody>
            <a:bodyPr wrap="square">
              <a:spAutoFit/>
            </a:bodyPr>
            <a:lstStyle/>
            <a:p>
              <a:pPr>
                <a:tabLst>
                  <a:tab pos="457200" algn="l"/>
                </a:tabLst>
              </a:pPr>
              <a:r>
                <a:rPr lang="en-US" b="1"/>
                <a:t>Sensory Area:</a:t>
              </a:r>
            </a:p>
            <a:p>
              <a:pPr>
                <a:tabLst>
                  <a:tab pos="457200" algn="l"/>
                </a:tabLst>
              </a:pPr>
              <a:r>
                <a:rPr lang="en-US"/>
                <a:t>Sensation from muscles and skin</a:t>
              </a:r>
            </a:p>
          </p:txBody>
        </p:sp>
      </p:grpSp>
      <p:grpSp>
        <p:nvGrpSpPr>
          <p:cNvPr id="17" name="Group 16">
            <a:extLst>
              <a:ext uri="{FF2B5EF4-FFF2-40B4-BE49-F238E27FC236}">
                <a16:creationId xmlns:a16="http://schemas.microsoft.com/office/drawing/2014/main" id="{4D3D8796-B470-0EEC-2D53-C33E590542CF}"/>
              </a:ext>
            </a:extLst>
          </p:cNvPr>
          <p:cNvGrpSpPr/>
          <p:nvPr/>
        </p:nvGrpSpPr>
        <p:grpSpPr>
          <a:xfrm>
            <a:off x="8258664" y="3464982"/>
            <a:ext cx="3841370" cy="1379573"/>
            <a:chOff x="563740" y="5637069"/>
            <a:chExt cx="3841370" cy="1379573"/>
          </a:xfrm>
        </p:grpSpPr>
        <p:sp>
          <p:nvSpPr>
            <p:cNvPr id="18" name="Oval 17">
              <a:extLst>
                <a:ext uri="{FF2B5EF4-FFF2-40B4-BE49-F238E27FC236}">
                  <a16:creationId xmlns:a16="http://schemas.microsoft.com/office/drawing/2014/main" id="{6D089E6C-30EE-FAE1-AA1A-1749FAA4AD0C}"/>
                </a:ext>
              </a:extLst>
            </p:cNvPr>
            <p:cNvSpPr/>
            <p:nvPr/>
          </p:nvSpPr>
          <p:spPr>
            <a:xfrm>
              <a:off x="563740" y="5637069"/>
              <a:ext cx="457200" cy="4572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6</a:t>
              </a:r>
            </a:p>
          </p:txBody>
        </p:sp>
        <p:sp>
          <p:nvSpPr>
            <p:cNvPr id="19" name="TextBox 18">
              <a:extLst>
                <a:ext uri="{FF2B5EF4-FFF2-40B4-BE49-F238E27FC236}">
                  <a16:creationId xmlns:a16="http://schemas.microsoft.com/office/drawing/2014/main" id="{55B9C077-262A-970A-D274-A1B8045F67EA}"/>
                </a:ext>
              </a:extLst>
            </p:cNvPr>
            <p:cNvSpPr txBox="1"/>
            <p:nvPr/>
          </p:nvSpPr>
          <p:spPr>
            <a:xfrm>
              <a:off x="1070120" y="5816313"/>
              <a:ext cx="3334990" cy="1200329"/>
            </a:xfrm>
            <a:prstGeom prst="rect">
              <a:avLst/>
            </a:prstGeom>
            <a:noFill/>
          </p:spPr>
          <p:txBody>
            <a:bodyPr wrap="square">
              <a:spAutoFit/>
            </a:bodyPr>
            <a:lstStyle/>
            <a:p>
              <a:pPr>
                <a:tabLst>
                  <a:tab pos="457200" algn="l"/>
                </a:tabLst>
              </a:pPr>
              <a:r>
                <a:rPr lang="en-US" b="1"/>
                <a:t>Somatosensory Association Area:</a:t>
              </a:r>
            </a:p>
            <a:p>
              <a:pPr>
                <a:tabLst>
                  <a:tab pos="457200" algn="l"/>
                </a:tabLst>
              </a:pPr>
              <a:r>
                <a:rPr lang="en-US"/>
                <a:t>Evaluation of weight, texture, </a:t>
              </a:r>
            </a:p>
            <a:p>
              <a:pPr>
                <a:tabLst>
                  <a:tab pos="457200" algn="l"/>
                </a:tabLst>
              </a:pPr>
              <a:r>
                <a:rPr lang="en-US"/>
                <a:t>temperature, etc. </a:t>
              </a:r>
            </a:p>
            <a:p>
              <a:pPr>
                <a:tabLst>
                  <a:tab pos="457200" algn="l"/>
                </a:tabLst>
              </a:pPr>
              <a:r>
                <a:rPr lang="en-US"/>
                <a:t>for object recognition </a:t>
              </a:r>
            </a:p>
          </p:txBody>
        </p:sp>
      </p:grpSp>
      <p:grpSp>
        <p:nvGrpSpPr>
          <p:cNvPr id="20" name="Group 19">
            <a:extLst>
              <a:ext uri="{FF2B5EF4-FFF2-40B4-BE49-F238E27FC236}">
                <a16:creationId xmlns:a16="http://schemas.microsoft.com/office/drawing/2014/main" id="{80C18336-043A-955F-315C-7BF0314CA0D3}"/>
              </a:ext>
            </a:extLst>
          </p:cNvPr>
          <p:cNvGrpSpPr/>
          <p:nvPr/>
        </p:nvGrpSpPr>
        <p:grpSpPr>
          <a:xfrm>
            <a:off x="8750445" y="5255470"/>
            <a:ext cx="2390518" cy="1336439"/>
            <a:chOff x="4518212" y="2848997"/>
            <a:chExt cx="2390518" cy="1336439"/>
          </a:xfrm>
        </p:grpSpPr>
        <p:grpSp>
          <p:nvGrpSpPr>
            <p:cNvPr id="21" name="Group 20">
              <a:extLst>
                <a:ext uri="{FF2B5EF4-FFF2-40B4-BE49-F238E27FC236}">
                  <a16:creationId xmlns:a16="http://schemas.microsoft.com/office/drawing/2014/main" id="{310A5406-7ED0-6050-C720-95AD5838C81C}"/>
                </a:ext>
              </a:extLst>
            </p:cNvPr>
            <p:cNvGrpSpPr/>
            <p:nvPr/>
          </p:nvGrpSpPr>
          <p:grpSpPr>
            <a:xfrm>
              <a:off x="4518212" y="2848997"/>
              <a:ext cx="477380" cy="461665"/>
              <a:chOff x="4518212" y="2848997"/>
              <a:chExt cx="477380" cy="461665"/>
            </a:xfrm>
          </p:grpSpPr>
          <p:sp>
            <p:nvSpPr>
              <p:cNvPr id="23" name="Oval 22">
                <a:extLst>
                  <a:ext uri="{FF2B5EF4-FFF2-40B4-BE49-F238E27FC236}">
                    <a16:creationId xmlns:a16="http://schemas.microsoft.com/office/drawing/2014/main" id="{429F5496-D983-5137-25CA-62C2431746CF}"/>
                  </a:ext>
                </a:extLst>
              </p:cNvPr>
              <p:cNvSpPr/>
              <p:nvPr/>
            </p:nvSpPr>
            <p:spPr>
              <a:xfrm>
                <a:off x="4528302" y="2851230"/>
                <a:ext cx="457200" cy="457200"/>
              </a:xfrm>
              <a:prstGeom prst="ellipse">
                <a:avLst/>
              </a:prstGeom>
              <a:solidFill>
                <a:srgbClr val="00CD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24" name="TextBox 23">
                <a:extLst>
                  <a:ext uri="{FF2B5EF4-FFF2-40B4-BE49-F238E27FC236}">
                    <a16:creationId xmlns:a16="http://schemas.microsoft.com/office/drawing/2014/main" id="{54D0B012-7FE2-C0AC-18F0-F8133BFF7235}"/>
                  </a:ext>
                </a:extLst>
              </p:cNvPr>
              <p:cNvSpPr txBox="1"/>
              <p:nvPr/>
            </p:nvSpPr>
            <p:spPr>
              <a:xfrm>
                <a:off x="4518212" y="2848997"/>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10</a:t>
                </a:r>
              </a:p>
            </p:txBody>
          </p:sp>
        </p:grpSp>
        <p:sp>
          <p:nvSpPr>
            <p:cNvPr id="22" name="TextBox 21">
              <a:extLst>
                <a:ext uri="{FF2B5EF4-FFF2-40B4-BE49-F238E27FC236}">
                  <a16:creationId xmlns:a16="http://schemas.microsoft.com/office/drawing/2014/main" id="{F0B79CA3-D50D-AF2E-0691-8AE6786E0CFD}"/>
                </a:ext>
              </a:extLst>
            </p:cNvPr>
            <p:cNvSpPr txBox="1"/>
            <p:nvPr/>
          </p:nvSpPr>
          <p:spPr>
            <a:xfrm>
              <a:off x="4985502" y="2985107"/>
              <a:ext cx="1923228" cy="1200329"/>
            </a:xfrm>
            <a:prstGeom prst="rect">
              <a:avLst/>
            </a:prstGeom>
            <a:noFill/>
          </p:spPr>
          <p:txBody>
            <a:bodyPr wrap="square">
              <a:spAutoFit/>
            </a:bodyPr>
            <a:lstStyle/>
            <a:p>
              <a:r>
                <a:rPr lang="en-US" b="1"/>
                <a:t>Visual Area:</a:t>
              </a:r>
            </a:p>
            <a:p>
              <a:r>
                <a:rPr lang="en-US"/>
                <a:t>Sight</a:t>
              </a:r>
            </a:p>
            <a:p>
              <a:r>
                <a:rPr lang="en-US"/>
                <a:t>Image recognition</a:t>
              </a:r>
            </a:p>
            <a:p>
              <a:r>
                <a:rPr lang="en-US"/>
                <a:t>Image perception</a:t>
              </a:r>
            </a:p>
          </p:txBody>
        </p:sp>
      </p:grpSp>
      <p:grpSp>
        <p:nvGrpSpPr>
          <p:cNvPr id="25" name="Group 24">
            <a:extLst>
              <a:ext uri="{FF2B5EF4-FFF2-40B4-BE49-F238E27FC236}">
                <a16:creationId xmlns:a16="http://schemas.microsoft.com/office/drawing/2014/main" id="{D2223CFE-B09F-BEAF-A634-6DDA8CEB7BC9}"/>
              </a:ext>
            </a:extLst>
          </p:cNvPr>
          <p:cNvGrpSpPr/>
          <p:nvPr/>
        </p:nvGrpSpPr>
        <p:grpSpPr>
          <a:xfrm>
            <a:off x="225801" y="3724251"/>
            <a:ext cx="2064097" cy="780365"/>
            <a:chOff x="4529815" y="1976949"/>
            <a:chExt cx="2064097" cy="780365"/>
          </a:xfrm>
        </p:grpSpPr>
        <p:sp>
          <p:nvSpPr>
            <p:cNvPr id="26" name="Oval 25">
              <a:extLst>
                <a:ext uri="{FF2B5EF4-FFF2-40B4-BE49-F238E27FC236}">
                  <a16:creationId xmlns:a16="http://schemas.microsoft.com/office/drawing/2014/main" id="{A8D18C3A-B300-991B-215C-205627046385}"/>
                </a:ext>
              </a:extLst>
            </p:cNvPr>
            <p:cNvSpPr/>
            <p:nvPr/>
          </p:nvSpPr>
          <p:spPr>
            <a:xfrm>
              <a:off x="4529815" y="1976949"/>
              <a:ext cx="457200" cy="4572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9</a:t>
              </a:r>
            </a:p>
          </p:txBody>
        </p:sp>
        <p:sp>
          <p:nvSpPr>
            <p:cNvPr id="27" name="TextBox 26">
              <a:extLst>
                <a:ext uri="{FF2B5EF4-FFF2-40B4-BE49-F238E27FC236}">
                  <a16:creationId xmlns:a16="http://schemas.microsoft.com/office/drawing/2014/main" id="{8C89393F-F3B8-7B4F-DDBD-B72F140AAEBC}"/>
                </a:ext>
              </a:extLst>
            </p:cNvPr>
            <p:cNvSpPr txBox="1"/>
            <p:nvPr/>
          </p:nvSpPr>
          <p:spPr>
            <a:xfrm>
              <a:off x="4995592" y="2110983"/>
              <a:ext cx="1598320" cy="646331"/>
            </a:xfrm>
            <a:prstGeom prst="rect">
              <a:avLst/>
            </a:prstGeom>
            <a:noFill/>
          </p:spPr>
          <p:txBody>
            <a:bodyPr wrap="square">
              <a:spAutoFit/>
            </a:bodyPr>
            <a:lstStyle/>
            <a:p>
              <a:r>
                <a:rPr lang="en-US" b="1"/>
                <a:t>Auditory Area:</a:t>
              </a:r>
            </a:p>
            <a:p>
              <a:r>
                <a:rPr lang="en-US"/>
                <a:t>Hearing</a:t>
              </a:r>
            </a:p>
          </p:txBody>
        </p:sp>
      </p:grpSp>
    </p:spTree>
    <p:extLst>
      <p:ext uri="{BB962C8B-B14F-4D97-AF65-F5344CB8AC3E}">
        <p14:creationId xmlns:p14="http://schemas.microsoft.com/office/powerpoint/2010/main" val="32703156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descr="A human brain with multiple colored parts&#10;&#10;AI-generated content may be incorrect.">
            <a:extLst>
              <a:ext uri="{FF2B5EF4-FFF2-40B4-BE49-F238E27FC236}">
                <a16:creationId xmlns:a16="http://schemas.microsoft.com/office/drawing/2014/main" id="{60ECE1C5-B530-E9B0-0FC2-10F118303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210" y="262841"/>
            <a:ext cx="4798771" cy="5852160"/>
          </a:xfrm>
          <a:prstGeom prst="rect">
            <a:avLst/>
          </a:prstGeom>
        </p:spPr>
      </p:pic>
      <p:grpSp>
        <p:nvGrpSpPr>
          <p:cNvPr id="4" name="Group 3">
            <a:extLst>
              <a:ext uri="{FF2B5EF4-FFF2-40B4-BE49-F238E27FC236}">
                <a16:creationId xmlns:a16="http://schemas.microsoft.com/office/drawing/2014/main" id="{EEF93078-C5C3-E526-58F8-19CA88A372B4}"/>
              </a:ext>
            </a:extLst>
          </p:cNvPr>
          <p:cNvGrpSpPr/>
          <p:nvPr/>
        </p:nvGrpSpPr>
        <p:grpSpPr>
          <a:xfrm>
            <a:off x="540880" y="262841"/>
            <a:ext cx="3524320" cy="2167070"/>
            <a:chOff x="563740" y="239335"/>
            <a:chExt cx="3524320" cy="2167070"/>
          </a:xfrm>
        </p:grpSpPr>
        <p:sp>
          <p:nvSpPr>
            <p:cNvPr id="6" name="Oval 5">
              <a:extLst>
                <a:ext uri="{FF2B5EF4-FFF2-40B4-BE49-F238E27FC236}">
                  <a16:creationId xmlns:a16="http://schemas.microsoft.com/office/drawing/2014/main" id="{B9937DD7-4857-FC8A-AB2E-56794D385D30}"/>
                </a:ext>
              </a:extLst>
            </p:cNvPr>
            <p:cNvSpPr/>
            <p:nvPr/>
          </p:nvSpPr>
          <p:spPr>
            <a:xfrm>
              <a:off x="563740" y="239335"/>
              <a:ext cx="457200" cy="457200"/>
            </a:xfrm>
            <a:prstGeom prst="ellipse">
              <a:avLst/>
            </a:prstGeom>
            <a:solidFill>
              <a:srgbClr val="FF60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1</a:t>
              </a:r>
            </a:p>
          </p:txBody>
        </p:sp>
        <p:sp>
          <p:nvSpPr>
            <p:cNvPr id="7" name="TextBox 6">
              <a:extLst>
                <a:ext uri="{FF2B5EF4-FFF2-40B4-BE49-F238E27FC236}">
                  <a16:creationId xmlns:a16="http://schemas.microsoft.com/office/drawing/2014/main" id="{D54DFA83-1AEC-8EC0-6A85-7EF19D5EA15C}"/>
                </a:ext>
              </a:extLst>
            </p:cNvPr>
            <p:cNvSpPr txBox="1"/>
            <p:nvPr/>
          </p:nvSpPr>
          <p:spPr>
            <a:xfrm>
              <a:off x="1028884" y="375080"/>
              <a:ext cx="3059176" cy="2031325"/>
            </a:xfrm>
            <a:prstGeom prst="rect">
              <a:avLst/>
            </a:prstGeom>
            <a:noFill/>
          </p:spPr>
          <p:txBody>
            <a:bodyPr wrap="square">
              <a:spAutoFit/>
            </a:bodyPr>
            <a:lstStyle/>
            <a:p>
              <a:pPr>
                <a:tabLst>
                  <a:tab pos="457200" algn="l"/>
                </a:tabLst>
              </a:pPr>
              <a:r>
                <a:rPr lang="en-US" b="1"/>
                <a:t>Higher Mental Functions:</a:t>
              </a:r>
            </a:p>
            <a:p>
              <a:pPr>
                <a:tabLst>
                  <a:tab pos="457200" algn="l"/>
                </a:tabLst>
              </a:pPr>
              <a:r>
                <a:rPr lang="en-US"/>
                <a:t>Concentration</a:t>
              </a:r>
            </a:p>
            <a:p>
              <a:pPr>
                <a:tabLst>
                  <a:tab pos="457200" algn="l"/>
                </a:tabLst>
              </a:pPr>
              <a:r>
                <a:rPr lang="en-US"/>
                <a:t>Planning</a:t>
              </a:r>
            </a:p>
            <a:p>
              <a:pPr>
                <a:tabLst>
                  <a:tab pos="457200" algn="l"/>
                </a:tabLst>
              </a:pPr>
              <a:r>
                <a:rPr lang="en-US"/>
                <a:t>Judgement</a:t>
              </a:r>
            </a:p>
            <a:p>
              <a:pPr>
                <a:tabLst>
                  <a:tab pos="457200" algn="l"/>
                </a:tabLst>
              </a:pPr>
              <a:r>
                <a:rPr lang="en-US"/>
                <a:t>Emotional Expressions</a:t>
              </a:r>
            </a:p>
            <a:p>
              <a:pPr>
                <a:tabLst>
                  <a:tab pos="457200" algn="l"/>
                </a:tabLst>
              </a:pPr>
              <a:r>
                <a:rPr lang="en-US"/>
                <a:t>Creativity</a:t>
              </a:r>
            </a:p>
            <a:p>
              <a:pPr>
                <a:tabLst>
                  <a:tab pos="457200" algn="l"/>
                </a:tabLst>
              </a:pPr>
              <a:r>
                <a:rPr lang="en-US"/>
                <a:t>Inhibition</a:t>
              </a:r>
            </a:p>
          </p:txBody>
        </p:sp>
      </p:grpSp>
      <p:grpSp>
        <p:nvGrpSpPr>
          <p:cNvPr id="8" name="Group 7">
            <a:extLst>
              <a:ext uri="{FF2B5EF4-FFF2-40B4-BE49-F238E27FC236}">
                <a16:creationId xmlns:a16="http://schemas.microsoft.com/office/drawing/2014/main" id="{B725B211-17B0-438E-CF66-2CC24FC27B06}"/>
              </a:ext>
            </a:extLst>
          </p:cNvPr>
          <p:cNvGrpSpPr/>
          <p:nvPr/>
        </p:nvGrpSpPr>
        <p:grpSpPr>
          <a:xfrm>
            <a:off x="8897589" y="3130986"/>
            <a:ext cx="2499360" cy="1284199"/>
            <a:chOff x="4529815" y="1108142"/>
            <a:chExt cx="2499360" cy="1284199"/>
          </a:xfrm>
        </p:grpSpPr>
        <p:sp>
          <p:nvSpPr>
            <p:cNvPr id="9" name="Oval 8">
              <a:extLst>
                <a:ext uri="{FF2B5EF4-FFF2-40B4-BE49-F238E27FC236}">
                  <a16:creationId xmlns:a16="http://schemas.microsoft.com/office/drawing/2014/main" id="{3660C4CE-08C9-D1AA-39A5-1AC15C9C669D}"/>
                </a:ext>
              </a:extLst>
            </p:cNvPr>
            <p:cNvSpPr/>
            <p:nvPr/>
          </p:nvSpPr>
          <p:spPr>
            <a:xfrm>
              <a:off x="4529815" y="1108142"/>
              <a:ext cx="457200" cy="4572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ysClr val="windowText" lastClr="000000"/>
                  </a:solidFill>
                  <a:latin typeface="Bahnschrift" panose="020B0502040204020203" pitchFamily="34" charset="0"/>
                </a:rPr>
                <a:t>8</a:t>
              </a:r>
            </a:p>
          </p:txBody>
        </p:sp>
        <p:sp>
          <p:nvSpPr>
            <p:cNvPr id="10" name="TextBox 9">
              <a:extLst>
                <a:ext uri="{FF2B5EF4-FFF2-40B4-BE49-F238E27FC236}">
                  <a16:creationId xmlns:a16="http://schemas.microsoft.com/office/drawing/2014/main" id="{2EFEDE23-FB6D-9668-191F-95A1BECF23C6}"/>
                </a:ext>
              </a:extLst>
            </p:cNvPr>
            <p:cNvSpPr txBox="1"/>
            <p:nvPr/>
          </p:nvSpPr>
          <p:spPr>
            <a:xfrm>
              <a:off x="4987015" y="1192012"/>
              <a:ext cx="2042160" cy="1200329"/>
            </a:xfrm>
            <a:prstGeom prst="rect">
              <a:avLst/>
            </a:prstGeom>
            <a:noFill/>
          </p:spPr>
          <p:txBody>
            <a:bodyPr wrap="square">
              <a:spAutoFit/>
            </a:bodyPr>
            <a:lstStyle/>
            <a:p>
              <a:r>
                <a:rPr lang="en-US" b="1"/>
                <a:t>Association Area:</a:t>
              </a:r>
            </a:p>
            <a:p>
              <a:r>
                <a:rPr lang="en-US"/>
                <a:t>Short term memory</a:t>
              </a:r>
            </a:p>
            <a:p>
              <a:r>
                <a:rPr lang="en-US"/>
                <a:t>Equilibrium</a:t>
              </a:r>
            </a:p>
            <a:p>
              <a:r>
                <a:rPr lang="en-US"/>
                <a:t>Emotion</a:t>
              </a:r>
            </a:p>
          </p:txBody>
        </p:sp>
      </p:grpSp>
      <p:grpSp>
        <p:nvGrpSpPr>
          <p:cNvPr id="11" name="Group 10">
            <a:extLst>
              <a:ext uri="{FF2B5EF4-FFF2-40B4-BE49-F238E27FC236}">
                <a16:creationId xmlns:a16="http://schemas.microsoft.com/office/drawing/2014/main" id="{C29947E9-C96B-F95E-9EC6-1FE55C33311A}"/>
              </a:ext>
            </a:extLst>
          </p:cNvPr>
          <p:cNvGrpSpPr/>
          <p:nvPr/>
        </p:nvGrpSpPr>
        <p:grpSpPr>
          <a:xfrm>
            <a:off x="8268676" y="5083994"/>
            <a:ext cx="3260710" cy="1343525"/>
            <a:chOff x="5194683" y="5409893"/>
            <a:chExt cx="3260710" cy="1343525"/>
          </a:xfrm>
        </p:grpSpPr>
        <p:grpSp>
          <p:nvGrpSpPr>
            <p:cNvPr id="12" name="Group 11">
              <a:extLst>
                <a:ext uri="{FF2B5EF4-FFF2-40B4-BE49-F238E27FC236}">
                  <a16:creationId xmlns:a16="http://schemas.microsoft.com/office/drawing/2014/main" id="{0FEB4B59-19E5-A875-3A3D-B0529FD89C34}"/>
                </a:ext>
              </a:extLst>
            </p:cNvPr>
            <p:cNvGrpSpPr/>
            <p:nvPr/>
          </p:nvGrpSpPr>
          <p:grpSpPr>
            <a:xfrm>
              <a:off x="5194683" y="5409893"/>
              <a:ext cx="477380" cy="461665"/>
              <a:chOff x="4854915" y="5430679"/>
              <a:chExt cx="477380" cy="461665"/>
            </a:xfrm>
          </p:grpSpPr>
          <p:sp>
            <p:nvSpPr>
              <p:cNvPr id="14" name="Oval 13">
                <a:extLst>
                  <a:ext uri="{FF2B5EF4-FFF2-40B4-BE49-F238E27FC236}">
                    <a16:creationId xmlns:a16="http://schemas.microsoft.com/office/drawing/2014/main" id="{C311C8E0-43F4-F5D3-7520-04B0FECBD290}"/>
                  </a:ext>
                </a:extLst>
              </p:cNvPr>
              <p:cNvSpPr/>
              <p:nvPr/>
            </p:nvSpPr>
            <p:spPr>
              <a:xfrm>
                <a:off x="4865005" y="5430679"/>
                <a:ext cx="457200" cy="457200"/>
              </a:xfrm>
              <a:prstGeom prst="ellipse">
                <a:avLst/>
              </a:prstGeom>
              <a:solidFill>
                <a:srgbClr val="B58C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15" name="TextBox 14">
                <a:extLst>
                  <a:ext uri="{FF2B5EF4-FFF2-40B4-BE49-F238E27FC236}">
                    <a16:creationId xmlns:a16="http://schemas.microsoft.com/office/drawing/2014/main" id="{3F69D28C-889B-2FEB-1DFB-1046FC5578D4}"/>
                  </a:ext>
                </a:extLst>
              </p:cNvPr>
              <p:cNvSpPr txBox="1"/>
              <p:nvPr/>
            </p:nvSpPr>
            <p:spPr>
              <a:xfrm>
                <a:off x="4854915" y="5430679"/>
                <a:ext cx="477380" cy="461665"/>
              </a:xfrm>
              <a:prstGeom prst="rect">
                <a:avLst/>
              </a:prstGeom>
              <a:noFill/>
            </p:spPr>
            <p:txBody>
              <a:bodyPr wrap="square">
                <a:spAutoFit/>
              </a:bodyPr>
              <a:lstStyle/>
              <a:p>
                <a:pPr algn="ctr"/>
                <a:r>
                  <a:rPr lang="en-US" sz="2400" b="1">
                    <a:solidFill>
                      <a:srgbClr val="000000"/>
                    </a:solidFill>
                    <a:effectLst/>
                    <a:latin typeface="Bahnschrift" panose="020B0502040204020203" pitchFamily="34" charset="0"/>
                  </a:rPr>
                  <a:t>11</a:t>
                </a:r>
                <a:endParaRPr lang="en-US" sz="2400" b="1">
                  <a:solidFill>
                    <a:sysClr val="windowText" lastClr="000000"/>
                  </a:solidFill>
                  <a:latin typeface="Bahnschrift" panose="020B0502040204020203" pitchFamily="34" charset="0"/>
                </a:endParaRPr>
              </a:p>
            </p:txBody>
          </p:sp>
        </p:grpSp>
        <p:sp>
          <p:nvSpPr>
            <p:cNvPr id="13" name="TextBox 12">
              <a:extLst>
                <a:ext uri="{FF2B5EF4-FFF2-40B4-BE49-F238E27FC236}">
                  <a16:creationId xmlns:a16="http://schemas.microsoft.com/office/drawing/2014/main" id="{A2DBB36C-5337-C1ED-AF6E-0243112ADFB8}"/>
                </a:ext>
              </a:extLst>
            </p:cNvPr>
            <p:cNvSpPr txBox="1"/>
            <p:nvPr/>
          </p:nvSpPr>
          <p:spPr>
            <a:xfrm>
              <a:off x="5691159" y="5553089"/>
              <a:ext cx="2764234" cy="1200329"/>
            </a:xfrm>
            <a:prstGeom prst="rect">
              <a:avLst/>
            </a:prstGeom>
            <a:noFill/>
          </p:spPr>
          <p:txBody>
            <a:bodyPr wrap="square">
              <a:spAutoFit/>
            </a:bodyPr>
            <a:lstStyle/>
            <a:p>
              <a:r>
                <a:rPr lang="en-US" b="1"/>
                <a:t>Motor Functions:</a:t>
              </a:r>
            </a:p>
            <a:p>
              <a:r>
                <a:rPr lang="en-US"/>
                <a:t>Coordination of Movement</a:t>
              </a:r>
              <a:br>
                <a:rPr lang="en-US"/>
              </a:br>
              <a:r>
                <a:rPr lang="en-US"/>
                <a:t>Balance and equilibrium</a:t>
              </a:r>
              <a:br>
                <a:rPr lang="en-US"/>
              </a:br>
              <a:r>
                <a:rPr lang="en-US"/>
                <a:t>Posture</a:t>
              </a:r>
            </a:p>
          </p:txBody>
        </p:sp>
      </p:grpSp>
      <p:grpSp>
        <p:nvGrpSpPr>
          <p:cNvPr id="16" name="Group 15">
            <a:extLst>
              <a:ext uri="{FF2B5EF4-FFF2-40B4-BE49-F238E27FC236}">
                <a16:creationId xmlns:a16="http://schemas.microsoft.com/office/drawing/2014/main" id="{8411E8B9-D7A7-4034-DF24-0013787C6D66}"/>
              </a:ext>
            </a:extLst>
          </p:cNvPr>
          <p:cNvGrpSpPr/>
          <p:nvPr/>
        </p:nvGrpSpPr>
        <p:grpSpPr>
          <a:xfrm>
            <a:off x="540880" y="3095211"/>
            <a:ext cx="2194700" cy="784830"/>
            <a:chOff x="783077" y="5790033"/>
            <a:chExt cx="2194700" cy="784830"/>
          </a:xfrm>
        </p:grpSpPr>
        <p:grpSp>
          <p:nvGrpSpPr>
            <p:cNvPr id="17" name="Group 16">
              <a:extLst>
                <a:ext uri="{FF2B5EF4-FFF2-40B4-BE49-F238E27FC236}">
                  <a16:creationId xmlns:a16="http://schemas.microsoft.com/office/drawing/2014/main" id="{3B878C36-9751-9F18-E257-98EF66AFD39E}"/>
                </a:ext>
              </a:extLst>
            </p:cNvPr>
            <p:cNvGrpSpPr/>
            <p:nvPr/>
          </p:nvGrpSpPr>
          <p:grpSpPr>
            <a:xfrm>
              <a:off x="783077" y="5790033"/>
              <a:ext cx="477380" cy="471507"/>
              <a:chOff x="5089992" y="5981688"/>
              <a:chExt cx="477380" cy="471507"/>
            </a:xfrm>
          </p:grpSpPr>
          <p:sp>
            <p:nvSpPr>
              <p:cNvPr id="19" name="Oval 18">
                <a:extLst>
                  <a:ext uri="{FF2B5EF4-FFF2-40B4-BE49-F238E27FC236}">
                    <a16:creationId xmlns:a16="http://schemas.microsoft.com/office/drawing/2014/main" id="{6B2D26A6-2BB3-9B46-2BDD-A443ABA0DF0F}"/>
                  </a:ext>
                </a:extLst>
              </p:cNvPr>
              <p:cNvSpPr/>
              <p:nvPr/>
            </p:nvSpPr>
            <p:spPr>
              <a:xfrm>
                <a:off x="5100082" y="5995995"/>
                <a:ext cx="457200" cy="457200"/>
              </a:xfrm>
              <a:prstGeom prst="ellipse">
                <a:avLst/>
              </a:prstGeom>
              <a:solidFill>
                <a:srgbClr val="F176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ysClr val="windowText" lastClr="000000"/>
                  </a:solidFill>
                  <a:latin typeface="Bahnschrift" panose="020B0502040204020203" pitchFamily="34" charset="0"/>
                </a:endParaRPr>
              </a:p>
            </p:txBody>
          </p:sp>
          <p:sp>
            <p:nvSpPr>
              <p:cNvPr id="20" name="TextBox 19">
                <a:extLst>
                  <a:ext uri="{FF2B5EF4-FFF2-40B4-BE49-F238E27FC236}">
                    <a16:creationId xmlns:a16="http://schemas.microsoft.com/office/drawing/2014/main" id="{41A8E48E-6C77-B439-F6F3-8FBAD6E13AEA}"/>
                  </a:ext>
                </a:extLst>
              </p:cNvPr>
              <p:cNvSpPr txBox="1"/>
              <p:nvPr/>
            </p:nvSpPr>
            <p:spPr>
              <a:xfrm>
                <a:off x="5089992" y="5981688"/>
                <a:ext cx="477380" cy="461665"/>
              </a:xfrm>
              <a:prstGeom prst="rect">
                <a:avLst/>
              </a:prstGeom>
              <a:noFill/>
            </p:spPr>
            <p:txBody>
              <a:bodyPr wrap="square">
                <a:spAutoFit/>
              </a:bodyPr>
              <a:lstStyle/>
              <a:p>
                <a:pPr algn="ctr"/>
                <a:r>
                  <a:rPr lang="en-US" sz="2400" b="1">
                    <a:solidFill>
                      <a:sysClr val="windowText" lastClr="000000"/>
                    </a:solidFill>
                    <a:latin typeface="Bahnschrift" panose="020B0502040204020203" pitchFamily="34" charset="0"/>
                  </a:rPr>
                  <a:t>12</a:t>
                </a:r>
              </a:p>
            </p:txBody>
          </p:sp>
        </p:grpSp>
        <p:sp>
          <p:nvSpPr>
            <p:cNvPr id="18" name="TextBox 17">
              <a:extLst>
                <a:ext uri="{FF2B5EF4-FFF2-40B4-BE49-F238E27FC236}">
                  <a16:creationId xmlns:a16="http://schemas.microsoft.com/office/drawing/2014/main" id="{E055BB73-09F5-133F-197C-A41756810F4D}"/>
                </a:ext>
              </a:extLst>
            </p:cNvPr>
            <p:cNvSpPr txBox="1"/>
            <p:nvPr/>
          </p:nvSpPr>
          <p:spPr>
            <a:xfrm>
              <a:off x="1257987" y="5928532"/>
              <a:ext cx="1719790" cy="646331"/>
            </a:xfrm>
            <a:prstGeom prst="rect">
              <a:avLst/>
            </a:prstGeom>
            <a:noFill/>
          </p:spPr>
          <p:txBody>
            <a:bodyPr wrap="square">
              <a:spAutoFit/>
            </a:bodyPr>
            <a:lstStyle/>
            <a:p>
              <a:r>
                <a:rPr lang="en-US" b="1"/>
                <a:t>Olfactory Area:</a:t>
              </a:r>
            </a:p>
            <a:p>
              <a:r>
                <a:rPr lang="en-US"/>
                <a:t>Smelling</a:t>
              </a:r>
            </a:p>
          </p:txBody>
        </p:sp>
      </p:grpSp>
    </p:spTree>
    <p:extLst>
      <p:ext uri="{BB962C8B-B14F-4D97-AF65-F5344CB8AC3E}">
        <p14:creationId xmlns:p14="http://schemas.microsoft.com/office/powerpoint/2010/main" val="17900736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descr="A human head with brain and brain parts&#10;&#10;AI-generated content may be incorrect.">
            <a:extLst>
              <a:ext uri="{FF2B5EF4-FFF2-40B4-BE49-F238E27FC236}">
                <a16:creationId xmlns:a16="http://schemas.microsoft.com/office/drawing/2014/main" id="{B47D7679-464A-3AC8-E20D-BBAAB46F85CA}"/>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36366" y="157163"/>
            <a:ext cx="5719268" cy="6700837"/>
          </a:xfrm>
          <a:prstGeom prst="rect">
            <a:avLst/>
          </a:prstGeom>
        </p:spPr>
      </p:pic>
    </p:spTree>
    <p:extLst>
      <p:ext uri="{BB962C8B-B14F-4D97-AF65-F5344CB8AC3E}">
        <p14:creationId xmlns:p14="http://schemas.microsoft.com/office/powerpoint/2010/main" val="3008632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6182</Words>
  <Application>Microsoft Office PowerPoint</Application>
  <PresentationFormat>Widescreen</PresentationFormat>
  <Paragraphs>896</Paragraphs>
  <Slides>86</Slides>
  <Notes>51</Notes>
  <HiddenSlides>8</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86</vt:i4>
      </vt:variant>
    </vt:vector>
  </HeadingPairs>
  <TitlesOfParts>
    <vt:vector size="96" baseType="lpstr">
      <vt:lpstr>Aptos</vt:lpstr>
      <vt:lpstr>Aptos Black</vt:lpstr>
      <vt:lpstr>Arial</vt:lpstr>
      <vt:lpstr>Bahnschrift</vt:lpstr>
      <vt:lpstr>Bahnschrift SemiBold Condensed</vt:lpstr>
      <vt:lpstr>Calibri</vt:lpstr>
      <vt:lpstr>Calibri Light</vt:lpstr>
      <vt:lpstr>Eras Bold ITC</vt:lpstr>
      <vt:lpstr>Times New Roman</vt:lpstr>
      <vt:lpstr>Office Theme</vt:lpstr>
      <vt:lpstr>Psychology</vt:lpstr>
      <vt:lpstr>The Books of Wisdom</vt:lpstr>
      <vt:lpstr>Christian Psychology</vt:lpstr>
      <vt:lpstr>Trichotomous view THE real NATURE OF MAN</vt:lpstr>
      <vt:lpstr>The Human members </vt:lpstr>
      <vt:lpstr>Biological Intelligence</vt:lpstr>
      <vt:lpstr>Spiritual Intelligence</vt:lpstr>
      <vt:lpstr>Emotional Intelligence</vt:lpstr>
      <vt:lpstr>Secular Psychology</vt:lpstr>
      <vt:lpstr>Some theories</vt:lpstr>
      <vt:lpstr>THE NATURE OF MAN</vt:lpstr>
      <vt:lpstr>PowerPoint Presentation</vt:lpstr>
      <vt:lpstr>PowerPoint Presentation</vt:lpstr>
      <vt:lpstr>REGISTERED NURSES IN THE PHILIPPINES Psychologists identify four type of Intelligence</vt:lpstr>
      <vt:lpstr>PowerPoint Presentation</vt:lpstr>
      <vt:lpstr>Lets get real</vt:lpstr>
      <vt:lpstr>The heart</vt:lpstr>
      <vt:lpstr>Heart Brain Connection </vt:lpstr>
      <vt:lpstr>PowerPoint Presentation</vt:lpstr>
      <vt:lpstr>The connection of Life </vt:lpstr>
      <vt:lpstr>Differences</vt:lpstr>
      <vt:lpstr>Let's dive into the  major mistakes  of secular psychology,  their impact on mankind, and examples of  anti-authoritarian  education.</vt:lpstr>
      <vt:lpstr>Major Mistakes of Secular Psychology</vt:lpstr>
      <vt:lpstr>Major Mistakes of Secular Psychology</vt:lpstr>
      <vt:lpstr>Major Mistakes of Secular Psychology</vt:lpstr>
      <vt:lpstr>Major Mistakes of Secular  Psychology</vt:lpstr>
      <vt:lpstr>Major Mistakes of Secular Psychology</vt:lpstr>
      <vt:lpstr>Impact on Mankind</vt:lpstr>
      <vt:lpstr>Impact on Mankind</vt:lpstr>
      <vt:lpstr>Impact on Mankind</vt:lpstr>
      <vt:lpstr>Impact on Mankind</vt:lpstr>
      <vt:lpstr>Antiauthoritarian Education</vt:lpstr>
      <vt:lpstr>PowerPoint Presentation</vt:lpstr>
      <vt:lpstr>Antiauthoritarian Education in the Bible</vt:lpstr>
      <vt:lpstr>Good Antiauthoritarian Education</vt:lpstr>
      <vt:lpstr>The fight insight</vt:lpstr>
      <vt:lpstr>The fight insight</vt:lpstr>
      <vt:lpstr>KING David</vt:lpstr>
      <vt:lpstr>TRANSGRESSION IS FORGIVEN</vt:lpstr>
      <vt:lpstr>PowerPoint Presentation</vt:lpstr>
      <vt:lpstr>Behavior in Proverbs </vt:lpstr>
      <vt:lpstr>not worthy of me:</vt:lpstr>
      <vt:lpstr>Somato-Psychic illnesses</vt:lpstr>
      <vt:lpstr>Psycho - Somatic illnesses</vt:lpstr>
      <vt:lpstr>PowerPoint Presentation</vt:lpstr>
      <vt:lpstr>PowerPoint Presentation</vt:lpstr>
      <vt:lpstr>Lust</vt:lpstr>
      <vt:lpstr>PowerPoint Presentation</vt:lpstr>
      <vt:lpstr>PowerPoint Presentation</vt:lpstr>
      <vt:lpstr>PowerPoint Presentation</vt:lpstr>
      <vt:lpstr>Our Goal is Fruit</vt:lpstr>
      <vt:lpstr>1. Anxiety Disorders</vt:lpstr>
      <vt:lpstr>PowerPoint Presentation</vt:lpstr>
      <vt:lpstr>PowerPoint Presentation</vt:lpstr>
      <vt:lpstr>2. Mood Disorders</vt:lpstr>
      <vt:lpstr>PowerPoint Presentation</vt:lpstr>
      <vt:lpstr>3. Obsessive-Compulsive and Related Disorders</vt:lpstr>
      <vt:lpstr>4. Trauma - and Stressor-Related Disorders</vt:lpstr>
      <vt:lpstr>5. Somatic Symptom  and Related Disorders </vt:lpstr>
      <vt:lpstr>6. Personality Disorders</vt:lpstr>
      <vt:lpstr>7. Neurodevelopmental  Disorders</vt:lpstr>
      <vt:lpstr>Honor you father and your mother</vt:lpstr>
      <vt:lpstr>Family Structure</vt:lpstr>
      <vt:lpstr>Emotional and Psychological Health</vt:lpstr>
      <vt:lpstr>Physical Growth and Organ Development</vt:lpstr>
      <vt:lpstr>Brain Development</vt:lpstr>
      <vt:lpstr>Brain Development</vt:lpstr>
      <vt:lpstr>Brain Development</vt:lpstr>
      <vt:lpstr>Brain Development</vt:lpstr>
      <vt:lpstr>Emotional and Psychological Health</vt:lpstr>
      <vt:lpstr>Emotional and Psychological Health</vt:lpstr>
      <vt:lpstr>Social Maldevelopment</vt:lpstr>
      <vt:lpstr>8. Psychotic Disorders</vt:lpstr>
      <vt:lpstr>PowerPoint Presentation</vt:lpstr>
      <vt:lpstr>9. Eating Disorders</vt:lpstr>
      <vt:lpstr>PowerPoint Presentation</vt:lpstr>
      <vt:lpstr>10. Impulse-Control  and Addictive Disorders</vt:lpstr>
      <vt:lpstr>PowerPoint Presentation</vt:lpstr>
      <vt:lpstr>Our goal</vt:lpstr>
      <vt:lpstr>Fruits of the spirit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dc:title>
  <dc:creator>Harald Hesse</dc:creator>
  <cp:lastModifiedBy>Harald Hesse</cp:lastModifiedBy>
  <cp:revision>2</cp:revision>
  <dcterms:created xsi:type="dcterms:W3CDTF">2025-03-09T07:20:25Z</dcterms:created>
  <dcterms:modified xsi:type="dcterms:W3CDTF">2025-06-27T21:33:04Z</dcterms:modified>
</cp:coreProperties>
</file>